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64" r:id="rId1"/>
  </p:sldMasterIdLst>
  <p:notesMasterIdLst>
    <p:notesMasterId r:id="rId16"/>
  </p:notesMasterIdLst>
  <p:sldIdLst>
    <p:sldId id="276" r:id="rId2"/>
    <p:sldId id="260" r:id="rId3"/>
    <p:sldId id="256" r:id="rId4"/>
    <p:sldId id="257" r:id="rId5"/>
    <p:sldId id="279" r:id="rId6"/>
    <p:sldId id="302" r:id="rId7"/>
    <p:sldId id="258" r:id="rId8"/>
    <p:sldId id="313" r:id="rId9"/>
    <p:sldId id="298" r:id="rId10"/>
    <p:sldId id="300" r:id="rId11"/>
    <p:sldId id="271" r:id="rId12"/>
    <p:sldId id="311" r:id="rId13"/>
    <p:sldId id="299" r:id="rId14"/>
    <p:sldId id="269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oyce Odame" initials="JO" lastIdx="1" clrIdx="0">
    <p:extLst>
      <p:ext uri="{19B8F6BF-5375-455C-9EA6-DF929625EA0E}">
        <p15:presenceInfo xmlns:p15="http://schemas.microsoft.com/office/powerpoint/2012/main" userId="S-1-5-21-889838981-920820592-1903951286-737834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1350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2F72E3E-C710-4884-81E0-5F61CB251312}" type="doc">
      <dgm:prSet loTypeId="urn:microsoft.com/office/officeart/2005/8/layout/cycle4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5C4A200-A441-4A92-9DBC-D2DF97B3B11F}">
      <dgm:prSet phldrT="[Text]"/>
      <dgm:spPr/>
      <dgm:t>
        <a:bodyPr/>
        <a:lstStyle/>
        <a:p>
          <a:r>
            <a:rPr lang="en-US" dirty="0"/>
            <a:t>FACILITATOR</a:t>
          </a:r>
        </a:p>
      </dgm:t>
    </dgm:pt>
    <dgm:pt modelId="{F8E3A001-DF49-4D77-B576-2EC6B2626CFA}" type="parTrans" cxnId="{EBE4DE64-7670-47CB-9833-D27021D5FE0A}">
      <dgm:prSet/>
      <dgm:spPr/>
      <dgm:t>
        <a:bodyPr/>
        <a:lstStyle/>
        <a:p>
          <a:endParaRPr lang="en-US"/>
        </a:p>
      </dgm:t>
    </dgm:pt>
    <dgm:pt modelId="{336187DF-29F0-4601-A90E-586EDEA75418}" type="sibTrans" cxnId="{EBE4DE64-7670-47CB-9833-D27021D5FE0A}">
      <dgm:prSet/>
      <dgm:spPr/>
      <dgm:t>
        <a:bodyPr/>
        <a:lstStyle/>
        <a:p>
          <a:endParaRPr lang="en-US"/>
        </a:p>
      </dgm:t>
    </dgm:pt>
    <dgm:pt modelId="{88F21A86-D1CC-4120-9395-4D00D88CDF60}">
      <dgm:prSet phldrT="[Text]"/>
      <dgm:spPr/>
      <dgm:t>
        <a:bodyPr/>
        <a:lstStyle/>
        <a:p>
          <a:r>
            <a:rPr lang="en-US" dirty="0"/>
            <a:t>ENTERS DATA</a:t>
          </a:r>
          <a:r>
            <a:rPr lang="en-GB" dirty="0"/>
            <a:t> </a:t>
          </a:r>
          <a:endParaRPr lang="en-US" dirty="0"/>
        </a:p>
      </dgm:t>
    </dgm:pt>
    <dgm:pt modelId="{6CB923AA-4F77-4207-A126-8628F0AA04C3}" type="parTrans" cxnId="{8BAD1DFD-2080-4F2D-8830-99D9CE135F7E}">
      <dgm:prSet/>
      <dgm:spPr/>
      <dgm:t>
        <a:bodyPr/>
        <a:lstStyle/>
        <a:p>
          <a:endParaRPr lang="en-US"/>
        </a:p>
      </dgm:t>
    </dgm:pt>
    <dgm:pt modelId="{34C4C9E6-2D23-46FE-8548-CFB1380C6D65}" type="sibTrans" cxnId="{8BAD1DFD-2080-4F2D-8830-99D9CE135F7E}">
      <dgm:prSet/>
      <dgm:spPr/>
      <dgm:t>
        <a:bodyPr/>
        <a:lstStyle/>
        <a:p>
          <a:endParaRPr lang="en-US"/>
        </a:p>
      </dgm:t>
    </dgm:pt>
    <dgm:pt modelId="{7D859663-E02E-4BD5-B66B-CFE9D174421B}">
      <dgm:prSet phldrT="[Text]"/>
      <dgm:spPr/>
      <dgm:t>
        <a:bodyPr/>
        <a:lstStyle/>
        <a:p>
          <a:r>
            <a:rPr lang="en-US" dirty="0"/>
            <a:t>DISTRICT DIRECTOR</a:t>
          </a:r>
        </a:p>
      </dgm:t>
    </dgm:pt>
    <dgm:pt modelId="{18E6D191-A458-4F37-858D-FF274B981A68}" type="parTrans" cxnId="{450A429E-94D8-4753-93F4-B51BC5A26742}">
      <dgm:prSet/>
      <dgm:spPr/>
      <dgm:t>
        <a:bodyPr/>
        <a:lstStyle/>
        <a:p>
          <a:endParaRPr lang="en-US"/>
        </a:p>
      </dgm:t>
    </dgm:pt>
    <dgm:pt modelId="{5DF9CE59-F97E-403C-B235-6DF2BF78C2AA}" type="sibTrans" cxnId="{450A429E-94D8-4753-93F4-B51BC5A26742}">
      <dgm:prSet/>
      <dgm:spPr/>
      <dgm:t>
        <a:bodyPr/>
        <a:lstStyle/>
        <a:p>
          <a:endParaRPr lang="en-US"/>
        </a:p>
      </dgm:t>
    </dgm:pt>
    <dgm:pt modelId="{27C91856-3AE6-4ECE-9CB7-F47A9721E4F8}">
      <dgm:prSet phldrT="[Text]"/>
      <dgm:spPr/>
      <dgm:t>
        <a:bodyPr/>
        <a:lstStyle/>
        <a:p>
          <a:r>
            <a:rPr lang="en-GB" dirty="0"/>
            <a:t>VERIFIES DATA</a:t>
          </a:r>
          <a:endParaRPr lang="en-US" dirty="0"/>
        </a:p>
      </dgm:t>
    </dgm:pt>
    <dgm:pt modelId="{F618AEF2-E14C-4676-8DBE-B336EBEBF452}" type="parTrans" cxnId="{071BC143-3085-4F2B-B9B0-B6F79E6BCEDD}">
      <dgm:prSet/>
      <dgm:spPr/>
      <dgm:t>
        <a:bodyPr/>
        <a:lstStyle/>
        <a:p>
          <a:endParaRPr lang="en-US"/>
        </a:p>
      </dgm:t>
    </dgm:pt>
    <dgm:pt modelId="{0EA7724C-8CB4-4ADD-BD8C-F78A7D710ED4}" type="sibTrans" cxnId="{071BC143-3085-4F2B-B9B0-B6F79E6BCEDD}">
      <dgm:prSet/>
      <dgm:spPr/>
      <dgm:t>
        <a:bodyPr/>
        <a:lstStyle/>
        <a:p>
          <a:endParaRPr lang="en-US"/>
        </a:p>
      </dgm:t>
    </dgm:pt>
    <dgm:pt modelId="{AC06CB7D-9EEB-40B6-81C1-D1FF023894A5}">
      <dgm:prSet phldrT="[Text]"/>
      <dgm:spPr/>
      <dgm:t>
        <a:bodyPr/>
        <a:lstStyle/>
        <a:p>
          <a:r>
            <a:rPr lang="en-US" dirty="0"/>
            <a:t>GACA</a:t>
          </a:r>
          <a:r>
            <a:rPr lang="en-GB" dirty="0"/>
            <a:t> SECRETARIAT</a:t>
          </a:r>
          <a:endParaRPr lang="en-US" dirty="0"/>
        </a:p>
      </dgm:t>
    </dgm:pt>
    <dgm:pt modelId="{0EAB9828-830E-443B-84E7-0B79D81455CA}" type="parTrans" cxnId="{A5075295-C27D-4E40-B883-AA3DB3A431C6}">
      <dgm:prSet/>
      <dgm:spPr/>
      <dgm:t>
        <a:bodyPr/>
        <a:lstStyle/>
        <a:p>
          <a:endParaRPr lang="en-US"/>
        </a:p>
      </dgm:t>
    </dgm:pt>
    <dgm:pt modelId="{2C9C2AA7-5A9F-49FB-8313-77F44C2E2F38}" type="sibTrans" cxnId="{A5075295-C27D-4E40-B883-AA3DB3A431C6}">
      <dgm:prSet/>
      <dgm:spPr/>
      <dgm:t>
        <a:bodyPr/>
        <a:lstStyle/>
        <a:p>
          <a:endParaRPr lang="en-US"/>
        </a:p>
      </dgm:t>
    </dgm:pt>
    <dgm:pt modelId="{D580A2B3-9CD4-476F-B671-7D3B2BE84924}">
      <dgm:prSet phldrT="[Text]"/>
      <dgm:spPr/>
      <dgm:t>
        <a:bodyPr/>
        <a:lstStyle/>
        <a:p>
          <a:r>
            <a:rPr lang="en-GB" dirty="0"/>
            <a:t>COLLATE DATA</a:t>
          </a:r>
          <a:endParaRPr lang="en-US" dirty="0"/>
        </a:p>
      </dgm:t>
    </dgm:pt>
    <dgm:pt modelId="{0B7E6A75-EF5F-44F3-9A40-D0013C2AA19F}" type="parTrans" cxnId="{7029B06B-04A1-4472-8657-FC3E88B79727}">
      <dgm:prSet/>
      <dgm:spPr/>
      <dgm:t>
        <a:bodyPr/>
        <a:lstStyle/>
        <a:p>
          <a:endParaRPr lang="en-US"/>
        </a:p>
      </dgm:t>
    </dgm:pt>
    <dgm:pt modelId="{43B08665-CBA1-470D-A3D2-D96DFD7D504A}" type="sibTrans" cxnId="{7029B06B-04A1-4472-8657-FC3E88B79727}">
      <dgm:prSet/>
      <dgm:spPr/>
      <dgm:t>
        <a:bodyPr/>
        <a:lstStyle/>
        <a:p>
          <a:endParaRPr lang="en-US"/>
        </a:p>
      </dgm:t>
    </dgm:pt>
    <dgm:pt modelId="{F31CAD04-1B82-417A-8E2C-764681CD3BCA}">
      <dgm:prSet phldrT="[Text]"/>
      <dgm:spPr/>
      <dgm:t>
        <a:bodyPr/>
        <a:lstStyle/>
        <a:p>
          <a:r>
            <a:rPr lang="en-US" dirty="0"/>
            <a:t>REGIONAL DIRECTOR</a:t>
          </a:r>
        </a:p>
      </dgm:t>
    </dgm:pt>
    <dgm:pt modelId="{A9CB7020-C8F9-41E1-A957-D76D9804610A}" type="parTrans" cxnId="{F5271502-A00A-4B04-BF1B-77F0AA2AF14A}">
      <dgm:prSet/>
      <dgm:spPr/>
      <dgm:t>
        <a:bodyPr/>
        <a:lstStyle/>
        <a:p>
          <a:endParaRPr lang="en-US"/>
        </a:p>
      </dgm:t>
    </dgm:pt>
    <dgm:pt modelId="{81043933-479E-4859-BC50-57DF3949BC97}" type="sibTrans" cxnId="{F5271502-A00A-4B04-BF1B-77F0AA2AF14A}">
      <dgm:prSet/>
      <dgm:spPr/>
      <dgm:t>
        <a:bodyPr/>
        <a:lstStyle/>
        <a:p>
          <a:endParaRPr lang="en-US"/>
        </a:p>
      </dgm:t>
    </dgm:pt>
    <dgm:pt modelId="{B677E568-453C-4F7E-AF58-C1B87A95A4A4}">
      <dgm:prSet phldrT="[Text]"/>
      <dgm:spPr/>
      <dgm:t>
        <a:bodyPr/>
        <a:lstStyle/>
        <a:p>
          <a:r>
            <a:rPr lang="en-GB" dirty="0"/>
            <a:t>APPROVES DATA</a:t>
          </a:r>
          <a:endParaRPr lang="en-US" dirty="0"/>
        </a:p>
      </dgm:t>
    </dgm:pt>
    <dgm:pt modelId="{9C4E38C7-A546-4D3A-83D6-38016739763D}" type="parTrans" cxnId="{33BB936A-3D55-441F-A307-3DDD52F29C4F}">
      <dgm:prSet/>
      <dgm:spPr/>
      <dgm:t>
        <a:bodyPr/>
        <a:lstStyle/>
        <a:p>
          <a:endParaRPr lang="en-US"/>
        </a:p>
      </dgm:t>
    </dgm:pt>
    <dgm:pt modelId="{4AB6EB7C-3C9B-49EB-8FFE-F027C1728CFF}" type="sibTrans" cxnId="{33BB936A-3D55-441F-A307-3DDD52F29C4F}">
      <dgm:prSet/>
      <dgm:spPr/>
      <dgm:t>
        <a:bodyPr/>
        <a:lstStyle/>
        <a:p>
          <a:endParaRPr lang="en-US"/>
        </a:p>
      </dgm:t>
    </dgm:pt>
    <dgm:pt modelId="{C6489D9E-816B-4802-9895-685D6C3D360F}" type="pres">
      <dgm:prSet presAssocID="{72F72E3E-C710-4884-81E0-5F61CB251312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</dgm:pt>
    <dgm:pt modelId="{2D8CC623-8005-4053-8854-7E06A56B3311}" type="pres">
      <dgm:prSet presAssocID="{72F72E3E-C710-4884-81E0-5F61CB251312}" presName="children" presStyleCnt="0"/>
      <dgm:spPr/>
    </dgm:pt>
    <dgm:pt modelId="{A3BE8E74-8B30-43BA-86FD-7F3AE1136B61}" type="pres">
      <dgm:prSet presAssocID="{72F72E3E-C710-4884-81E0-5F61CB251312}" presName="child1group" presStyleCnt="0"/>
      <dgm:spPr/>
    </dgm:pt>
    <dgm:pt modelId="{26D8452D-594A-414E-BB91-919D16E0CDEB}" type="pres">
      <dgm:prSet presAssocID="{72F72E3E-C710-4884-81E0-5F61CB251312}" presName="child1" presStyleLbl="bgAcc1" presStyleIdx="0" presStyleCnt="4"/>
      <dgm:spPr/>
    </dgm:pt>
    <dgm:pt modelId="{30C2AEAA-BCCD-47E5-8CE3-7BB12CC87485}" type="pres">
      <dgm:prSet presAssocID="{72F72E3E-C710-4884-81E0-5F61CB251312}" presName="child1Text" presStyleLbl="bgAcc1" presStyleIdx="0" presStyleCnt="4">
        <dgm:presLayoutVars>
          <dgm:bulletEnabled val="1"/>
        </dgm:presLayoutVars>
      </dgm:prSet>
      <dgm:spPr/>
    </dgm:pt>
    <dgm:pt modelId="{4C0906B8-1327-421C-A5EB-A03006044845}" type="pres">
      <dgm:prSet presAssocID="{72F72E3E-C710-4884-81E0-5F61CB251312}" presName="child2group" presStyleCnt="0"/>
      <dgm:spPr/>
    </dgm:pt>
    <dgm:pt modelId="{254F9B02-7AF3-4AAB-A35E-34558626B898}" type="pres">
      <dgm:prSet presAssocID="{72F72E3E-C710-4884-81E0-5F61CB251312}" presName="child2" presStyleLbl="bgAcc1" presStyleIdx="1" presStyleCnt="4"/>
      <dgm:spPr/>
    </dgm:pt>
    <dgm:pt modelId="{9159677D-B6DE-4CC4-B222-7669F2707D6C}" type="pres">
      <dgm:prSet presAssocID="{72F72E3E-C710-4884-81E0-5F61CB251312}" presName="child2Text" presStyleLbl="bgAcc1" presStyleIdx="1" presStyleCnt="4">
        <dgm:presLayoutVars>
          <dgm:bulletEnabled val="1"/>
        </dgm:presLayoutVars>
      </dgm:prSet>
      <dgm:spPr/>
    </dgm:pt>
    <dgm:pt modelId="{CCEBAE61-D909-46C7-ACE2-2FDFCE4130F1}" type="pres">
      <dgm:prSet presAssocID="{72F72E3E-C710-4884-81E0-5F61CB251312}" presName="child3group" presStyleCnt="0"/>
      <dgm:spPr/>
    </dgm:pt>
    <dgm:pt modelId="{6208DA16-D00A-4ABC-B019-CB5E99B60806}" type="pres">
      <dgm:prSet presAssocID="{72F72E3E-C710-4884-81E0-5F61CB251312}" presName="child3" presStyleLbl="bgAcc1" presStyleIdx="2" presStyleCnt="4"/>
      <dgm:spPr/>
    </dgm:pt>
    <dgm:pt modelId="{9E9A2D1B-98DE-4E59-9BE3-00F970CAFAAD}" type="pres">
      <dgm:prSet presAssocID="{72F72E3E-C710-4884-81E0-5F61CB251312}" presName="child3Text" presStyleLbl="bgAcc1" presStyleIdx="2" presStyleCnt="4">
        <dgm:presLayoutVars>
          <dgm:bulletEnabled val="1"/>
        </dgm:presLayoutVars>
      </dgm:prSet>
      <dgm:spPr/>
    </dgm:pt>
    <dgm:pt modelId="{0F4A8F0B-5BF1-4A91-AFE0-B15A1B6EDE10}" type="pres">
      <dgm:prSet presAssocID="{72F72E3E-C710-4884-81E0-5F61CB251312}" presName="child4group" presStyleCnt="0"/>
      <dgm:spPr/>
    </dgm:pt>
    <dgm:pt modelId="{889E6DF6-272A-4D8F-A369-6174F4DB02DA}" type="pres">
      <dgm:prSet presAssocID="{72F72E3E-C710-4884-81E0-5F61CB251312}" presName="child4" presStyleLbl="bgAcc1" presStyleIdx="3" presStyleCnt="4"/>
      <dgm:spPr/>
    </dgm:pt>
    <dgm:pt modelId="{ACF4DFFC-000B-4514-A141-37D27BDA06F6}" type="pres">
      <dgm:prSet presAssocID="{72F72E3E-C710-4884-81E0-5F61CB251312}" presName="child4Text" presStyleLbl="bgAcc1" presStyleIdx="3" presStyleCnt="4">
        <dgm:presLayoutVars>
          <dgm:bulletEnabled val="1"/>
        </dgm:presLayoutVars>
      </dgm:prSet>
      <dgm:spPr/>
    </dgm:pt>
    <dgm:pt modelId="{584E8F85-062C-4EB6-9C75-F8742ADE84C1}" type="pres">
      <dgm:prSet presAssocID="{72F72E3E-C710-4884-81E0-5F61CB251312}" presName="childPlaceholder" presStyleCnt="0"/>
      <dgm:spPr/>
    </dgm:pt>
    <dgm:pt modelId="{BEA52F04-33A2-4B18-8A4F-4DF0DB435C9C}" type="pres">
      <dgm:prSet presAssocID="{72F72E3E-C710-4884-81E0-5F61CB251312}" presName="circle" presStyleCnt="0"/>
      <dgm:spPr/>
    </dgm:pt>
    <dgm:pt modelId="{276997A7-5484-4364-BA0A-3B4DDE986534}" type="pres">
      <dgm:prSet presAssocID="{72F72E3E-C710-4884-81E0-5F61CB251312}" presName="quadrant1" presStyleLbl="node1" presStyleIdx="0" presStyleCnt="4">
        <dgm:presLayoutVars>
          <dgm:chMax val="1"/>
          <dgm:bulletEnabled val="1"/>
        </dgm:presLayoutVars>
      </dgm:prSet>
      <dgm:spPr/>
    </dgm:pt>
    <dgm:pt modelId="{20750C54-432F-4EE8-8357-4824DCCDE417}" type="pres">
      <dgm:prSet presAssocID="{72F72E3E-C710-4884-81E0-5F61CB251312}" presName="quadrant2" presStyleLbl="node1" presStyleIdx="1" presStyleCnt="4">
        <dgm:presLayoutVars>
          <dgm:chMax val="1"/>
          <dgm:bulletEnabled val="1"/>
        </dgm:presLayoutVars>
      </dgm:prSet>
      <dgm:spPr/>
    </dgm:pt>
    <dgm:pt modelId="{D504BDC1-9A70-40DB-ABC4-FE0941296826}" type="pres">
      <dgm:prSet presAssocID="{72F72E3E-C710-4884-81E0-5F61CB251312}" presName="quadrant3" presStyleLbl="node1" presStyleIdx="2" presStyleCnt="4">
        <dgm:presLayoutVars>
          <dgm:chMax val="1"/>
          <dgm:bulletEnabled val="1"/>
        </dgm:presLayoutVars>
      </dgm:prSet>
      <dgm:spPr/>
    </dgm:pt>
    <dgm:pt modelId="{4C808A2B-C286-45CA-88A1-442536A5C027}" type="pres">
      <dgm:prSet presAssocID="{72F72E3E-C710-4884-81E0-5F61CB251312}" presName="quadrant4" presStyleLbl="node1" presStyleIdx="3" presStyleCnt="4">
        <dgm:presLayoutVars>
          <dgm:chMax val="1"/>
          <dgm:bulletEnabled val="1"/>
        </dgm:presLayoutVars>
      </dgm:prSet>
      <dgm:spPr/>
    </dgm:pt>
    <dgm:pt modelId="{11790004-D4BC-4F19-8F45-750821CF3456}" type="pres">
      <dgm:prSet presAssocID="{72F72E3E-C710-4884-81E0-5F61CB251312}" presName="quadrantPlaceholder" presStyleCnt="0"/>
      <dgm:spPr/>
    </dgm:pt>
    <dgm:pt modelId="{2EA37EB3-6A35-40A0-B1CE-F29773B672EB}" type="pres">
      <dgm:prSet presAssocID="{72F72E3E-C710-4884-81E0-5F61CB251312}" presName="center1" presStyleLbl="fgShp" presStyleIdx="0" presStyleCnt="2"/>
      <dgm:spPr/>
    </dgm:pt>
    <dgm:pt modelId="{E0AF4001-8AAA-4A51-9F85-4494F2F03F69}" type="pres">
      <dgm:prSet presAssocID="{72F72E3E-C710-4884-81E0-5F61CB251312}" presName="center2" presStyleLbl="fgShp" presStyleIdx="1" presStyleCnt="2"/>
      <dgm:spPr/>
    </dgm:pt>
  </dgm:ptLst>
  <dgm:cxnLst>
    <dgm:cxn modelId="{F5271502-A00A-4B04-BF1B-77F0AA2AF14A}" srcId="{72F72E3E-C710-4884-81E0-5F61CB251312}" destId="{F31CAD04-1B82-417A-8E2C-764681CD3BCA}" srcOrd="3" destOrd="0" parTransId="{A9CB7020-C8F9-41E1-A957-D76D9804610A}" sibTransId="{81043933-479E-4859-BC50-57DF3949BC97}"/>
    <dgm:cxn modelId="{0C631C17-9FEE-442E-A1B1-44589303B6BB}" type="presOf" srcId="{7D859663-E02E-4BD5-B66B-CFE9D174421B}" destId="{20750C54-432F-4EE8-8357-4824DCCDE417}" srcOrd="0" destOrd="0" presId="urn:microsoft.com/office/officeart/2005/8/layout/cycle4"/>
    <dgm:cxn modelId="{B5397A1D-3581-42C2-A4A9-652F05313531}" type="presOf" srcId="{B677E568-453C-4F7E-AF58-C1B87A95A4A4}" destId="{889E6DF6-272A-4D8F-A369-6174F4DB02DA}" srcOrd="0" destOrd="0" presId="urn:microsoft.com/office/officeart/2005/8/layout/cycle4"/>
    <dgm:cxn modelId="{4AC0CF3F-65B4-4D69-A024-86A2AC3F011C}" type="presOf" srcId="{27C91856-3AE6-4ECE-9CB7-F47A9721E4F8}" destId="{9159677D-B6DE-4CC4-B222-7669F2707D6C}" srcOrd="1" destOrd="0" presId="urn:microsoft.com/office/officeart/2005/8/layout/cycle4"/>
    <dgm:cxn modelId="{071BC143-3085-4F2B-B9B0-B6F79E6BCEDD}" srcId="{7D859663-E02E-4BD5-B66B-CFE9D174421B}" destId="{27C91856-3AE6-4ECE-9CB7-F47A9721E4F8}" srcOrd="0" destOrd="0" parTransId="{F618AEF2-E14C-4676-8DBE-B336EBEBF452}" sibTransId="{0EA7724C-8CB4-4ADD-BD8C-F78A7D710ED4}"/>
    <dgm:cxn modelId="{EBE4DE64-7670-47CB-9833-D27021D5FE0A}" srcId="{72F72E3E-C710-4884-81E0-5F61CB251312}" destId="{75C4A200-A441-4A92-9DBC-D2DF97B3B11F}" srcOrd="0" destOrd="0" parTransId="{F8E3A001-DF49-4D77-B576-2EC6B2626CFA}" sibTransId="{336187DF-29F0-4601-A90E-586EDEA75418}"/>
    <dgm:cxn modelId="{33BB936A-3D55-441F-A307-3DDD52F29C4F}" srcId="{F31CAD04-1B82-417A-8E2C-764681CD3BCA}" destId="{B677E568-453C-4F7E-AF58-C1B87A95A4A4}" srcOrd="0" destOrd="0" parTransId="{9C4E38C7-A546-4D3A-83D6-38016739763D}" sibTransId="{4AB6EB7C-3C9B-49EB-8FFE-F027C1728CFF}"/>
    <dgm:cxn modelId="{7029B06B-04A1-4472-8657-FC3E88B79727}" srcId="{AC06CB7D-9EEB-40B6-81C1-D1FF023894A5}" destId="{D580A2B3-9CD4-476F-B671-7D3B2BE84924}" srcOrd="0" destOrd="0" parTransId="{0B7E6A75-EF5F-44F3-9A40-D0013C2AA19F}" sibTransId="{43B08665-CBA1-470D-A3D2-D96DFD7D504A}"/>
    <dgm:cxn modelId="{9A4CA56D-D93F-4504-9C9C-D3B582AB1B0F}" type="presOf" srcId="{72F72E3E-C710-4884-81E0-5F61CB251312}" destId="{C6489D9E-816B-4802-9895-685D6C3D360F}" srcOrd="0" destOrd="0" presId="urn:microsoft.com/office/officeart/2005/8/layout/cycle4"/>
    <dgm:cxn modelId="{39B91872-EED1-4DB8-A46C-75FD8B73A219}" type="presOf" srcId="{AC06CB7D-9EEB-40B6-81C1-D1FF023894A5}" destId="{D504BDC1-9A70-40DB-ABC4-FE0941296826}" srcOrd="0" destOrd="0" presId="urn:microsoft.com/office/officeart/2005/8/layout/cycle4"/>
    <dgm:cxn modelId="{241C5994-1C01-4F45-B0B8-B7268AF9841A}" type="presOf" srcId="{B677E568-453C-4F7E-AF58-C1B87A95A4A4}" destId="{ACF4DFFC-000B-4514-A141-37D27BDA06F6}" srcOrd="1" destOrd="0" presId="urn:microsoft.com/office/officeart/2005/8/layout/cycle4"/>
    <dgm:cxn modelId="{A5075295-C27D-4E40-B883-AA3DB3A431C6}" srcId="{72F72E3E-C710-4884-81E0-5F61CB251312}" destId="{AC06CB7D-9EEB-40B6-81C1-D1FF023894A5}" srcOrd="2" destOrd="0" parTransId="{0EAB9828-830E-443B-84E7-0B79D81455CA}" sibTransId="{2C9C2AA7-5A9F-49FB-8313-77F44C2E2F38}"/>
    <dgm:cxn modelId="{E4988996-6DAE-4939-BDBD-D1972563CB12}" type="presOf" srcId="{75C4A200-A441-4A92-9DBC-D2DF97B3B11F}" destId="{276997A7-5484-4364-BA0A-3B4DDE986534}" srcOrd="0" destOrd="0" presId="urn:microsoft.com/office/officeart/2005/8/layout/cycle4"/>
    <dgm:cxn modelId="{450A429E-94D8-4753-93F4-B51BC5A26742}" srcId="{72F72E3E-C710-4884-81E0-5F61CB251312}" destId="{7D859663-E02E-4BD5-B66B-CFE9D174421B}" srcOrd="1" destOrd="0" parTransId="{18E6D191-A458-4F37-858D-FF274B981A68}" sibTransId="{5DF9CE59-F97E-403C-B235-6DF2BF78C2AA}"/>
    <dgm:cxn modelId="{5242BFAD-F54A-49F3-AE78-582BE103EC46}" type="presOf" srcId="{88F21A86-D1CC-4120-9395-4D00D88CDF60}" destId="{30C2AEAA-BCCD-47E5-8CE3-7BB12CC87485}" srcOrd="1" destOrd="0" presId="urn:microsoft.com/office/officeart/2005/8/layout/cycle4"/>
    <dgm:cxn modelId="{CBDFD3B5-630C-47CE-994A-4593D0AE6AFD}" type="presOf" srcId="{27C91856-3AE6-4ECE-9CB7-F47A9721E4F8}" destId="{254F9B02-7AF3-4AAB-A35E-34558626B898}" srcOrd="0" destOrd="0" presId="urn:microsoft.com/office/officeart/2005/8/layout/cycle4"/>
    <dgm:cxn modelId="{B7D1FBBB-F0F9-43A4-BEFA-9792F34D4E1D}" type="presOf" srcId="{F31CAD04-1B82-417A-8E2C-764681CD3BCA}" destId="{4C808A2B-C286-45CA-88A1-442536A5C027}" srcOrd="0" destOrd="0" presId="urn:microsoft.com/office/officeart/2005/8/layout/cycle4"/>
    <dgm:cxn modelId="{1FC0BCC0-4851-4A19-B9A1-C8ED28356DF4}" type="presOf" srcId="{D580A2B3-9CD4-476F-B671-7D3B2BE84924}" destId="{6208DA16-D00A-4ABC-B019-CB5E99B60806}" srcOrd="0" destOrd="0" presId="urn:microsoft.com/office/officeart/2005/8/layout/cycle4"/>
    <dgm:cxn modelId="{C796E8D5-49CD-43AA-84D3-E7EEA017E782}" type="presOf" srcId="{D580A2B3-9CD4-476F-B671-7D3B2BE84924}" destId="{9E9A2D1B-98DE-4E59-9BE3-00F970CAFAAD}" srcOrd="1" destOrd="0" presId="urn:microsoft.com/office/officeart/2005/8/layout/cycle4"/>
    <dgm:cxn modelId="{56E30EF5-4F47-4E31-A0C0-DD455BD83185}" type="presOf" srcId="{88F21A86-D1CC-4120-9395-4D00D88CDF60}" destId="{26D8452D-594A-414E-BB91-919D16E0CDEB}" srcOrd="0" destOrd="0" presId="urn:microsoft.com/office/officeart/2005/8/layout/cycle4"/>
    <dgm:cxn modelId="{8BAD1DFD-2080-4F2D-8830-99D9CE135F7E}" srcId="{75C4A200-A441-4A92-9DBC-D2DF97B3B11F}" destId="{88F21A86-D1CC-4120-9395-4D00D88CDF60}" srcOrd="0" destOrd="0" parTransId="{6CB923AA-4F77-4207-A126-8628F0AA04C3}" sibTransId="{34C4C9E6-2D23-46FE-8548-CFB1380C6D65}"/>
    <dgm:cxn modelId="{92BD8789-0404-4BBF-BD81-15F4240C1AEF}" type="presParOf" srcId="{C6489D9E-816B-4802-9895-685D6C3D360F}" destId="{2D8CC623-8005-4053-8854-7E06A56B3311}" srcOrd="0" destOrd="0" presId="urn:microsoft.com/office/officeart/2005/8/layout/cycle4"/>
    <dgm:cxn modelId="{360254B2-6C34-4D03-8B46-CF4142DD6C25}" type="presParOf" srcId="{2D8CC623-8005-4053-8854-7E06A56B3311}" destId="{A3BE8E74-8B30-43BA-86FD-7F3AE1136B61}" srcOrd="0" destOrd="0" presId="urn:microsoft.com/office/officeart/2005/8/layout/cycle4"/>
    <dgm:cxn modelId="{9A8B172E-5196-4B6F-BD06-4FDEA15FA5DF}" type="presParOf" srcId="{A3BE8E74-8B30-43BA-86FD-7F3AE1136B61}" destId="{26D8452D-594A-414E-BB91-919D16E0CDEB}" srcOrd="0" destOrd="0" presId="urn:microsoft.com/office/officeart/2005/8/layout/cycle4"/>
    <dgm:cxn modelId="{044BDC2D-EA66-4474-894A-358CF4048DFB}" type="presParOf" srcId="{A3BE8E74-8B30-43BA-86FD-7F3AE1136B61}" destId="{30C2AEAA-BCCD-47E5-8CE3-7BB12CC87485}" srcOrd="1" destOrd="0" presId="urn:microsoft.com/office/officeart/2005/8/layout/cycle4"/>
    <dgm:cxn modelId="{3A92F081-DDE0-4E18-825B-C65019B1A9E4}" type="presParOf" srcId="{2D8CC623-8005-4053-8854-7E06A56B3311}" destId="{4C0906B8-1327-421C-A5EB-A03006044845}" srcOrd="1" destOrd="0" presId="urn:microsoft.com/office/officeart/2005/8/layout/cycle4"/>
    <dgm:cxn modelId="{20D360E1-6F19-45DF-87CA-63F165774B8D}" type="presParOf" srcId="{4C0906B8-1327-421C-A5EB-A03006044845}" destId="{254F9B02-7AF3-4AAB-A35E-34558626B898}" srcOrd="0" destOrd="0" presId="urn:microsoft.com/office/officeart/2005/8/layout/cycle4"/>
    <dgm:cxn modelId="{A22B531A-F8A9-4A2C-B880-8002E678D7AC}" type="presParOf" srcId="{4C0906B8-1327-421C-A5EB-A03006044845}" destId="{9159677D-B6DE-4CC4-B222-7669F2707D6C}" srcOrd="1" destOrd="0" presId="urn:microsoft.com/office/officeart/2005/8/layout/cycle4"/>
    <dgm:cxn modelId="{077153F8-FA6C-403B-881D-04E8ED659218}" type="presParOf" srcId="{2D8CC623-8005-4053-8854-7E06A56B3311}" destId="{CCEBAE61-D909-46C7-ACE2-2FDFCE4130F1}" srcOrd="2" destOrd="0" presId="urn:microsoft.com/office/officeart/2005/8/layout/cycle4"/>
    <dgm:cxn modelId="{23B7C7F2-A1B1-417A-8E1F-866D844C4D7E}" type="presParOf" srcId="{CCEBAE61-D909-46C7-ACE2-2FDFCE4130F1}" destId="{6208DA16-D00A-4ABC-B019-CB5E99B60806}" srcOrd="0" destOrd="0" presId="urn:microsoft.com/office/officeart/2005/8/layout/cycle4"/>
    <dgm:cxn modelId="{B7D20DD4-0CFC-4243-AC59-9102A7628EFF}" type="presParOf" srcId="{CCEBAE61-D909-46C7-ACE2-2FDFCE4130F1}" destId="{9E9A2D1B-98DE-4E59-9BE3-00F970CAFAAD}" srcOrd="1" destOrd="0" presId="urn:microsoft.com/office/officeart/2005/8/layout/cycle4"/>
    <dgm:cxn modelId="{8C535C89-9F1F-4659-B6E1-CA7357B72442}" type="presParOf" srcId="{2D8CC623-8005-4053-8854-7E06A56B3311}" destId="{0F4A8F0B-5BF1-4A91-AFE0-B15A1B6EDE10}" srcOrd="3" destOrd="0" presId="urn:microsoft.com/office/officeart/2005/8/layout/cycle4"/>
    <dgm:cxn modelId="{F57A5CB4-8D23-4C37-8C9D-8043CA95677C}" type="presParOf" srcId="{0F4A8F0B-5BF1-4A91-AFE0-B15A1B6EDE10}" destId="{889E6DF6-272A-4D8F-A369-6174F4DB02DA}" srcOrd="0" destOrd="0" presId="urn:microsoft.com/office/officeart/2005/8/layout/cycle4"/>
    <dgm:cxn modelId="{30C45206-B3D2-4A52-B5FF-99C6CF46DDD7}" type="presParOf" srcId="{0F4A8F0B-5BF1-4A91-AFE0-B15A1B6EDE10}" destId="{ACF4DFFC-000B-4514-A141-37D27BDA06F6}" srcOrd="1" destOrd="0" presId="urn:microsoft.com/office/officeart/2005/8/layout/cycle4"/>
    <dgm:cxn modelId="{56256C52-ECAC-4C68-829F-8739E2259CB3}" type="presParOf" srcId="{2D8CC623-8005-4053-8854-7E06A56B3311}" destId="{584E8F85-062C-4EB6-9C75-F8742ADE84C1}" srcOrd="4" destOrd="0" presId="urn:microsoft.com/office/officeart/2005/8/layout/cycle4"/>
    <dgm:cxn modelId="{EF6A5987-8B95-4C38-8D78-76750D880F41}" type="presParOf" srcId="{C6489D9E-816B-4802-9895-685D6C3D360F}" destId="{BEA52F04-33A2-4B18-8A4F-4DF0DB435C9C}" srcOrd="1" destOrd="0" presId="urn:microsoft.com/office/officeart/2005/8/layout/cycle4"/>
    <dgm:cxn modelId="{3469CBFF-42AA-4302-91FC-14FE5F47EF44}" type="presParOf" srcId="{BEA52F04-33A2-4B18-8A4F-4DF0DB435C9C}" destId="{276997A7-5484-4364-BA0A-3B4DDE986534}" srcOrd="0" destOrd="0" presId="urn:microsoft.com/office/officeart/2005/8/layout/cycle4"/>
    <dgm:cxn modelId="{518FF20D-FEC1-4EE6-A2A6-97B3914CA4C7}" type="presParOf" srcId="{BEA52F04-33A2-4B18-8A4F-4DF0DB435C9C}" destId="{20750C54-432F-4EE8-8357-4824DCCDE417}" srcOrd="1" destOrd="0" presId="urn:microsoft.com/office/officeart/2005/8/layout/cycle4"/>
    <dgm:cxn modelId="{51F607B0-85EA-44CB-9662-AF45E96B5DE4}" type="presParOf" srcId="{BEA52F04-33A2-4B18-8A4F-4DF0DB435C9C}" destId="{D504BDC1-9A70-40DB-ABC4-FE0941296826}" srcOrd="2" destOrd="0" presId="urn:microsoft.com/office/officeart/2005/8/layout/cycle4"/>
    <dgm:cxn modelId="{F0D81295-FE63-4443-A133-43F7242CE9FE}" type="presParOf" srcId="{BEA52F04-33A2-4B18-8A4F-4DF0DB435C9C}" destId="{4C808A2B-C286-45CA-88A1-442536A5C027}" srcOrd="3" destOrd="0" presId="urn:microsoft.com/office/officeart/2005/8/layout/cycle4"/>
    <dgm:cxn modelId="{9D5FEA57-92B7-47CE-8917-EB02F20F7D0D}" type="presParOf" srcId="{BEA52F04-33A2-4B18-8A4F-4DF0DB435C9C}" destId="{11790004-D4BC-4F19-8F45-750821CF3456}" srcOrd="4" destOrd="0" presId="urn:microsoft.com/office/officeart/2005/8/layout/cycle4"/>
    <dgm:cxn modelId="{4B9E1D9B-412D-47A1-B1AC-821BB066A8EC}" type="presParOf" srcId="{C6489D9E-816B-4802-9895-685D6C3D360F}" destId="{2EA37EB3-6A35-40A0-B1CE-F29773B672EB}" srcOrd="2" destOrd="0" presId="urn:microsoft.com/office/officeart/2005/8/layout/cycle4"/>
    <dgm:cxn modelId="{6C97014B-7186-4329-A473-D2EC515D8B60}" type="presParOf" srcId="{C6489D9E-816B-4802-9895-685D6C3D360F}" destId="{E0AF4001-8AAA-4A51-9F85-4494F2F03F69}" srcOrd="3" destOrd="0" presId="urn:microsoft.com/office/officeart/2005/8/layout/cycle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208DA16-D00A-4ABC-B019-CB5E99B60806}">
      <dsp:nvSpPr>
        <dsp:cNvPr id="0" name=""/>
        <dsp:cNvSpPr/>
      </dsp:nvSpPr>
      <dsp:spPr>
        <a:xfrm>
          <a:off x="3779710" y="2639377"/>
          <a:ext cx="1917429" cy="124205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600" kern="1200" dirty="0"/>
            <a:t>COLLATE DATA</a:t>
          </a:r>
          <a:endParaRPr lang="en-US" sz="1600" kern="1200" dirty="0"/>
        </a:p>
      </dsp:txBody>
      <dsp:txXfrm>
        <a:off x="4382223" y="2977176"/>
        <a:ext cx="1287632" cy="876976"/>
      </dsp:txXfrm>
    </dsp:sp>
    <dsp:sp modelId="{889E6DF6-272A-4D8F-A369-6174F4DB02DA}">
      <dsp:nvSpPr>
        <dsp:cNvPr id="0" name=""/>
        <dsp:cNvSpPr/>
      </dsp:nvSpPr>
      <dsp:spPr>
        <a:xfrm>
          <a:off x="651272" y="2639377"/>
          <a:ext cx="1917429" cy="124205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600" kern="1200" dirty="0"/>
            <a:t>APPROVES DATA</a:t>
          </a:r>
          <a:endParaRPr lang="en-US" sz="1600" kern="1200" dirty="0"/>
        </a:p>
      </dsp:txBody>
      <dsp:txXfrm>
        <a:off x="678556" y="2977176"/>
        <a:ext cx="1287632" cy="876976"/>
      </dsp:txXfrm>
    </dsp:sp>
    <dsp:sp modelId="{254F9B02-7AF3-4AAB-A35E-34558626B898}">
      <dsp:nvSpPr>
        <dsp:cNvPr id="0" name=""/>
        <dsp:cNvSpPr/>
      </dsp:nvSpPr>
      <dsp:spPr>
        <a:xfrm>
          <a:off x="3779710" y="0"/>
          <a:ext cx="1917429" cy="124205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600" kern="1200" dirty="0"/>
            <a:t>VERIFIES DATA</a:t>
          </a:r>
          <a:endParaRPr lang="en-US" sz="1600" kern="1200" dirty="0"/>
        </a:p>
      </dsp:txBody>
      <dsp:txXfrm>
        <a:off x="4382223" y="27284"/>
        <a:ext cx="1287632" cy="876976"/>
      </dsp:txXfrm>
    </dsp:sp>
    <dsp:sp modelId="{26D8452D-594A-414E-BB91-919D16E0CDEB}">
      <dsp:nvSpPr>
        <dsp:cNvPr id="0" name=""/>
        <dsp:cNvSpPr/>
      </dsp:nvSpPr>
      <dsp:spPr>
        <a:xfrm>
          <a:off x="651272" y="0"/>
          <a:ext cx="1917429" cy="124205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/>
            <a:t>ENTERS DATA</a:t>
          </a:r>
          <a:r>
            <a:rPr lang="en-GB" sz="1600" kern="1200" dirty="0"/>
            <a:t> </a:t>
          </a:r>
          <a:endParaRPr lang="en-US" sz="1600" kern="1200" dirty="0"/>
        </a:p>
      </dsp:txBody>
      <dsp:txXfrm>
        <a:off x="678556" y="27284"/>
        <a:ext cx="1287632" cy="876976"/>
      </dsp:txXfrm>
    </dsp:sp>
    <dsp:sp modelId="{276997A7-5484-4364-BA0A-3B4DDE986534}">
      <dsp:nvSpPr>
        <dsp:cNvPr id="0" name=""/>
        <dsp:cNvSpPr/>
      </dsp:nvSpPr>
      <dsp:spPr>
        <a:xfrm>
          <a:off x="1454729" y="221241"/>
          <a:ext cx="1680662" cy="1680662"/>
        </a:xfrm>
        <a:prstGeom prst="pieWedg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FACILITATOR</a:t>
          </a:r>
        </a:p>
      </dsp:txBody>
      <dsp:txXfrm>
        <a:off x="1946984" y="713496"/>
        <a:ext cx="1188407" cy="1188407"/>
      </dsp:txXfrm>
    </dsp:sp>
    <dsp:sp modelId="{20750C54-432F-4EE8-8357-4824DCCDE417}">
      <dsp:nvSpPr>
        <dsp:cNvPr id="0" name=""/>
        <dsp:cNvSpPr/>
      </dsp:nvSpPr>
      <dsp:spPr>
        <a:xfrm rot="5400000">
          <a:off x="3213020" y="221241"/>
          <a:ext cx="1680662" cy="1680662"/>
        </a:xfrm>
        <a:prstGeom prst="pieWedg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DISTRICT DIRECTOR</a:t>
          </a:r>
        </a:p>
      </dsp:txBody>
      <dsp:txXfrm rot="-5400000">
        <a:off x="3213020" y="713496"/>
        <a:ext cx="1188407" cy="1188407"/>
      </dsp:txXfrm>
    </dsp:sp>
    <dsp:sp modelId="{D504BDC1-9A70-40DB-ABC4-FE0941296826}">
      <dsp:nvSpPr>
        <dsp:cNvPr id="0" name=""/>
        <dsp:cNvSpPr/>
      </dsp:nvSpPr>
      <dsp:spPr>
        <a:xfrm rot="10800000">
          <a:off x="3213020" y="1979532"/>
          <a:ext cx="1680662" cy="1680662"/>
        </a:xfrm>
        <a:prstGeom prst="pieWedg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GACA</a:t>
          </a:r>
          <a:r>
            <a:rPr lang="en-GB" sz="1300" kern="1200" dirty="0"/>
            <a:t> SECRETARIAT</a:t>
          </a:r>
          <a:endParaRPr lang="en-US" sz="1300" kern="1200" dirty="0"/>
        </a:p>
      </dsp:txBody>
      <dsp:txXfrm rot="10800000">
        <a:off x="3213020" y="1979532"/>
        <a:ext cx="1188407" cy="1188407"/>
      </dsp:txXfrm>
    </dsp:sp>
    <dsp:sp modelId="{4C808A2B-C286-45CA-88A1-442536A5C027}">
      <dsp:nvSpPr>
        <dsp:cNvPr id="0" name=""/>
        <dsp:cNvSpPr/>
      </dsp:nvSpPr>
      <dsp:spPr>
        <a:xfrm rot="16200000">
          <a:off x="1454729" y="1979532"/>
          <a:ext cx="1680662" cy="1680662"/>
        </a:xfrm>
        <a:prstGeom prst="pieWedg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REGIONAL DIRECTOR</a:t>
          </a:r>
        </a:p>
      </dsp:txBody>
      <dsp:txXfrm rot="5400000">
        <a:off x="1946984" y="1979532"/>
        <a:ext cx="1188407" cy="1188407"/>
      </dsp:txXfrm>
    </dsp:sp>
    <dsp:sp modelId="{2EA37EB3-6A35-40A0-B1CE-F29773B672EB}">
      <dsp:nvSpPr>
        <dsp:cNvPr id="0" name=""/>
        <dsp:cNvSpPr/>
      </dsp:nvSpPr>
      <dsp:spPr>
        <a:xfrm>
          <a:off x="2884069" y="1591389"/>
          <a:ext cx="580274" cy="504586"/>
        </a:xfrm>
        <a:prstGeom prst="circularArrow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0AF4001-8AAA-4A51-9F85-4494F2F03F69}">
      <dsp:nvSpPr>
        <dsp:cNvPr id="0" name=""/>
        <dsp:cNvSpPr/>
      </dsp:nvSpPr>
      <dsp:spPr>
        <a:xfrm rot="10800000">
          <a:off x="2884069" y="1785461"/>
          <a:ext cx="580274" cy="504586"/>
        </a:xfrm>
        <a:prstGeom prst="circularArrow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4">
  <dgm:title val=""/>
  <dgm:desc val=""/>
  <dgm:catLst>
    <dgm:cat type="relationship" pri="26000"/>
    <dgm:cat type="cycle" pri="13000"/>
    <dgm:cat type="matrix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9EDCDB-514E-433A-B8FC-47BC118FFCD9}" type="datetimeFigureOut">
              <a:rPr lang="en-US" smtClean="0"/>
              <a:pPr/>
              <a:t>07-Oct-22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344148-8607-4AA8-B293-CFDA89B2EDD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03259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344148-8607-4AA8-B293-CFDA89B2EDDD}" type="slidenum">
              <a:rPr lang="en-GB" smtClean="0"/>
              <a:pPr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25280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736975" y="962025"/>
            <a:ext cx="3457575" cy="25939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07C473-90C5-FD40-98B7-71E5F8D6EED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52047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144D2-9D5D-4CC4-9DA7-051A8AA59112}" type="datetimeFigureOut">
              <a:rPr lang="en-US" smtClean="0"/>
              <a:pPr/>
              <a:t>07-Oct-22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8D9BD-181D-4008-81D0-5490EBB97DC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03811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144D2-9D5D-4CC4-9DA7-051A8AA59112}" type="datetimeFigureOut">
              <a:rPr lang="en-US" smtClean="0"/>
              <a:pPr/>
              <a:t>07-Oct-22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8D9BD-181D-4008-81D0-5490EBB97DC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42775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144D2-9D5D-4CC4-9DA7-051A8AA59112}" type="datetimeFigureOut">
              <a:rPr lang="en-US" smtClean="0"/>
              <a:pPr/>
              <a:t>07-Oct-22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8D9BD-181D-4008-81D0-5490EBB97DC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73368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144D2-9D5D-4CC4-9DA7-051A8AA59112}" type="datetimeFigureOut">
              <a:rPr lang="en-US" smtClean="0"/>
              <a:pPr/>
              <a:t>07-Oct-22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8D9BD-181D-4008-81D0-5490EBB97DC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91911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144D2-9D5D-4CC4-9DA7-051A8AA59112}" type="datetimeFigureOut">
              <a:rPr lang="en-US" smtClean="0"/>
              <a:pPr/>
              <a:t>07-Oct-22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8D9BD-181D-4008-81D0-5490EBB97DC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25156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144D2-9D5D-4CC4-9DA7-051A8AA59112}" type="datetimeFigureOut">
              <a:rPr lang="en-US" smtClean="0"/>
              <a:pPr/>
              <a:t>07-Oct-22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8D9BD-181D-4008-81D0-5490EBB97DC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15309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144D2-9D5D-4CC4-9DA7-051A8AA59112}" type="datetimeFigureOut">
              <a:rPr lang="en-US" smtClean="0"/>
              <a:pPr/>
              <a:t>07-Oct-22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8D9BD-181D-4008-81D0-5490EBB97DC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45017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144D2-9D5D-4CC4-9DA7-051A8AA59112}" type="datetimeFigureOut">
              <a:rPr lang="en-US" smtClean="0"/>
              <a:pPr/>
              <a:t>07-Oct-22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8D9BD-181D-4008-81D0-5490EBB97DC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67870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144D2-9D5D-4CC4-9DA7-051A8AA59112}" type="datetimeFigureOut">
              <a:rPr lang="en-US" smtClean="0"/>
              <a:pPr/>
              <a:t>07-Oct-22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8D9BD-181D-4008-81D0-5490EBB97DC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08027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144D2-9D5D-4CC4-9DA7-051A8AA59112}" type="datetimeFigureOut">
              <a:rPr lang="en-US" smtClean="0"/>
              <a:pPr/>
              <a:t>07-Oct-22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8D9BD-181D-4008-81D0-5490EBB97DC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90404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144D2-9D5D-4CC4-9DA7-051A8AA59112}" type="datetimeFigureOut">
              <a:rPr lang="en-US" smtClean="0"/>
              <a:pPr/>
              <a:t>07-Oct-22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8D9BD-181D-4008-81D0-5490EBB97DC9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1239857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144D2-9D5D-4CC4-9DA7-051A8AA59112}" type="datetimeFigureOut">
              <a:rPr lang="en-US" smtClean="0"/>
              <a:pPr/>
              <a:t>07-Oct-22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8D9BD-181D-4008-81D0-5490EBB97DC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4343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144D2-9D5D-4CC4-9DA7-051A8AA59112}" type="datetimeFigureOut">
              <a:rPr lang="en-US" smtClean="0"/>
              <a:pPr/>
              <a:t>07-Oct-22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8D9BD-181D-4008-81D0-5490EBB97DC9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2149557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144D2-9D5D-4CC4-9DA7-051A8AA59112}" type="datetimeFigureOut">
              <a:rPr lang="en-US" smtClean="0"/>
              <a:pPr/>
              <a:t>07-Oct-22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8D9BD-181D-4008-81D0-5490EBB97DC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053390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144D2-9D5D-4CC4-9DA7-051A8AA59112}" type="datetimeFigureOut">
              <a:rPr lang="en-US" smtClean="0"/>
              <a:pPr/>
              <a:t>07-Oct-22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8D9BD-181D-4008-81D0-5490EBB97DC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054483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144D2-9D5D-4CC4-9DA7-051A8AA59112}" type="datetimeFigureOut">
              <a:rPr lang="en-US" smtClean="0"/>
              <a:pPr/>
              <a:t>07-Oct-22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8D9BD-181D-4008-81D0-5490EBB97DC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0054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A144D2-9D5D-4CC4-9DA7-051A8AA59112}" type="datetimeFigureOut">
              <a:rPr lang="en-US" smtClean="0"/>
              <a:pPr/>
              <a:t>07-Oct-22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38A8D9BD-181D-4008-81D0-5490EBB97DC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19421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65" r:id="rId1"/>
    <p:sldLayoutId id="2147484166" r:id="rId2"/>
    <p:sldLayoutId id="2147484167" r:id="rId3"/>
    <p:sldLayoutId id="2147484168" r:id="rId4"/>
    <p:sldLayoutId id="2147484169" r:id="rId5"/>
    <p:sldLayoutId id="2147484170" r:id="rId6"/>
    <p:sldLayoutId id="2147484171" r:id="rId7"/>
    <p:sldLayoutId id="2147484172" r:id="rId8"/>
    <p:sldLayoutId id="2147484173" r:id="rId9"/>
    <p:sldLayoutId id="2147484174" r:id="rId10"/>
    <p:sldLayoutId id="2147484175" r:id="rId11"/>
    <p:sldLayoutId id="2147484176" r:id="rId12"/>
    <p:sldLayoutId id="2147484177" r:id="rId13"/>
    <p:sldLayoutId id="2147484178" r:id="rId14"/>
    <p:sldLayoutId id="2147484179" r:id="rId15"/>
    <p:sldLayoutId id="214748418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65443" y="1321056"/>
            <a:ext cx="8013114" cy="1991979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 defTabSz="914400"/>
            <a:r>
              <a:rPr lang="en-US" kern="1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OVERVIEW OF THE CP TOOLKIT MONITORING APPLICATION</a:t>
            </a:r>
            <a:br>
              <a:rPr lang="en-US" dirty="0">
                <a:solidFill>
                  <a:schemeClr val="tx2"/>
                </a:solidFill>
              </a:rPr>
            </a:br>
            <a:r>
              <a:rPr lang="en-US" sz="1400" dirty="0">
                <a:solidFill>
                  <a:schemeClr val="tx2"/>
                </a:solidFill>
              </a:rPr>
              <a:t>DEPARTMENT OF CHILDREN</a:t>
            </a:r>
            <a:endParaRPr lang="en-US" sz="1400" kern="1200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7158" y="357174"/>
            <a:ext cx="8229600" cy="1143000"/>
          </a:xfrm>
        </p:spPr>
        <p:txBody>
          <a:bodyPr/>
          <a:lstStyle/>
          <a:p>
            <a:r>
              <a:rPr lang="en-GB" u="sng" dirty="0"/>
              <a:t>OUTLINE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Objective</a:t>
            </a:r>
          </a:p>
          <a:p>
            <a:r>
              <a:rPr lang="en-GB" dirty="0"/>
              <a:t>Major components</a:t>
            </a:r>
          </a:p>
          <a:p>
            <a:r>
              <a:rPr lang="en-GB" dirty="0"/>
              <a:t>Key element application Captures</a:t>
            </a:r>
          </a:p>
          <a:p>
            <a:r>
              <a:rPr lang="en-GB" dirty="0"/>
              <a:t>Current collated data from the system</a:t>
            </a:r>
          </a:p>
          <a:p>
            <a:r>
              <a:rPr lang="en-GB" dirty="0"/>
              <a:t>Achievement</a:t>
            </a:r>
          </a:p>
          <a:p>
            <a:r>
              <a:rPr lang="en-GB" dirty="0"/>
              <a:t>Challenges</a:t>
            </a:r>
          </a:p>
          <a:p>
            <a:r>
              <a:rPr lang="en-GB" dirty="0"/>
              <a:t>Scale –up process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8596" y="0"/>
            <a:ext cx="7772400" cy="1470025"/>
          </a:xfrm>
        </p:spPr>
        <p:txBody>
          <a:bodyPr>
            <a:normAutofit/>
          </a:bodyPr>
          <a:lstStyle/>
          <a:p>
            <a:r>
              <a:rPr lang="en-GB" dirty="0"/>
              <a:t>OBJECTIVE OF THE APP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28596" y="1285860"/>
            <a:ext cx="8272466" cy="5311492"/>
          </a:xfrm>
        </p:spPr>
        <p:txBody>
          <a:bodyPr>
            <a:noAutofit/>
          </a:bodyPr>
          <a:lstStyle/>
          <a:p>
            <a:pPr lvl="0" algn="l">
              <a:buFont typeface="Arial" pitchFamily="34" charset="0"/>
              <a:buChar char="•"/>
            </a:pPr>
            <a:r>
              <a:rPr lang="en-GB" sz="2200" dirty="0">
                <a:solidFill>
                  <a:schemeClr val="tx1"/>
                </a:solidFill>
              </a:rPr>
              <a:t>To obtain real-time data on the use of the toolkit at all levels (National, Regional, District, Community, Institution/organisation and Facilitator)</a:t>
            </a:r>
          </a:p>
          <a:p>
            <a:pPr algn="l">
              <a:buFont typeface="Arial" pitchFamily="34" charset="0"/>
              <a:buChar char="•"/>
            </a:pPr>
            <a:r>
              <a:rPr lang="en-GB" sz="2200" dirty="0">
                <a:solidFill>
                  <a:schemeClr val="tx1"/>
                </a:solidFill>
              </a:rPr>
              <a:t>To determine the reach of the toolkit which includes: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en-GB" sz="2200" dirty="0">
                <a:solidFill>
                  <a:schemeClr val="tx1"/>
                </a:solidFill>
              </a:rPr>
              <a:t>Geographical (region, district, community)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en-GB" sz="2200" dirty="0">
                <a:solidFill>
                  <a:schemeClr val="tx1"/>
                </a:solidFill>
              </a:rPr>
              <a:t>Number and type of audience reached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en-GB" sz="2200" dirty="0">
                <a:solidFill>
                  <a:schemeClr val="tx1"/>
                </a:solidFill>
              </a:rPr>
              <a:t>Frequency of use of each tool 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en-GB" sz="2200" dirty="0">
                <a:solidFill>
                  <a:schemeClr val="tx1"/>
                </a:solidFill>
              </a:rPr>
              <a:t>Issues addressed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en-GB" sz="2200" dirty="0">
                <a:solidFill>
                  <a:schemeClr val="tx1"/>
                </a:solidFill>
              </a:rPr>
              <a:t>Emerging changes/results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en-GB" sz="2200" dirty="0">
                <a:solidFill>
                  <a:schemeClr val="tx1"/>
                </a:solidFill>
              </a:rPr>
              <a:t>Challenges</a:t>
            </a:r>
          </a:p>
          <a:p>
            <a:pPr lvl="0" algn="l">
              <a:buFont typeface="Arial" pitchFamily="34" charset="0"/>
              <a:buChar char="•"/>
            </a:pPr>
            <a:r>
              <a:rPr lang="en-US" sz="2200" dirty="0">
                <a:solidFill>
                  <a:schemeClr val="tx1"/>
                </a:solidFill>
              </a:rPr>
              <a:t>The App facilitates monitoring  and reporting on community engagements carried out  by both government institutions, NGOs, and other organizations across the country  that use the CP toolkits.</a:t>
            </a:r>
          </a:p>
          <a:p>
            <a:pPr algn="l"/>
            <a:endParaRPr lang="en-GB" sz="1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70076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Major Components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003232" cy="4525963"/>
          </a:xfrm>
        </p:spPr>
        <p:txBody>
          <a:bodyPr/>
          <a:lstStyle/>
          <a:p>
            <a:r>
              <a:rPr lang="en-GB" dirty="0"/>
              <a:t>Mobile Application</a:t>
            </a:r>
          </a:p>
          <a:p>
            <a:r>
              <a:rPr lang="en-GB" dirty="0"/>
              <a:t>Online platform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688143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>
            <a:extLst>
              <a:ext uri="{FF2B5EF4-FFF2-40B4-BE49-F238E27FC236}">
                <a16:creationId xmlns:a16="http://schemas.microsoft.com/office/drawing/2014/main" id="{BE42FF95-B0D7-40BA-9E7B-60467370AC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Features of the APP</a:t>
            </a:r>
          </a:p>
        </p:txBody>
      </p:sp>
      <p:sp>
        <p:nvSpPr>
          <p:cNvPr id="5123" name="Content Placeholder 2">
            <a:extLst>
              <a:ext uri="{FF2B5EF4-FFF2-40B4-BE49-F238E27FC236}">
                <a16:creationId xmlns:a16="http://schemas.microsoft.com/office/drawing/2014/main" id="{37ED4BC0-F019-4D9F-ABB6-2A101ADDDC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en-US" dirty="0"/>
              <a:t>User friendly</a:t>
            </a:r>
          </a:p>
          <a:p>
            <a:r>
              <a:rPr lang="en-US" altLang="en-US" dirty="0"/>
              <a:t>Easy to use</a:t>
            </a:r>
          </a:p>
          <a:p>
            <a:r>
              <a:rPr lang="en-US" altLang="en-US" dirty="0"/>
              <a:t>Simple </a:t>
            </a:r>
          </a:p>
          <a:p>
            <a:r>
              <a:rPr lang="en-US" altLang="en-US" dirty="0"/>
              <a:t>Online functionality</a:t>
            </a:r>
          </a:p>
          <a:p>
            <a:r>
              <a:rPr lang="en-US" altLang="en-US" dirty="0"/>
              <a:t>Devices: Can be used on mobile, tablet, laptops and Computers </a:t>
            </a:r>
            <a:r>
              <a:rPr lang="en-US" altLang="en-US" dirty="0" err="1"/>
              <a:t>etc</a:t>
            </a:r>
            <a:endParaRPr lang="en-US" alt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228C53-A678-4746-A52B-EE8CF6327C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FUNCTIONS OF THE APP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F3738B-7972-49E8-BC0A-CD25EFA0A3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685800" indent="-5715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1371600" algn="l"/>
              </a:tabLst>
            </a:pPr>
            <a:r>
              <a:rPr lang="en-US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Ability to setup all the data access levels (National, Regional, District, Community Facilitator)</a:t>
            </a:r>
          </a:p>
          <a:p>
            <a:pPr marL="685800" indent="-5715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1371600" algn="l"/>
              </a:tabLst>
            </a:pPr>
            <a:r>
              <a:rPr lang="en-US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Allows the District Officer/Head to access reports from his or her district. </a:t>
            </a:r>
          </a:p>
          <a:p>
            <a:pPr marL="685800" indent="-5715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1371600" algn="l"/>
              </a:tabLst>
            </a:pPr>
            <a:r>
              <a:rPr lang="en-US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 </a:t>
            </a:r>
            <a:r>
              <a:rPr lang="en-US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Online Web Portal dashboard </a:t>
            </a:r>
            <a:r>
              <a:rPr lang="en-US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that summaries &amp; aggregate most of the analyzed data from across the country by different levels ( National, Regional, District, Community, Facilitator)</a:t>
            </a:r>
          </a:p>
          <a:p>
            <a:pPr marL="685800" indent="-5715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1371600" algn="l"/>
              </a:tabLst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2224707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Key Elements to be Captured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GB" sz="3100" dirty="0"/>
              <a:t>Date of the activity</a:t>
            </a:r>
          </a:p>
          <a:p>
            <a:r>
              <a:rPr lang="en-GB" sz="3100" dirty="0"/>
              <a:t>The type of Audience- demographics – E.g. Children/ Adults, Males/Females and audience type including numbers</a:t>
            </a:r>
          </a:p>
          <a:p>
            <a:r>
              <a:rPr lang="en-GB" sz="3100" dirty="0"/>
              <a:t>Location – Region/District/Community/GPS location</a:t>
            </a:r>
          </a:p>
          <a:p>
            <a:r>
              <a:rPr lang="en-GB" sz="3100" dirty="0"/>
              <a:t>Tools used</a:t>
            </a:r>
          </a:p>
          <a:p>
            <a:r>
              <a:rPr lang="en-GB" sz="3100" dirty="0"/>
              <a:t>Topics discussed</a:t>
            </a:r>
          </a:p>
          <a:p>
            <a:r>
              <a:rPr lang="en-GB" sz="3100" dirty="0"/>
              <a:t>Status of the tools</a:t>
            </a:r>
          </a:p>
          <a:p>
            <a:r>
              <a:rPr lang="en-GB" sz="3100" dirty="0"/>
              <a:t>Remarks: Challenges/ Declarations made by audience after the session where necessary/Achievements </a:t>
            </a:r>
          </a:p>
          <a:p>
            <a:pPr>
              <a:buNone/>
            </a:pPr>
            <a:endParaRPr lang="en-GB" sz="3100" dirty="0"/>
          </a:p>
          <a:p>
            <a:pPr marL="0" indent="0">
              <a:buNone/>
            </a:pPr>
            <a:endParaRPr lang="en-GB" sz="3100" dirty="0"/>
          </a:p>
          <a:p>
            <a:endParaRPr lang="en-GB" sz="1000" dirty="0"/>
          </a:p>
        </p:txBody>
      </p:sp>
    </p:spTree>
    <p:extLst>
      <p:ext uri="{BB962C8B-B14F-4D97-AF65-F5344CB8AC3E}">
        <p14:creationId xmlns:p14="http://schemas.microsoft.com/office/powerpoint/2010/main" val="40258895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0B796C-3F3E-510C-2474-AF3FA6909C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dirty="0"/>
              <a:t>USER ROLES</a:t>
            </a:r>
            <a:endParaRPr lang="en-US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BC0FB985-73CF-6FC7-BC0F-9EED0CE0120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98643793"/>
              </p:ext>
            </p:extLst>
          </p:nvPr>
        </p:nvGraphicFramePr>
        <p:xfrm>
          <a:off x="609600" y="2160588"/>
          <a:ext cx="6348413" cy="3881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027497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49491" y="857250"/>
            <a:ext cx="9144000" cy="972766"/>
          </a:xfrm>
          <a:prstGeom prst="rect">
            <a:avLst/>
          </a:prstGeom>
          <a:solidFill>
            <a:srgbClr val="2690EE"/>
          </a:solidFill>
        </p:spPr>
        <p:txBody>
          <a:bodyPr/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rgbClr val="0099FF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000" b="1" dirty="0">
                <a:solidFill>
                  <a:schemeClr val="bg1"/>
                </a:solidFill>
              </a:rPr>
              <a:t>www.cptoolkit.net</a:t>
            </a:r>
            <a:endParaRPr lang="en-US" sz="2800" b="1" dirty="0">
              <a:solidFill>
                <a:schemeClr val="bg1"/>
              </a:solidFill>
            </a:endParaRP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A1C1316-AD30-476C-8FA0-C309B50A9245}"/>
              </a:ext>
            </a:extLst>
          </p:cNvPr>
          <p:cNvPicPr>
            <a:picLocks noGrp="1"/>
          </p:cNvPicPr>
          <p:nvPr>
            <p:ph idx="1"/>
          </p:nvPr>
        </p:nvPicPr>
        <p:blipFill rotWithShape="1">
          <a:blip r:embed="rId2"/>
          <a:stretch/>
        </p:blipFill>
        <p:spPr bwMode="auto">
          <a:xfrm>
            <a:off x="609600" y="2315815"/>
            <a:ext cx="6348413" cy="357098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7052169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0" y="857250"/>
            <a:ext cx="9144000" cy="609600"/>
          </a:xfrm>
          <a:prstGeom prst="rect">
            <a:avLst/>
          </a:prstGeom>
          <a:solidFill>
            <a:srgbClr val="2690EE"/>
          </a:solidFill>
        </p:spPr>
        <p:txBody>
          <a:bodyPr/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rgbClr val="0099FF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000" b="1" dirty="0">
                <a:solidFill>
                  <a:schemeClr val="bg1"/>
                </a:solidFill>
              </a:rPr>
              <a:t>Reporting Interface </a:t>
            </a:r>
            <a:endParaRPr lang="en-US" sz="2800" b="1" dirty="0">
              <a:solidFill>
                <a:schemeClr val="bg1"/>
              </a:solidFill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F24FE67-56D4-4CC7-A88F-D53127EFD6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748791"/>
            <a:ext cx="7886700" cy="3969782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Data Entry Page for Facilitators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DA3369A-EF94-4A8A-8291-B3F4E4FEC2FD}"/>
              </a:ext>
            </a:extLst>
          </p:cNvPr>
          <p:cNvPicPr/>
          <p:nvPr/>
        </p:nvPicPr>
        <p:blipFill rotWithShape="1">
          <a:blip r:embed="rId2"/>
          <a:srcRect t="12808" r="3520" b="4042"/>
          <a:stretch/>
        </p:blipFill>
        <p:spPr bwMode="auto">
          <a:xfrm>
            <a:off x="778193" y="2264569"/>
            <a:ext cx="6529864" cy="345400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3740793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/>
              <a:t>SOME MEDIA ATTACHMENT</a:t>
            </a:r>
            <a:endParaRPr lang="en-GB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3DC34E3-3631-293C-A3B1-7488187D9CD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21901" y="1905000"/>
            <a:ext cx="5021850" cy="3778250"/>
          </a:xfrm>
          <a:prstGeom prst="rect">
            <a:avLst/>
          </a:prstGeom>
        </p:spPr>
      </p:pic>
      <p:pic>
        <p:nvPicPr>
          <p:cNvPr id="4" name="Picture 3" descr="A person holding a picture of a group of people sitting on a bench&#10;&#10;Description automatically generated with low confidence">
            <a:extLst>
              <a:ext uri="{FF2B5EF4-FFF2-40B4-BE49-F238E27FC236}">
                <a16:creationId xmlns:a16="http://schemas.microsoft.com/office/drawing/2014/main" id="{BD3F10B1-C706-69E4-B45F-2C26BF4DB73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1354666"/>
            <a:ext cx="5143500" cy="5503333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SOME MEDIA ATTACHMENT</a:t>
            </a:r>
          </a:p>
        </p:txBody>
      </p:sp>
      <p:pic>
        <p:nvPicPr>
          <p:cNvPr id="7" name="Content Placeholder 6" descr="A group of people in a classroom&#10;&#10;Description automatically generated">
            <a:extLst>
              <a:ext uri="{FF2B5EF4-FFF2-40B4-BE49-F238E27FC236}">
                <a16:creationId xmlns:a16="http://schemas.microsoft.com/office/drawing/2014/main" id="{AF1AF716-3338-867E-9DDD-7F9013162A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7556" y="3625056"/>
            <a:ext cx="952500" cy="952500"/>
          </a:xfrm>
        </p:spPr>
      </p:pic>
      <p:pic>
        <p:nvPicPr>
          <p:cNvPr id="4" name="Picture 3" descr="A group of people around a table">
            <a:extLst>
              <a:ext uri="{FF2B5EF4-FFF2-40B4-BE49-F238E27FC236}">
                <a16:creationId xmlns:a16="http://schemas.microsoft.com/office/drawing/2014/main" id="{CA35C10A-C746-02A5-2F5B-B5074FE6E4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088" y="1377244"/>
            <a:ext cx="8116711" cy="5204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64531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-99392"/>
            <a:ext cx="9144000" cy="610014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46922"/>
            <a:ext cx="5143500" cy="6100142"/>
          </a:xfrm>
          <a:prstGeom prst="rect">
            <a:avLst/>
          </a:prstGeom>
        </p:spPr>
      </p:pic>
      <p:sp>
        <p:nvSpPr>
          <p:cNvPr id="4" name="object 4"/>
          <p:cNvSpPr txBox="1">
            <a:spLocks/>
          </p:cNvSpPr>
          <p:nvPr/>
        </p:nvSpPr>
        <p:spPr>
          <a:xfrm>
            <a:off x="1181100" y="4015211"/>
            <a:ext cx="6781800" cy="55399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>
              <a:defRPr sz="2000" b="1" i="0">
                <a:solidFill>
                  <a:schemeClr val="bg1"/>
                </a:solidFill>
                <a:latin typeface="Arial"/>
                <a:ea typeface="+mj-ea"/>
                <a:cs typeface="Arial"/>
              </a:defRPr>
            </a:lvl1pPr>
          </a:lstStyle>
          <a:p>
            <a:pPr marL="6870"/>
            <a:r>
              <a:rPr lang="en-GB" sz="3600" kern="0" spc="16" dirty="0">
                <a:solidFill>
                  <a:schemeClr val="tx1"/>
                </a:solidFill>
                <a:latin typeface="Bradley Hand ITC" panose="03070402050302030203" pitchFamily="66" charset="0"/>
              </a:rPr>
              <a:t>THANK YOU </a:t>
            </a:r>
            <a:endParaRPr lang="en-US" sz="3300" kern="0" dirty="0">
              <a:solidFill>
                <a:schemeClr val="tx1"/>
              </a:solidFill>
              <a:latin typeface="Bradley Hand ITC" panose="03070402050302030203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0123" y="3125001"/>
            <a:ext cx="760491" cy="76049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2020" y="2250956"/>
            <a:ext cx="758594" cy="76049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4109" y="4015473"/>
            <a:ext cx="760491" cy="75996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4371" y="4899214"/>
            <a:ext cx="759968" cy="759968"/>
          </a:xfrm>
          <a:prstGeom prst="rect">
            <a:avLst/>
          </a:prstGeom>
        </p:spPr>
      </p:pic>
      <p:sp>
        <p:nvSpPr>
          <p:cNvPr id="10" name="object 4"/>
          <p:cNvSpPr txBox="1">
            <a:spLocks/>
          </p:cNvSpPr>
          <p:nvPr/>
        </p:nvSpPr>
        <p:spPr>
          <a:xfrm>
            <a:off x="5422580" y="1463992"/>
            <a:ext cx="3540351" cy="55399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>
              <a:defRPr sz="2000" b="1" i="0">
                <a:solidFill>
                  <a:schemeClr val="bg1"/>
                </a:solidFill>
                <a:latin typeface="Arial"/>
                <a:ea typeface="+mj-ea"/>
                <a:cs typeface="Arial"/>
              </a:defRPr>
            </a:lvl1pPr>
          </a:lstStyle>
          <a:p>
            <a:pPr marL="6870"/>
            <a:r>
              <a:rPr lang="en-GB" sz="3600" kern="0" spc="16" dirty="0">
                <a:latin typeface="Bradley Hand ITC" panose="03070402050302030203" pitchFamily="66" charset="0"/>
              </a:rPr>
              <a:t>www.Iamgaca.org </a:t>
            </a:r>
            <a:endParaRPr lang="en-US" sz="3300" kern="0" dirty="0">
              <a:latin typeface="Bradley Hand ITC" panose="03070402050302030203" pitchFamily="66" charset="0"/>
            </a:endParaRPr>
          </a:p>
        </p:txBody>
      </p:sp>
      <p:sp>
        <p:nvSpPr>
          <p:cNvPr id="11" name="object 4"/>
          <p:cNvSpPr txBox="1">
            <a:spLocks/>
          </p:cNvSpPr>
          <p:nvPr/>
        </p:nvSpPr>
        <p:spPr>
          <a:xfrm>
            <a:off x="6582624" y="2309246"/>
            <a:ext cx="1748828" cy="55399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>
              <a:defRPr sz="2000" b="1" i="0">
                <a:solidFill>
                  <a:schemeClr val="bg1"/>
                </a:solidFill>
                <a:latin typeface="Arial"/>
                <a:ea typeface="+mj-ea"/>
                <a:cs typeface="Arial"/>
              </a:defRPr>
            </a:lvl1pPr>
          </a:lstStyle>
          <a:p>
            <a:pPr marL="6870"/>
            <a:r>
              <a:rPr lang="en-GB" sz="3600" kern="0" spc="16" dirty="0" err="1">
                <a:latin typeface="Bradley Hand ITC" panose="03070402050302030203" pitchFamily="66" charset="0"/>
              </a:rPr>
              <a:t>Gaca</a:t>
            </a:r>
            <a:r>
              <a:rPr lang="en-GB" sz="3600" kern="0" spc="16" dirty="0">
                <a:latin typeface="Bradley Hand ITC" panose="03070402050302030203" pitchFamily="66" charset="0"/>
              </a:rPr>
              <a:t> </a:t>
            </a:r>
            <a:endParaRPr lang="en-US" sz="3300" kern="0" dirty="0">
              <a:latin typeface="Bradley Hand ITC" panose="03070402050302030203" pitchFamily="66" charset="0"/>
            </a:endParaRPr>
          </a:p>
        </p:txBody>
      </p:sp>
      <p:sp>
        <p:nvSpPr>
          <p:cNvPr id="12" name="object 4"/>
          <p:cNvSpPr txBox="1">
            <a:spLocks/>
          </p:cNvSpPr>
          <p:nvPr/>
        </p:nvSpPr>
        <p:spPr>
          <a:xfrm>
            <a:off x="6582624" y="3236331"/>
            <a:ext cx="2561376" cy="4616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>
              <a:defRPr sz="2000" b="1" i="0">
                <a:solidFill>
                  <a:schemeClr val="bg1"/>
                </a:solidFill>
                <a:latin typeface="Arial"/>
                <a:ea typeface="+mj-ea"/>
                <a:cs typeface="Arial"/>
              </a:defRPr>
            </a:lvl1pPr>
          </a:lstStyle>
          <a:p>
            <a:pPr marL="6870"/>
            <a:r>
              <a:rPr lang="en-GB" sz="3000" kern="0" spc="16" dirty="0">
                <a:latin typeface="Bradley Hand ITC" panose="03070402050302030203" pitchFamily="66" charset="0"/>
              </a:rPr>
              <a:t>@</a:t>
            </a:r>
            <a:r>
              <a:rPr lang="en-GB" sz="3000" kern="0" spc="16" dirty="0" err="1">
                <a:latin typeface="Bradley Hand ITC" panose="03070402050302030203" pitchFamily="66" charset="0"/>
              </a:rPr>
              <a:t>gacaghana</a:t>
            </a:r>
            <a:r>
              <a:rPr lang="en-GB" sz="3000" kern="0" spc="16" dirty="0">
                <a:latin typeface="Bradley Hand ITC" panose="03070402050302030203" pitchFamily="66" charset="0"/>
              </a:rPr>
              <a:t> </a:t>
            </a:r>
            <a:endParaRPr lang="en-US" sz="3000" kern="0" dirty="0">
              <a:latin typeface="Bradley Hand ITC" panose="03070402050302030203" pitchFamily="66" charset="0"/>
            </a:endParaRPr>
          </a:p>
        </p:txBody>
      </p:sp>
      <p:sp>
        <p:nvSpPr>
          <p:cNvPr id="13" name="object 4"/>
          <p:cNvSpPr txBox="1">
            <a:spLocks/>
          </p:cNvSpPr>
          <p:nvPr/>
        </p:nvSpPr>
        <p:spPr>
          <a:xfrm>
            <a:off x="6527171" y="4210660"/>
            <a:ext cx="2561376" cy="4616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>
              <a:defRPr sz="2000" b="1" i="0">
                <a:solidFill>
                  <a:schemeClr val="bg1"/>
                </a:solidFill>
                <a:latin typeface="Arial"/>
                <a:ea typeface="+mj-ea"/>
                <a:cs typeface="Arial"/>
              </a:defRPr>
            </a:lvl1pPr>
          </a:lstStyle>
          <a:p>
            <a:pPr marL="6870"/>
            <a:r>
              <a:rPr lang="en-GB" sz="3000" kern="0" spc="16" dirty="0">
                <a:latin typeface="Bradley Hand ITC" panose="03070402050302030203" pitchFamily="66" charset="0"/>
              </a:rPr>
              <a:t>@</a:t>
            </a:r>
            <a:r>
              <a:rPr lang="en-GB" sz="3000" kern="0" spc="16" dirty="0" err="1">
                <a:latin typeface="Bradley Hand ITC" panose="03070402050302030203" pitchFamily="66" charset="0"/>
              </a:rPr>
              <a:t>gacaghana</a:t>
            </a:r>
            <a:r>
              <a:rPr lang="en-GB" sz="3000" kern="0" spc="16" dirty="0">
                <a:latin typeface="Bradley Hand ITC" panose="03070402050302030203" pitchFamily="66" charset="0"/>
              </a:rPr>
              <a:t> </a:t>
            </a:r>
            <a:endParaRPr lang="en-US" sz="3000" kern="0" dirty="0">
              <a:latin typeface="Bradley Hand ITC" panose="03070402050302030203" pitchFamily="66" charset="0"/>
            </a:endParaRPr>
          </a:p>
        </p:txBody>
      </p:sp>
      <p:sp>
        <p:nvSpPr>
          <p:cNvPr id="14" name="object 4"/>
          <p:cNvSpPr txBox="1">
            <a:spLocks/>
          </p:cNvSpPr>
          <p:nvPr/>
        </p:nvSpPr>
        <p:spPr>
          <a:xfrm>
            <a:off x="6660298" y="5018976"/>
            <a:ext cx="1748828" cy="55399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>
              <a:defRPr sz="2000" b="1" i="0">
                <a:solidFill>
                  <a:schemeClr val="bg1"/>
                </a:solidFill>
                <a:latin typeface="Arial"/>
                <a:ea typeface="+mj-ea"/>
                <a:cs typeface="Arial"/>
              </a:defRPr>
            </a:lvl1pPr>
          </a:lstStyle>
          <a:p>
            <a:pPr marL="6870"/>
            <a:r>
              <a:rPr lang="en-GB" sz="3600" kern="0" spc="16" dirty="0" err="1">
                <a:latin typeface="Bradley Hand ITC" panose="03070402050302030203" pitchFamily="66" charset="0"/>
              </a:rPr>
              <a:t>Gaca</a:t>
            </a:r>
            <a:r>
              <a:rPr lang="en-GB" sz="3600" kern="0" spc="16" dirty="0">
                <a:latin typeface="Bradley Hand ITC" panose="03070402050302030203" pitchFamily="66" charset="0"/>
              </a:rPr>
              <a:t> </a:t>
            </a:r>
            <a:endParaRPr lang="en-US" sz="3300" kern="0" dirty="0">
              <a:latin typeface="Bradley Hand ITC" panose="03070402050302030203" pitchFamily="66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933D79B-25DE-E5B2-6706-549776192AE2}"/>
              </a:ext>
            </a:extLst>
          </p:cNvPr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2020" y="2309246"/>
            <a:ext cx="758594" cy="760491"/>
          </a:xfrm>
          <a:prstGeom prst="rect">
            <a:avLst/>
          </a:prstGeom>
        </p:spPr>
      </p:pic>
      <p:pic>
        <p:nvPicPr>
          <p:cNvPr id="16" name="Picture 15" descr="A group of people in a classroom&#10;&#10;Description automatically generated with medium confidence">
            <a:extLst>
              <a:ext uri="{FF2B5EF4-FFF2-40B4-BE49-F238E27FC236}">
                <a16:creationId xmlns:a16="http://schemas.microsoft.com/office/drawing/2014/main" id="{526C682D-0A1D-16CC-D4A6-A67DA87EEF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9392"/>
            <a:ext cx="9144000" cy="6957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74452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Punched Tape 1"/>
          <p:cNvSpPr/>
          <p:nvPr/>
        </p:nvSpPr>
        <p:spPr>
          <a:xfrm>
            <a:off x="1323975" y="2095500"/>
            <a:ext cx="5924549" cy="2981325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3" name="TextBox 2"/>
          <p:cNvSpPr txBox="1"/>
          <p:nvPr/>
        </p:nvSpPr>
        <p:spPr>
          <a:xfrm>
            <a:off x="2298880" y="3209100"/>
            <a:ext cx="35062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/>
              <a:t>THANK  YOU</a:t>
            </a:r>
          </a:p>
        </p:txBody>
      </p:sp>
    </p:spTree>
    <p:extLst>
      <p:ext uri="{BB962C8B-B14F-4D97-AF65-F5344CB8AC3E}">
        <p14:creationId xmlns:p14="http://schemas.microsoft.com/office/powerpoint/2010/main" val="4069115575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108</TotalTime>
  <Words>347</Words>
  <Application>Microsoft Office PowerPoint</Application>
  <PresentationFormat>On-screen Show (4:3)</PresentationFormat>
  <Paragraphs>65</Paragraphs>
  <Slides>14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Arial</vt:lpstr>
      <vt:lpstr>Bradley Hand ITC</vt:lpstr>
      <vt:lpstr>Calibri</vt:lpstr>
      <vt:lpstr>Trebuchet MS</vt:lpstr>
      <vt:lpstr>Wingdings 3</vt:lpstr>
      <vt:lpstr>Facet</vt:lpstr>
      <vt:lpstr>OVERVIEW OF THE CP TOOLKIT MONITORING APPLICATION DEPARTMENT OF CHILDREN</vt:lpstr>
      <vt:lpstr>OUTLINE</vt:lpstr>
      <vt:lpstr>OBJECTIVE OF THE APP</vt:lpstr>
      <vt:lpstr>Major Components</vt:lpstr>
      <vt:lpstr>Features of the APP</vt:lpstr>
      <vt:lpstr>FUNCTIONS OF THE APP</vt:lpstr>
      <vt:lpstr>Key Elements to be Captured</vt:lpstr>
      <vt:lpstr>USER ROLES</vt:lpstr>
      <vt:lpstr>PowerPoint Presentation</vt:lpstr>
      <vt:lpstr>PowerPoint Presentation</vt:lpstr>
      <vt:lpstr>SOME MEDIA ATTACHMENT</vt:lpstr>
      <vt:lpstr>SOME MEDIA ATTACHMENT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OVERVIEW OF THE CP TOOLKIT MONITORING APPLICATION</dc:title>
  <dc:creator>Abigail Ntiamoah</dc:creator>
  <cp:lastModifiedBy>Albert Amoah</cp:lastModifiedBy>
  <cp:revision>11</cp:revision>
  <dcterms:modified xsi:type="dcterms:W3CDTF">2022-10-07T14:03:46Z</dcterms:modified>
</cp:coreProperties>
</file>