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88" r:id="rId7"/>
    <p:sldMasterId id="2147484000" r:id="rId8"/>
    <p:sldMasterId id="2147484014" r:id="rId9"/>
  </p:sldMasterIdLst>
  <p:notesMasterIdLst>
    <p:notesMasterId r:id="rId25"/>
  </p:notesMasterIdLst>
  <p:sldIdLst>
    <p:sldId id="256" r:id="rId10"/>
    <p:sldId id="267" r:id="rId11"/>
    <p:sldId id="257" r:id="rId12"/>
    <p:sldId id="413" r:id="rId13"/>
    <p:sldId id="328" r:id="rId14"/>
    <p:sldId id="265" r:id="rId15"/>
    <p:sldId id="548" r:id="rId16"/>
    <p:sldId id="277" r:id="rId17"/>
    <p:sldId id="283" r:id="rId18"/>
    <p:sldId id="482" r:id="rId19"/>
    <p:sldId id="549" r:id="rId20"/>
    <p:sldId id="473" r:id="rId21"/>
    <p:sldId id="454" r:id="rId22"/>
    <p:sldId id="497" r:id="rId23"/>
    <p:sldId id="55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76E3255-243E-0F0E-5460-F568BC4A57EE}" name="Avantee Bansal" initials="AB" userId="S::abansal@unicef.org::c707f622-02af-45de-a855-69e8d403e223"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032A19-CC7C-496D-CFFA-20607B9554E9}" v="233" dt="2022-02-24T12:14:36.955"/>
    <p1510:client id="{39F2C594-7536-DB99-0649-7FFD749183BA}" v="3" dt="2022-05-25T17:36:56.906"/>
    <p1510:client id="{41C4C0F6-4111-AA58-560F-FEE6B135173A}" v="111" dt="2022-02-18T09:09:04.728"/>
    <p1510:client id="{C1E60D53-44B1-F6C1-CB10-8D56F82E6CF8}" v="436" dt="2022-02-15T23:33:24.664"/>
    <p1510:client id="{D8FEE56B-5470-B8B0-B3E1-97764DFC8308}" v="48" dt="2022-02-15T23:43:54.262"/>
    <p1510:client id="{DC22886B-98D1-61C0-3D95-1D9B2CD27295}" v="7" dt="2022-05-26T16:56:39.964"/>
    <p1510:client id="{F9DA9574-7220-E25D-56E8-96C74578EE25}" v="1" dt="2022-04-05T14:22:33.1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2.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slide" Target="slides/slide2.xml"/><Relationship Id="rId24" Type="http://schemas.openxmlformats.org/officeDocument/2006/relationships/slide" Target="slides/slide15.xml"/><Relationship Id="rId32" Type="http://schemas.microsoft.com/office/2018/10/relationships/authors" Target="authors.xml"/><Relationship Id="rId5" Type="http://schemas.openxmlformats.org/officeDocument/2006/relationships/customXml" Target="../customXml/item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Master" Target="slideMasters/slideMaster3.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yce Odame" userId="S::jodame@unicef.org::210a8990-213f-4540-8d3c-dacd97c45c8d" providerId="AD" clId="Web-{41C4C0F6-4111-AA58-560F-FEE6B135173A}"/>
    <pc:docChg chg="modSld">
      <pc:chgData name="Joyce Odame" userId="S::jodame@unicef.org::210a8990-213f-4540-8d3c-dacd97c45c8d" providerId="AD" clId="Web-{41C4C0F6-4111-AA58-560F-FEE6B135173A}" dt="2022-02-18T09:09:04.134" v="108" actId="20577"/>
      <pc:docMkLst>
        <pc:docMk/>
      </pc:docMkLst>
      <pc:sldChg chg="modSp">
        <pc:chgData name="Joyce Odame" userId="S::jodame@unicef.org::210a8990-213f-4540-8d3c-dacd97c45c8d" providerId="AD" clId="Web-{41C4C0F6-4111-AA58-560F-FEE6B135173A}" dt="2022-02-18T09:09:04.134" v="108" actId="20577"/>
        <pc:sldMkLst>
          <pc:docMk/>
          <pc:sldMk cId="308295389" sldId="277"/>
        </pc:sldMkLst>
        <pc:spChg chg="mod">
          <ac:chgData name="Joyce Odame" userId="S::jodame@unicef.org::210a8990-213f-4540-8d3c-dacd97c45c8d" providerId="AD" clId="Web-{41C4C0F6-4111-AA58-560F-FEE6B135173A}" dt="2022-02-18T09:07:51.489" v="80" actId="20577"/>
          <ac:spMkLst>
            <pc:docMk/>
            <pc:sldMk cId="308295389" sldId="277"/>
            <ac:spMk id="3" creationId="{2EA1EFE8-3176-4574-ABCC-930985CAFA4A}"/>
          </ac:spMkLst>
        </pc:spChg>
        <pc:spChg chg="mod">
          <ac:chgData name="Joyce Odame" userId="S::jodame@unicef.org::210a8990-213f-4540-8d3c-dacd97c45c8d" providerId="AD" clId="Web-{41C4C0F6-4111-AA58-560F-FEE6B135173A}" dt="2022-02-18T09:09:04.134" v="108" actId="20577"/>
          <ac:spMkLst>
            <pc:docMk/>
            <pc:sldMk cId="308295389" sldId="277"/>
            <ac:spMk id="4" creationId="{D451AB66-2C75-47FB-907F-E8734FABB9D7}"/>
          </ac:spMkLst>
        </pc:spChg>
      </pc:sldChg>
    </pc:docChg>
  </pc:docChgLst>
  <pc:docChgLst>
    <pc:chgData name="Avantee Bansal" userId="S::abansal@unicef.org::c707f622-02af-45de-a855-69e8d403e223" providerId="AD" clId="Web-{39F2C594-7536-DB99-0649-7FFD749183BA}"/>
    <pc:docChg chg="delSld">
      <pc:chgData name="Avantee Bansal" userId="S::abansal@unicef.org::c707f622-02af-45de-a855-69e8d403e223" providerId="AD" clId="Web-{39F2C594-7536-DB99-0649-7FFD749183BA}" dt="2022-05-25T17:36:56.906" v="2"/>
      <pc:docMkLst>
        <pc:docMk/>
      </pc:docMkLst>
      <pc:sldChg chg="delCm">
        <pc:chgData name="Avantee Bansal" userId="S::abansal@unicef.org::c707f622-02af-45de-a855-69e8d403e223" providerId="AD" clId="Web-{39F2C594-7536-DB99-0649-7FFD749183BA}" dt="2022-05-25T17:36:49.328" v="1"/>
        <pc:sldMkLst>
          <pc:docMk/>
          <pc:sldMk cId="3714912164" sldId="454"/>
        </pc:sldMkLst>
      </pc:sldChg>
      <pc:sldChg chg="del">
        <pc:chgData name="Avantee Bansal" userId="S::abansal@unicef.org::c707f622-02af-45de-a855-69e8d403e223" providerId="AD" clId="Web-{39F2C594-7536-DB99-0649-7FFD749183BA}" dt="2022-05-25T17:36:56.906" v="2"/>
        <pc:sldMkLst>
          <pc:docMk/>
          <pc:sldMk cId="4267096545" sldId="554"/>
        </pc:sldMkLst>
      </pc:sldChg>
      <pc:sldChg chg="del">
        <pc:chgData name="Avantee Bansal" userId="S::abansal@unicef.org::c707f622-02af-45de-a855-69e8d403e223" providerId="AD" clId="Web-{39F2C594-7536-DB99-0649-7FFD749183BA}" dt="2022-05-25T17:36:34.578" v="0"/>
        <pc:sldMkLst>
          <pc:docMk/>
          <pc:sldMk cId="4160103490" sldId="555"/>
        </pc:sldMkLst>
      </pc:sldChg>
    </pc:docChg>
  </pc:docChgLst>
  <pc:docChgLst>
    <pc:chgData name="Avantee Bansal" userId="S::abansal@unicef.org::c707f622-02af-45de-a855-69e8d403e223" providerId="AD" clId="Web-{01032A19-CC7C-496D-CFFA-20607B9554E9}"/>
    <pc:docChg chg="mod addSld modSld">
      <pc:chgData name="Avantee Bansal" userId="S::abansal@unicef.org::c707f622-02af-45de-a855-69e8d403e223" providerId="AD" clId="Web-{01032A19-CC7C-496D-CFFA-20607B9554E9}" dt="2022-02-24T12:14:36.955" v="225" actId="20577"/>
      <pc:docMkLst>
        <pc:docMk/>
      </pc:docMkLst>
      <pc:sldChg chg="modSp">
        <pc:chgData name="Avantee Bansal" userId="S::abansal@unicef.org::c707f622-02af-45de-a855-69e8d403e223" providerId="AD" clId="Web-{01032A19-CC7C-496D-CFFA-20607B9554E9}" dt="2022-02-24T11:23:40.459" v="1" actId="20577"/>
        <pc:sldMkLst>
          <pc:docMk/>
          <pc:sldMk cId="308295389" sldId="277"/>
        </pc:sldMkLst>
        <pc:spChg chg="mod">
          <ac:chgData name="Avantee Bansal" userId="S::abansal@unicef.org::c707f622-02af-45de-a855-69e8d403e223" providerId="AD" clId="Web-{01032A19-CC7C-496D-CFFA-20607B9554E9}" dt="2022-02-24T11:23:40.459" v="1" actId="20577"/>
          <ac:spMkLst>
            <pc:docMk/>
            <pc:sldMk cId="308295389" sldId="277"/>
            <ac:spMk id="4" creationId="{D451AB66-2C75-47FB-907F-E8734FABB9D7}"/>
          </ac:spMkLst>
        </pc:spChg>
      </pc:sldChg>
      <pc:sldChg chg="addCm modCm">
        <pc:chgData name="Avantee Bansal" userId="S::abansal@unicef.org::c707f622-02af-45de-a855-69e8d403e223" providerId="AD" clId="Web-{01032A19-CC7C-496D-CFFA-20607B9554E9}" dt="2022-02-24T11:35:57.022" v="42"/>
        <pc:sldMkLst>
          <pc:docMk/>
          <pc:sldMk cId="3714912164" sldId="454"/>
        </pc:sldMkLst>
      </pc:sldChg>
      <pc:sldChg chg="modSp new">
        <pc:chgData name="Avantee Bansal" userId="S::abansal@unicef.org::c707f622-02af-45de-a855-69e8d403e223" providerId="AD" clId="Web-{01032A19-CC7C-496D-CFFA-20607B9554E9}" dt="2022-02-24T11:37:38.462" v="116" actId="20577"/>
        <pc:sldMkLst>
          <pc:docMk/>
          <pc:sldMk cId="4267096545" sldId="554"/>
        </pc:sldMkLst>
        <pc:spChg chg="mod">
          <ac:chgData name="Avantee Bansal" userId="S::abansal@unicef.org::c707f622-02af-45de-a855-69e8d403e223" providerId="AD" clId="Web-{01032A19-CC7C-496D-CFFA-20607B9554E9}" dt="2022-02-24T11:25:54.056" v="35" actId="20577"/>
          <ac:spMkLst>
            <pc:docMk/>
            <pc:sldMk cId="4267096545" sldId="554"/>
            <ac:spMk id="2" creationId="{B9B7D0FB-043A-406C-BC59-BEB3CFBE3915}"/>
          </ac:spMkLst>
        </pc:spChg>
        <pc:spChg chg="mod">
          <ac:chgData name="Avantee Bansal" userId="S::abansal@unicef.org::c707f622-02af-45de-a855-69e8d403e223" providerId="AD" clId="Web-{01032A19-CC7C-496D-CFFA-20607B9554E9}" dt="2022-02-24T11:37:38.462" v="116" actId="20577"/>
          <ac:spMkLst>
            <pc:docMk/>
            <pc:sldMk cId="4267096545" sldId="554"/>
            <ac:spMk id="3" creationId="{6260498E-B6DD-454F-967D-D0CD3FC127B2}"/>
          </ac:spMkLst>
        </pc:spChg>
      </pc:sldChg>
      <pc:sldChg chg="modSp new">
        <pc:chgData name="Avantee Bansal" userId="S::abansal@unicef.org::c707f622-02af-45de-a855-69e8d403e223" providerId="AD" clId="Web-{01032A19-CC7C-496D-CFFA-20607B9554E9}" dt="2022-02-24T12:14:36.955" v="225" actId="20577"/>
        <pc:sldMkLst>
          <pc:docMk/>
          <pc:sldMk cId="4160103490" sldId="555"/>
        </pc:sldMkLst>
        <pc:spChg chg="mod">
          <ac:chgData name="Avantee Bansal" userId="S::abansal@unicef.org::c707f622-02af-45de-a855-69e8d403e223" providerId="AD" clId="Web-{01032A19-CC7C-496D-CFFA-20607B9554E9}" dt="2022-02-24T12:10:53.762" v="195" actId="20577"/>
          <ac:spMkLst>
            <pc:docMk/>
            <pc:sldMk cId="4160103490" sldId="555"/>
            <ac:spMk id="2" creationId="{E83DD732-50DB-431D-8BAE-3E64E8375C8D}"/>
          </ac:spMkLst>
        </pc:spChg>
        <pc:spChg chg="mod">
          <ac:chgData name="Avantee Bansal" userId="S::abansal@unicef.org::c707f622-02af-45de-a855-69e8d403e223" providerId="AD" clId="Web-{01032A19-CC7C-496D-CFFA-20607B9554E9}" dt="2022-02-24T12:14:31.752" v="222" actId="20577"/>
          <ac:spMkLst>
            <pc:docMk/>
            <pc:sldMk cId="4160103490" sldId="555"/>
            <ac:spMk id="3" creationId="{CB1ACCE1-2476-4802-A02E-30D29A80E5D8}"/>
          </ac:spMkLst>
        </pc:spChg>
        <pc:spChg chg="mod">
          <ac:chgData name="Avantee Bansal" userId="S::abansal@unicef.org::c707f622-02af-45de-a855-69e8d403e223" providerId="AD" clId="Web-{01032A19-CC7C-496D-CFFA-20607B9554E9}" dt="2022-02-24T12:14:36.955" v="225" actId="20577"/>
          <ac:spMkLst>
            <pc:docMk/>
            <pc:sldMk cId="4160103490" sldId="555"/>
            <ac:spMk id="4" creationId="{DA682B86-5B53-45BE-BC0F-74810EA5894C}"/>
          </ac:spMkLst>
        </pc:spChg>
      </pc:sldChg>
    </pc:docChg>
  </pc:docChgLst>
  <pc:docChgLst>
    <pc:chgData name="Avantee Bansal" userId="S::abansal@unicef.org::c707f622-02af-45de-a855-69e8d403e223" providerId="AD" clId="Web-{D8FEE56B-5470-B8B0-B3E1-97764DFC8308}"/>
    <pc:docChg chg="delSld modSld">
      <pc:chgData name="Avantee Bansal" userId="S::abansal@unicef.org::c707f622-02af-45de-a855-69e8d403e223" providerId="AD" clId="Web-{D8FEE56B-5470-B8B0-B3E1-97764DFC8308}" dt="2022-02-15T23:43:52.762" v="45" actId="20577"/>
      <pc:docMkLst>
        <pc:docMk/>
      </pc:docMkLst>
      <pc:sldChg chg="modSp">
        <pc:chgData name="Avantee Bansal" userId="S::abansal@unicef.org::c707f622-02af-45de-a855-69e8d403e223" providerId="AD" clId="Web-{D8FEE56B-5470-B8B0-B3E1-97764DFC8308}" dt="2022-02-15T23:43:52.762" v="45" actId="20577"/>
        <pc:sldMkLst>
          <pc:docMk/>
          <pc:sldMk cId="85409469" sldId="256"/>
        </pc:sldMkLst>
        <pc:spChg chg="mod">
          <ac:chgData name="Avantee Bansal" userId="S::abansal@unicef.org::c707f622-02af-45de-a855-69e8d403e223" providerId="AD" clId="Web-{D8FEE56B-5470-B8B0-B3E1-97764DFC8308}" dt="2022-02-15T23:43:52.762" v="45" actId="20577"/>
          <ac:spMkLst>
            <pc:docMk/>
            <pc:sldMk cId="85409469" sldId="256"/>
            <ac:spMk id="2" creationId="{00000000-0000-0000-0000-000000000000}"/>
          </ac:spMkLst>
        </pc:spChg>
      </pc:sldChg>
      <pc:sldChg chg="del">
        <pc:chgData name="Avantee Bansal" userId="S::abansal@unicef.org::c707f622-02af-45de-a855-69e8d403e223" providerId="AD" clId="Web-{D8FEE56B-5470-B8B0-B3E1-97764DFC8308}" dt="2022-02-15T23:41:36.181" v="7"/>
        <pc:sldMkLst>
          <pc:docMk/>
          <pc:sldMk cId="1296381534" sldId="260"/>
        </pc:sldMkLst>
      </pc:sldChg>
      <pc:sldChg chg="del">
        <pc:chgData name="Avantee Bansal" userId="S::abansal@unicef.org::c707f622-02af-45de-a855-69e8d403e223" providerId="AD" clId="Web-{D8FEE56B-5470-B8B0-B3E1-97764DFC8308}" dt="2022-02-15T23:41:42.368" v="8"/>
        <pc:sldMkLst>
          <pc:docMk/>
          <pc:sldMk cId="842236307" sldId="262"/>
        </pc:sldMkLst>
      </pc:sldChg>
      <pc:sldChg chg="del">
        <pc:chgData name="Avantee Bansal" userId="S::abansal@unicef.org::c707f622-02af-45de-a855-69e8d403e223" providerId="AD" clId="Web-{D8FEE56B-5470-B8B0-B3E1-97764DFC8308}" dt="2022-02-15T23:41:26.899" v="4"/>
        <pc:sldMkLst>
          <pc:docMk/>
          <pc:sldMk cId="335062726" sldId="276"/>
        </pc:sldMkLst>
      </pc:sldChg>
      <pc:sldChg chg="del">
        <pc:chgData name="Avantee Bansal" userId="S::abansal@unicef.org::c707f622-02af-45de-a855-69e8d403e223" providerId="AD" clId="Web-{D8FEE56B-5470-B8B0-B3E1-97764DFC8308}" dt="2022-02-15T23:41:44.446" v="9"/>
        <pc:sldMkLst>
          <pc:docMk/>
          <pc:sldMk cId="3277820154" sldId="279"/>
        </pc:sldMkLst>
      </pc:sldChg>
      <pc:sldChg chg="del">
        <pc:chgData name="Avantee Bansal" userId="S::abansal@unicef.org::c707f622-02af-45de-a855-69e8d403e223" providerId="AD" clId="Web-{D8FEE56B-5470-B8B0-B3E1-97764DFC8308}" dt="2022-02-15T23:41:24.274" v="3"/>
        <pc:sldMkLst>
          <pc:docMk/>
          <pc:sldMk cId="3806365166" sldId="323"/>
        </pc:sldMkLst>
      </pc:sldChg>
      <pc:sldChg chg="del">
        <pc:chgData name="Avantee Bansal" userId="S::abansal@unicef.org::c707f622-02af-45de-a855-69e8d403e223" providerId="AD" clId="Web-{D8FEE56B-5470-B8B0-B3E1-97764DFC8308}" dt="2022-02-15T23:43:03.651" v="24"/>
        <pc:sldMkLst>
          <pc:docMk/>
          <pc:sldMk cId="0" sldId="338"/>
        </pc:sldMkLst>
      </pc:sldChg>
      <pc:sldChg chg="del">
        <pc:chgData name="Avantee Bansal" userId="S::abansal@unicef.org::c707f622-02af-45de-a855-69e8d403e223" providerId="AD" clId="Web-{D8FEE56B-5470-B8B0-B3E1-97764DFC8308}" dt="2022-02-15T23:42:05.228" v="13"/>
        <pc:sldMkLst>
          <pc:docMk/>
          <pc:sldMk cId="3342204815" sldId="397"/>
        </pc:sldMkLst>
      </pc:sldChg>
      <pc:sldChg chg="del">
        <pc:chgData name="Avantee Bansal" userId="S::abansal@unicef.org::c707f622-02af-45de-a855-69e8d403e223" providerId="AD" clId="Web-{D8FEE56B-5470-B8B0-B3E1-97764DFC8308}" dt="2022-02-15T23:42:04.416" v="12"/>
        <pc:sldMkLst>
          <pc:docMk/>
          <pc:sldMk cId="2208442" sldId="450"/>
        </pc:sldMkLst>
      </pc:sldChg>
      <pc:sldChg chg="del">
        <pc:chgData name="Avantee Bansal" userId="S::abansal@unicef.org::c707f622-02af-45de-a855-69e8d403e223" providerId="AD" clId="Web-{D8FEE56B-5470-B8B0-B3E1-97764DFC8308}" dt="2022-02-15T23:43:04.464" v="25"/>
        <pc:sldMkLst>
          <pc:docMk/>
          <pc:sldMk cId="4182673355" sldId="468"/>
        </pc:sldMkLst>
      </pc:sldChg>
      <pc:sldChg chg="del">
        <pc:chgData name="Avantee Bansal" userId="S::abansal@unicef.org::c707f622-02af-45de-a855-69e8d403e223" providerId="AD" clId="Web-{D8FEE56B-5470-B8B0-B3E1-97764DFC8308}" dt="2022-02-15T23:42:54.604" v="22"/>
        <pc:sldMkLst>
          <pc:docMk/>
          <pc:sldMk cId="3237693084" sldId="471"/>
        </pc:sldMkLst>
      </pc:sldChg>
      <pc:sldChg chg="del">
        <pc:chgData name="Avantee Bansal" userId="S::abansal@unicef.org::c707f622-02af-45de-a855-69e8d403e223" providerId="AD" clId="Web-{D8FEE56B-5470-B8B0-B3E1-97764DFC8308}" dt="2022-02-15T23:42:41.276" v="20"/>
        <pc:sldMkLst>
          <pc:docMk/>
          <pc:sldMk cId="4182924446" sldId="472"/>
        </pc:sldMkLst>
      </pc:sldChg>
      <pc:sldChg chg="del">
        <pc:chgData name="Avantee Bansal" userId="S::abansal@unicef.org::c707f622-02af-45de-a855-69e8d403e223" providerId="AD" clId="Web-{D8FEE56B-5470-B8B0-B3E1-97764DFC8308}" dt="2022-02-15T23:42:39.588" v="19"/>
        <pc:sldMkLst>
          <pc:docMk/>
          <pc:sldMk cId="101446219" sldId="476"/>
        </pc:sldMkLst>
      </pc:sldChg>
      <pc:sldChg chg="del">
        <pc:chgData name="Avantee Bansal" userId="S::abansal@unicef.org::c707f622-02af-45de-a855-69e8d403e223" providerId="AD" clId="Web-{D8FEE56B-5470-B8B0-B3E1-97764DFC8308}" dt="2022-02-15T23:42:32.151" v="18"/>
        <pc:sldMkLst>
          <pc:docMk/>
          <pc:sldMk cId="3009786913" sldId="477"/>
        </pc:sldMkLst>
      </pc:sldChg>
      <pc:sldChg chg="del">
        <pc:chgData name="Avantee Bansal" userId="S::abansal@unicef.org::c707f622-02af-45de-a855-69e8d403e223" providerId="AD" clId="Web-{D8FEE56B-5470-B8B0-B3E1-97764DFC8308}" dt="2022-02-15T23:42:55.870" v="23"/>
        <pc:sldMkLst>
          <pc:docMk/>
          <pc:sldMk cId="4199333694" sldId="478"/>
        </pc:sldMkLst>
      </pc:sldChg>
      <pc:sldChg chg="del">
        <pc:chgData name="Avantee Bansal" userId="S::abansal@unicef.org::c707f622-02af-45de-a855-69e8d403e223" providerId="AD" clId="Web-{D8FEE56B-5470-B8B0-B3E1-97764DFC8308}" dt="2022-02-15T23:41:54.540" v="11"/>
        <pc:sldMkLst>
          <pc:docMk/>
          <pc:sldMk cId="3897692731" sldId="480"/>
        </pc:sldMkLst>
      </pc:sldChg>
      <pc:sldChg chg="del">
        <pc:chgData name="Avantee Bansal" userId="S::abansal@unicef.org::c707f622-02af-45de-a855-69e8d403e223" providerId="AD" clId="Web-{D8FEE56B-5470-B8B0-B3E1-97764DFC8308}" dt="2022-02-15T23:42:28.822" v="16"/>
        <pc:sldMkLst>
          <pc:docMk/>
          <pc:sldMk cId="1750392583" sldId="496"/>
        </pc:sldMkLst>
      </pc:sldChg>
      <pc:sldChg chg="del">
        <pc:chgData name="Avantee Bansal" userId="S::abansal@unicef.org::c707f622-02af-45de-a855-69e8d403e223" providerId="AD" clId="Web-{D8FEE56B-5470-B8B0-B3E1-97764DFC8308}" dt="2022-02-15T23:42:15.822" v="15"/>
        <pc:sldMkLst>
          <pc:docMk/>
          <pc:sldMk cId="2648612734" sldId="498"/>
        </pc:sldMkLst>
      </pc:sldChg>
      <pc:sldChg chg="del">
        <pc:chgData name="Avantee Bansal" userId="S::abansal@unicef.org::c707f622-02af-45de-a855-69e8d403e223" providerId="AD" clId="Web-{D8FEE56B-5470-B8B0-B3E1-97764DFC8308}" dt="2022-02-15T23:43:06.214" v="26"/>
        <pc:sldMkLst>
          <pc:docMk/>
          <pc:sldMk cId="2466816295" sldId="550"/>
        </pc:sldMkLst>
      </pc:sldChg>
      <pc:sldChg chg="del">
        <pc:chgData name="Avantee Bansal" userId="S::abansal@unicef.org::c707f622-02af-45de-a855-69e8d403e223" providerId="AD" clId="Web-{D8FEE56B-5470-B8B0-B3E1-97764DFC8308}" dt="2022-02-15T23:42:30.635" v="17"/>
        <pc:sldMkLst>
          <pc:docMk/>
          <pc:sldMk cId="2725902426" sldId="552"/>
        </pc:sldMkLst>
      </pc:sldChg>
      <pc:sldChg chg="modSp">
        <pc:chgData name="Avantee Bansal" userId="S::abansal@unicef.org::c707f622-02af-45de-a855-69e8d403e223" providerId="AD" clId="Web-{D8FEE56B-5470-B8B0-B3E1-97764DFC8308}" dt="2022-02-15T23:40:56.508" v="2" actId="20577"/>
        <pc:sldMkLst>
          <pc:docMk/>
          <pc:sldMk cId="3917666839" sldId="553"/>
        </pc:sldMkLst>
        <pc:spChg chg="mod">
          <ac:chgData name="Avantee Bansal" userId="S::abansal@unicef.org::c707f622-02af-45de-a855-69e8d403e223" providerId="AD" clId="Web-{D8FEE56B-5470-B8B0-B3E1-97764DFC8308}" dt="2022-02-15T23:40:52.055" v="0" actId="20577"/>
          <ac:spMkLst>
            <pc:docMk/>
            <pc:sldMk cId="3917666839" sldId="553"/>
            <ac:spMk id="2" creationId="{17B868D8-BA93-4A95-A5D0-38CA23DD103B}"/>
          </ac:spMkLst>
        </pc:spChg>
        <pc:spChg chg="mod">
          <ac:chgData name="Avantee Bansal" userId="S::abansal@unicef.org::c707f622-02af-45de-a855-69e8d403e223" providerId="AD" clId="Web-{D8FEE56B-5470-B8B0-B3E1-97764DFC8308}" dt="2022-02-15T23:40:56.508" v="2" actId="20577"/>
          <ac:spMkLst>
            <pc:docMk/>
            <pc:sldMk cId="3917666839" sldId="553"/>
            <ac:spMk id="3" creationId="{AF81AE6D-B2D5-413C-A3A6-C175A1369ABE}"/>
          </ac:spMkLst>
        </pc:spChg>
      </pc:sldChg>
      <pc:sldChg chg="del">
        <pc:chgData name="Avantee Bansal" userId="S::abansal@unicef.org::c707f622-02af-45de-a855-69e8d403e223" providerId="AD" clId="Web-{D8FEE56B-5470-B8B0-B3E1-97764DFC8308}" dt="2022-02-15T23:41:29.024" v="5"/>
        <pc:sldMkLst>
          <pc:docMk/>
          <pc:sldMk cId="2524519865" sldId="554"/>
        </pc:sldMkLst>
      </pc:sldChg>
      <pc:sldChg chg="del">
        <pc:chgData name="Avantee Bansal" userId="S::abansal@unicef.org::c707f622-02af-45de-a855-69e8d403e223" providerId="AD" clId="Web-{D8FEE56B-5470-B8B0-B3E1-97764DFC8308}" dt="2022-02-15T23:42:42.823" v="21"/>
        <pc:sldMkLst>
          <pc:docMk/>
          <pc:sldMk cId="2793093138" sldId="555"/>
        </pc:sldMkLst>
      </pc:sldChg>
      <pc:sldChg chg="del">
        <pc:chgData name="Avantee Bansal" userId="S::abansal@unicef.org::c707f622-02af-45de-a855-69e8d403e223" providerId="AD" clId="Web-{D8FEE56B-5470-B8B0-B3E1-97764DFC8308}" dt="2022-02-15T23:42:08.135" v="14"/>
        <pc:sldMkLst>
          <pc:docMk/>
          <pc:sldMk cId="2718977555" sldId="556"/>
        </pc:sldMkLst>
      </pc:sldChg>
      <pc:sldChg chg="del">
        <pc:chgData name="Avantee Bansal" userId="S::abansal@unicef.org::c707f622-02af-45de-a855-69e8d403e223" providerId="AD" clId="Web-{D8FEE56B-5470-B8B0-B3E1-97764DFC8308}" dt="2022-02-15T23:41:53.025" v="10"/>
        <pc:sldMkLst>
          <pc:docMk/>
          <pc:sldMk cId="4290873018" sldId="557"/>
        </pc:sldMkLst>
      </pc:sldChg>
      <pc:sldChg chg="del">
        <pc:chgData name="Avantee Bansal" userId="S::abansal@unicef.org::c707f622-02af-45de-a855-69e8d403e223" providerId="AD" clId="Web-{D8FEE56B-5470-B8B0-B3E1-97764DFC8308}" dt="2022-02-15T23:41:31.227" v="6"/>
        <pc:sldMkLst>
          <pc:docMk/>
          <pc:sldMk cId="1700602121" sldId="558"/>
        </pc:sldMkLst>
      </pc:sldChg>
    </pc:docChg>
  </pc:docChgLst>
  <pc:docChgLst>
    <pc:chgData name="Avantee Bansal" userId="S::abansal@unicef.org::c707f622-02af-45de-a855-69e8d403e223" providerId="AD" clId="Web-{DC22886B-98D1-61C0-3D95-1D9B2CD27295}"/>
    <pc:docChg chg="modSld">
      <pc:chgData name="Avantee Bansal" userId="S::abansal@unicef.org::c707f622-02af-45de-a855-69e8d403e223" providerId="AD" clId="Web-{DC22886B-98D1-61C0-3D95-1D9B2CD27295}" dt="2022-05-26T16:56:39.964" v="5" actId="1076"/>
      <pc:docMkLst>
        <pc:docMk/>
      </pc:docMkLst>
      <pc:sldChg chg="addSp delSp modSp">
        <pc:chgData name="Avantee Bansal" userId="S::abansal@unicef.org::c707f622-02af-45de-a855-69e8d403e223" providerId="AD" clId="Web-{DC22886B-98D1-61C0-3D95-1D9B2CD27295}" dt="2022-05-26T16:56:39.964" v="5" actId="1076"/>
        <pc:sldMkLst>
          <pc:docMk/>
          <pc:sldMk cId="1130135789" sldId="548"/>
        </pc:sldMkLst>
        <pc:picChg chg="add mod">
          <ac:chgData name="Avantee Bansal" userId="S::abansal@unicef.org::c707f622-02af-45de-a855-69e8d403e223" providerId="AD" clId="Web-{DC22886B-98D1-61C0-3D95-1D9B2CD27295}" dt="2022-05-26T16:56:39.964" v="5" actId="1076"/>
          <ac:picMkLst>
            <pc:docMk/>
            <pc:sldMk cId="1130135789" sldId="548"/>
            <ac:picMk id="2" creationId="{7B9B0D88-8DE0-87D6-0601-E60BF7D403DC}"/>
          </ac:picMkLst>
        </pc:picChg>
        <pc:picChg chg="del">
          <ac:chgData name="Avantee Bansal" userId="S::abansal@unicef.org::c707f622-02af-45de-a855-69e8d403e223" providerId="AD" clId="Web-{DC22886B-98D1-61C0-3D95-1D9B2CD27295}" dt="2022-05-26T16:55:39.197" v="0"/>
          <ac:picMkLst>
            <pc:docMk/>
            <pc:sldMk cId="1130135789" sldId="548"/>
            <ac:picMk id="3" creationId="{4AE729B3-ED83-458B-8449-6D3A3CC64D26}"/>
          </ac:picMkLst>
        </pc:picChg>
      </pc:sldChg>
    </pc:docChg>
  </pc:docChgLst>
  <pc:docChgLst>
    <pc:chgData clId="Web-{F9DA9574-7220-E25D-56E8-96C74578EE25}"/>
    <pc:docChg chg="modSld">
      <pc:chgData name="" userId="" providerId="" clId="Web-{F9DA9574-7220-E25D-56E8-96C74578EE25}" dt="2022-04-05T14:22:33.107" v="0" actId="1076"/>
      <pc:docMkLst>
        <pc:docMk/>
      </pc:docMkLst>
      <pc:sldChg chg="modSp">
        <pc:chgData name="" userId="" providerId="" clId="Web-{F9DA9574-7220-E25D-56E8-96C74578EE25}" dt="2022-04-05T14:22:33.107" v="0" actId="1076"/>
        <pc:sldMkLst>
          <pc:docMk/>
          <pc:sldMk cId="85409469" sldId="256"/>
        </pc:sldMkLst>
        <pc:spChg chg="mod">
          <ac:chgData name="" userId="" providerId="" clId="Web-{F9DA9574-7220-E25D-56E8-96C74578EE25}" dt="2022-04-05T14:22:33.107" v="0" actId="1076"/>
          <ac:spMkLst>
            <pc:docMk/>
            <pc:sldMk cId="85409469" sldId="25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C73CF5-CCCD-42F2-9D9D-0A2E89BA82EA}"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138CFC8B-4A3D-4514-A135-DEF7B5414FE8}">
      <dgm:prSet phldrT="[Text]" custT="1"/>
      <dgm:spPr/>
      <dgm:t>
        <a:bodyPr/>
        <a:lstStyle/>
        <a:p>
          <a:r>
            <a:rPr lang="en-US" sz="2400"/>
            <a:t>1. Sector-Specific Linkages at MMDA levels</a:t>
          </a:r>
        </a:p>
      </dgm:t>
    </dgm:pt>
    <dgm:pt modelId="{8790C77F-B415-4A2A-A377-E7AE4C9D0C93}" type="parTrans" cxnId="{5D5D4936-749A-4C84-957A-F63052E3F3F7}">
      <dgm:prSet/>
      <dgm:spPr/>
      <dgm:t>
        <a:bodyPr/>
        <a:lstStyle/>
        <a:p>
          <a:endParaRPr lang="en-US" sz="2400"/>
        </a:p>
      </dgm:t>
    </dgm:pt>
    <dgm:pt modelId="{6AE04471-6568-4C04-9E9F-EF1D9A48B74D}" type="sibTrans" cxnId="{5D5D4936-749A-4C84-957A-F63052E3F3F7}">
      <dgm:prSet/>
      <dgm:spPr/>
      <dgm:t>
        <a:bodyPr/>
        <a:lstStyle/>
        <a:p>
          <a:endParaRPr lang="en-US" sz="2400"/>
        </a:p>
      </dgm:t>
    </dgm:pt>
    <dgm:pt modelId="{8D33F357-7521-4D8A-8A21-126B723C55C7}">
      <dgm:prSet phldrT="[Text]" custT="1"/>
      <dgm:spPr/>
      <dgm:t>
        <a:bodyPr/>
        <a:lstStyle/>
        <a:p>
          <a:r>
            <a:rPr lang="en-US" sz="1600"/>
            <a:t>a. SW/CD Linkages</a:t>
          </a:r>
        </a:p>
        <a:p>
          <a:r>
            <a:rPr lang="en-US" sz="1600"/>
            <a:t>b. GHS Linkages</a:t>
          </a:r>
        </a:p>
        <a:p>
          <a:r>
            <a:rPr lang="en-US" sz="1600"/>
            <a:t>c. NHIA-LEAP Linkages</a:t>
          </a:r>
        </a:p>
        <a:p>
          <a:r>
            <a:rPr lang="en-US" sz="1600"/>
            <a:t>d. Other sector Linkages</a:t>
          </a:r>
        </a:p>
      </dgm:t>
    </dgm:pt>
    <dgm:pt modelId="{B2112734-ADCF-491A-B933-B0C04611E927}" type="parTrans" cxnId="{ED3274B8-9859-4B8B-B050-CB10A8EEF233}">
      <dgm:prSet/>
      <dgm:spPr/>
      <dgm:t>
        <a:bodyPr/>
        <a:lstStyle/>
        <a:p>
          <a:endParaRPr lang="en-US" sz="2400"/>
        </a:p>
      </dgm:t>
    </dgm:pt>
    <dgm:pt modelId="{56E5A6DB-5FC0-4D3D-B40C-B08624DEF7D5}" type="sibTrans" cxnId="{ED3274B8-9859-4B8B-B050-CB10A8EEF233}">
      <dgm:prSet/>
      <dgm:spPr/>
      <dgm:t>
        <a:bodyPr/>
        <a:lstStyle/>
        <a:p>
          <a:endParaRPr lang="en-US" sz="2400"/>
        </a:p>
      </dgm:t>
    </dgm:pt>
    <dgm:pt modelId="{1D06AFAF-8846-4C31-A5F9-C50F22093FAC}">
      <dgm:prSet phldrT="[Text]" custT="1"/>
      <dgm:spPr/>
      <dgm:t>
        <a:bodyPr/>
        <a:lstStyle/>
        <a:p>
          <a:r>
            <a:rPr lang="en-US" sz="2400"/>
            <a:t>2. ISS Coordination, Monitoring and Reporting</a:t>
          </a:r>
        </a:p>
      </dgm:t>
    </dgm:pt>
    <dgm:pt modelId="{2E22D808-0E55-436D-994A-6EE882AA1F58}" type="parTrans" cxnId="{FD8BA356-5B9C-4AE3-A90B-E34E75653CDC}">
      <dgm:prSet/>
      <dgm:spPr/>
      <dgm:t>
        <a:bodyPr/>
        <a:lstStyle/>
        <a:p>
          <a:endParaRPr lang="en-US" sz="2400"/>
        </a:p>
      </dgm:t>
    </dgm:pt>
    <dgm:pt modelId="{C15FC93F-44A0-438D-89AC-9390CA4391E3}" type="sibTrans" cxnId="{FD8BA356-5B9C-4AE3-A90B-E34E75653CDC}">
      <dgm:prSet/>
      <dgm:spPr/>
      <dgm:t>
        <a:bodyPr/>
        <a:lstStyle/>
        <a:p>
          <a:endParaRPr lang="en-US" sz="2400"/>
        </a:p>
      </dgm:t>
    </dgm:pt>
    <dgm:pt modelId="{AC0FEF4C-3F77-48FC-ADD6-8C2E293F1783}">
      <dgm:prSet phldrT="[Text]" custT="1"/>
      <dgm:spPr/>
      <dgm:t>
        <a:bodyPr/>
        <a:lstStyle/>
        <a:p>
          <a:r>
            <a:rPr lang="en-US" sz="1600"/>
            <a:t>a. MMDA ISS Coordination</a:t>
          </a:r>
        </a:p>
        <a:p>
          <a:r>
            <a:rPr lang="en-US" sz="1600"/>
            <a:t>b. MMDA level planning and budgeting</a:t>
          </a:r>
        </a:p>
        <a:p>
          <a:r>
            <a:rPr lang="en-US" sz="1600"/>
            <a:t>c. Reporting and Learning</a:t>
          </a:r>
        </a:p>
        <a:p>
          <a:r>
            <a:rPr lang="en-US" sz="1600"/>
            <a:t>d. Regional Monitoring Visits and Technical Support </a:t>
          </a:r>
        </a:p>
      </dgm:t>
    </dgm:pt>
    <dgm:pt modelId="{3F37CB86-902C-4F71-841D-3DE0065BBDB8}" type="parTrans" cxnId="{C9887865-0AC8-41FD-9E41-525859FEF0DA}">
      <dgm:prSet/>
      <dgm:spPr/>
      <dgm:t>
        <a:bodyPr/>
        <a:lstStyle/>
        <a:p>
          <a:endParaRPr lang="en-US" sz="2400"/>
        </a:p>
      </dgm:t>
    </dgm:pt>
    <dgm:pt modelId="{C8D2DD1D-6D8C-4B68-AC4C-005FC0032D14}" type="sibTrans" cxnId="{C9887865-0AC8-41FD-9E41-525859FEF0DA}">
      <dgm:prSet/>
      <dgm:spPr/>
      <dgm:t>
        <a:bodyPr/>
        <a:lstStyle/>
        <a:p>
          <a:endParaRPr lang="en-US" sz="2400"/>
        </a:p>
      </dgm:t>
    </dgm:pt>
    <dgm:pt modelId="{63639A97-FC9C-43D3-9034-650924FCEC47}">
      <dgm:prSet phldrT="[Text]" custT="1"/>
      <dgm:spPr/>
      <dgm:t>
        <a:bodyPr/>
        <a:lstStyle/>
        <a:p>
          <a:r>
            <a:rPr lang="en-US" sz="2400"/>
            <a:t>3. Upstream Processes</a:t>
          </a:r>
        </a:p>
      </dgm:t>
    </dgm:pt>
    <dgm:pt modelId="{C7937D71-2D67-4A9D-9612-610F4E329847}" type="parTrans" cxnId="{38A6EDDC-2849-4672-9BE6-03681950B106}">
      <dgm:prSet/>
      <dgm:spPr/>
      <dgm:t>
        <a:bodyPr/>
        <a:lstStyle/>
        <a:p>
          <a:endParaRPr lang="en-US" sz="2400"/>
        </a:p>
      </dgm:t>
    </dgm:pt>
    <dgm:pt modelId="{8F64E209-6D89-4ABD-81BE-2D8BEF55A995}" type="sibTrans" cxnId="{38A6EDDC-2849-4672-9BE6-03681950B106}">
      <dgm:prSet/>
      <dgm:spPr/>
      <dgm:t>
        <a:bodyPr/>
        <a:lstStyle/>
        <a:p>
          <a:endParaRPr lang="en-US" sz="2400"/>
        </a:p>
      </dgm:t>
    </dgm:pt>
    <dgm:pt modelId="{E7EDEC2B-E692-4424-A8EF-BCFECADE74FC}">
      <dgm:prSet phldrT="[Text]" custT="1"/>
      <dgm:spPr/>
      <dgm:t>
        <a:bodyPr/>
        <a:lstStyle/>
        <a:p>
          <a:r>
            <a:rPr lang="en-US" sz="1600"/>
            <a:t>a. Identify bottlenecks and best practices at MMDAs</a:t>
          </a:r>
        </a:p>
        <a:p>
          <a:r>
            <a:rPr lang="en-US" sz="1600"/>
            <a:t>b. Update inter-sector</a:t>
          </a:r>
          <a:r>
            <a:rPr lang="en-US" sz="1600" baseline="0"/>
            <a:t> </a:t>
          </a:r>
          <a:r>
            <a:rPr lang="en-US" sz="1600"/>
            <a:t>protocols and MoUs</a:t>
          </a:r>
        </a:p>
        <a:p>
          <a:r>
            <a:rPr lang="en-US" sz="1600"/>
            <a:t>c. Implement technological innovations</a:t>
          </a:r>
        </a:p>
      </dgm:t>
    </dgm:pt>
    <dgm:pt modelId="{41B8C31A-F7CB-4AC5-9EDC-0D5807AE5DA8}" type="parTrans" cxnId="{66095E43-0DE6-4618-8AFC-ED26C2302B70}">
      <dgm:prSet/>
      <dgm:spPr/>
      <dgm:t>
        <a:bodyPr/>
        <a:lstStyle/>
        <a:p>
          <a:endParaRPr lang="en-US" sz="2400"/>
        </a:p>
      </dgm:t>
    </dgm:pt>
    <dgm:pt modelId="{BAEFD200-F0A9-4CE8-994C-F160889E1F5A}" type="sibTrans" cxnId="{66095E43-0DE6-4618-8AFC-ED26C2302B70}">
      <dgm:prSet/>
      <dgm:spPr/>
      <dgm:t>
        <a:bodyPr/>
        <a:lstStyle/>
        <a:p>
          <a:endParaRPr lang="en-US" sz="2400"/>
        </a:p>
      </dgm:t>
    </dgm:pt>
    <dgm:pt modelId="{BCB619DB-ECD6-4663-ACCA-AC57185C823E}" type="pres">
      <dgm:prSet presAssocID="{D2C73CF5-CCCD-42F2-9D9D-0A2E89BA82EA}" presName="Name0" presStyleCnt="0">
        <dgm:presLayoutVars>
          <dgm:chMax val="5"/>
          <dgm:chPref val="5"/>
          <dgm:dir/>
          <dgm:animLvl val="lvl"/>
        </dgm:presLayoutVars>
      </dgm:prSet>
      <dgm:spPr/>
    </dgm:pt>
    <dgm:pt modelId="{CD96B272-9656-491C-9E84-1F0A9369E187}" type="pres">
      <dgm:prSet presAssocID="{138CFC8B-4A3D-4514-A135-DEF7B5414FE8}" presName="parentText1" presStyleLbl="node1" presStyleIdx="0" presStyleCnt="3" custScaleY="151784" custLinFactNeighborY="-19984">
        <dgm:presLayoutVars>
          <dgm:chMax/>
          <dgm:chPref val="3"/>
          <dgm:bulletEnabled val="1"/>
        </dgm:presLayoutVars>
      </dgm:prSet>
      <dgm:spPr/>
    </dgm:pt>
    <dgm:pt modelId="{B5A91E67-7490-493E-9FE3-4CECB7CDCA8E}" type="pres">
      <dgm:prSet presAssocID="{138CFC8B-4A3D-4514-A135-DEF7B5414FE8}" presName="childText1" presStyleLbl="solidAlignAcc1" presStyleIdx="0" presStyleCnt="3" custScaleY="81400" custLinFactNeighborX="536" custLinFactNeighborY="-16972">
        <dgm:presLayoutVars>
          <dgm:chMax val="0"/>
          <dgm:chPref val="0"/>
          <dgm:bulletEnabled val="1"/>
        </dgm:presLayoutVars>
      </dgm:prSet>
      <dgm:spPr/>
    </dgm:pt>
    <dgm:pt modelId="{050093E0-9492-4272-9655-58778A29EC2F}" type="pres">
      <dgm:prSet presAssocID="{1D06AFAF-8846-4C31-A5F9-C50F22093FAC}" presName="parentText2" presStyleLbl="node1" presStyleIdx="1" presStyleCnt="3" custScaleY="138524">
        <dgm:presLayoutVars>
          <dgm:chMax/>
          <dgm:chPref val="3"/>
          <dgm:bulletEnabled val="1"/>
        </dgm:presLayoutVars>
      </dgm:prSet>
      <dgm:spPr/>
    </dgm:pt>
    <dgm:pt modelId="{9DB5785F-FC9B-410C-AF87-29BB4D706956}" type="pres">
      <dgm:prSet presAssocID="{1D06AFAF-8846-4C31-A5F9-C50F22093FAC}" presName="childText2" presStyleLbl="solidAlignAcc1" presStyleIdx="1" presStyleCnt="3" custScaleY="137633" custLinFactNeighborX="-816" custLinFactNeighborY="23158">
        <dgm:presLayoutVars>
          <dgm:chMax val="0"/>
          <dgm:chPref val="0"/>
          <dgm:bulletEnabled val="1"/>
        </dgm:presLayoutVars>
      </dgm:prSet>
      <dgm:spPr/>
    </dgm:pt>
    <dgm:pt modelId="{B2F75118-D71C-419A-8740-DFCB062B103A}" type="pres">
      <dgm:prSet presAssocID="{63639A97-FC9C-43D3-9034-650924FCEC47}" presName="parentText3" presStyleLbl="node1" presStyleIdx="2" presStyleCnt="3" custScaleY="127761" custLinFactNeighborY="22482">
        <dgm:presLayoutVars>
          <dgm:chMax/>
          <dgm:chPref val="3"/>
          <dgm:bulletEnabled val="1"/>
        </dgm:presLayoutVars>
      </dgm:prSet>
      <dgm:spPr/>
    </dgm:pt>
    <dgm:pt modelId="{6B660D06-3861-406D-87EE-8B059A3665FB}" type="pres">
      <dgm:prSet presAssocID="{63639A97-FC9C-43D3-9034-650924FCEC47}" presName="childText3" presStyleLbl="solidAlignAcc1" presStyleIdx="2" presStyleCnt="3" custScaleY="124457" custLinFactNeighborX="-816" custLinFactNeighborY="26185">
        <dgm:presLayoutVars>
          <dgm:chMax val="0"/>
          <dgm:chPref val="0"/>
          <dgm:bulletEnabled val="1"/>
        </dgm:presLayoutVars>
      </dgm:prSet>
      <dgm:spPr/>
    </dgm:pt>
  </dgm:ptLst>
  <dgm:cxnLst>
    <dgm:cxn modelId="{5D5D4936-749A-4C84-957A-F63052E3F3F7}" srcId="{D2C73CF5-CCCD-42F2-9D9D-0A2E89BA82EA}" destId="{138CFC8B-4A3D-4514-A135-DEF7B5414FE8}" srcOrd="0" destOrd="0" parTransId="{8790C77F-B415-4A2A-A377-E7AE4C9D0C93}" sibTransId="{6AE04471-6568-4C04-9E9F-EF1D9A48B74D}"/>
    <dgm:cxn modelId="{66095E43-0DE6-4618-8AFC-ED26C2302B70}" srcId="{63639A97-FC9C-43D3-9034-650924FCEC47}" destId="{E7EDEC2B-E692-4424-A8EF-BCFECADE74FC}" srcOrd="0" destOrd="0" parTransId="{41B8C31A-F7CB-4AC5-9EDC-0D5807AE5DA8}" sibTransId="{BAEFD200-F0A9-4CE8-994C-F160889E1F5A}"/>
    <dgm:cxn modelId="{D0917443-8F68-9A4D-B228-0CFAE453C4F1}" type="presOf" srcId="{1D06AFAF-8846-4C31-A5F9-C50F22093FAC}" destId="{050093E0-9492-4272-9655-58778A29EC2F}" srcOrd="0" destOrd="0" presId="urn:microsoft.com/office/officeart/2009/3/layout/IncreasingArrowsProcess"/>
    <dgm:cxn modelId="{C9887865-0AC8-41FD-9E41-525859FEF0DA}" srcId="{1D06AFAF-8846-4C31-A5F9-C50F22093FAC}" destId="{AC0FEF4C-3F77-48FC-ADD6-8C2E293F1783}" srcOrd="0" destOrd="0" parTransId="{3F37CB86-902C-4F71-841D-3DE0065BBDB8}" sibTransId="{C8D2DD1D-6D8C-4B68-AC4C-005FC0032D14}"/>
    <dgm:cxn modelId="{D73F5D75-97B5-2B46-9A28-26FF28AA8F45}" type="presOf" srcId="{E7EDEC2B-E692-4424-A8EF-BCFECADE74FC}" destId="{6B660D06-3861-406D-87EE-8B059A3665FB}" srcOrd="0" destOrd="0" presId="urn:microsoft.com/office/officeart/2009/3/layout/IncreasingArrowsProcess"/>
    <dgm:cxn modelId="{FD8BA356-5B9C-4AE3-A90B-E34E75653CDC}" srcId="{D2C73CF5-CCCD-42F2-9D9D-0A2E89BA82EA}" destId="{1D06AFAF-8846-4C31-A5F9-C50F22093FAC}" srcOrd="1" destOrd="0" parTransId="{2E22D808-0E55-436D-994A-6EE882AA1F58}" sibTransId="{C15FC93F-44A0-438D-89AC-9390CA4391E3}"/>
    <dgm:cxn modelId="{8D74FC7A-4D32-7949-8AA2-6F433A7329DF}" type="presOf" srcId="{D2C73CF5-CCCD-42F2-9D9D-0A2E89BA82EA}" destId="{BCB619DB-ECD6-4663-ACCA-AC57185C823E}" srcOrd="0" destOrd="0" presId="urn:microsoft.com/office/officeart/2009/3/layout/IncreasingArrowsProcess"/>
    <dgm:cxn modelId="{70133B7D-AF48-CF4A-BD27-BE29A2A7550C}" type="presOf" srcId="{63639A97-FC9C-43D3-9034-650924FCEC47}" destId="{B2F75118-D71C-419A-8740-DFCB062B103A}" srcOrd="0" destOrd="0" presId="urn:microsoft.com/office/officeart/2009/3/layout/IncreasingArrowsProcess"/>
    <dgm:cxn modelId="{75301BB2-012C-8C45-B6CA-E2E37178247B}" type="presOf" srcId="{138CFC8B-4A3D-4514-A135-DEF7B5414FE8}" destId="{CD96B272-9656-491C-9E84-1F0A9369E187}" srcOrd="0" destOrd="0" presId="urn:microsoft.com/office/officeart/2009/3/layout/IncreasingArrowsProcess"/>
    <dgm:cxn modelId="{ED3274B8-9859-4B8B-B050-CB10A8EEF233}" srcId="{138CFC8B-4A3D-4514-A135-DEF7B5414FE8}" destId="{8D33F357-7521-4D8A-8A21-126B723C55C7}" srcOrd="0" destOrd="0" parTransId="{B2112734-ADCF-491A-B933-B0C04611E927}" sibTransId="{56E5A6DB-5FC0-4D3D-B40C-B08624DEF7D5}"/>
    <dgm:cxn modelId="{38A6EDDC-2849-4672-9BE6-03681950B106}" srcId="{D2C73CF5-CCCD-42F2-9D9D-0A2E89BA82EA}" destId="{63639A97-FC9C-43D3-9034-650924FCEC47}" srcOrd="2" destOrd="0" parTransId="{C7937D71-2D67-4A9D-9612-610F4E329847}" sibTransId="{8F64E209-6D89-4ABD-81BE-2D8BEF55A995}"/>
    <dgm:cxn modelId="{2CFD4EE8-F1E7-FC43-ADA8-F5E827CDA8EF}" type="presOf" srcId="{AC0FEF4C-3F77-48FC-ADD6-8C2E293F1783}" destId="{9DB5785F-FC9B-410C-AF87-29BB4D706956}" srcOrd="0" destOrd="0" presId="urn:microsoft.com/office/officeart/2009/3/layout/IncreasingArrowsProcess"/>
    <dgm:cxn modelId="{4E5F33F8-F45C-5845-925D-E0C406650285}" type="presOf" srcId="{8D33F357-7521-4D8A-8A21-126B723C55C7}" destId="{B5A91E67-7490-493E-9FE3-4CECB7CDCA8E}" srcOrd="0" destOrd="0" presId="urn:microsoft.com/office/officeart/2009/3/layout/IncreasingArrowsProcess"/>
    <dgm:cxn modelId="{4AC21403-DF9E-BD42-ABEE-905512F9D93B}" type="presParOf" srcId="{BCB619DB-ECD6-4663-ACCA-AC57185C823E}" destId="{CD96B272-9656-491C-9E84-1F0A9369E187}" srcOrd="0" destOrd="0" presId="urn:microsoft.com/office/officeart/2009/3/layout/IncreasingArrowsProcess"/>
    <dgm:cxn modelId="{C5E40D24-7FDA-0F47-AB89-5768579EB98E}" type="presParOf" srcId="{BCB619DB-ECD6-4663-ACCA-AC57185C823E}" destId="{B5A91E67-7490-493E-9FE3-4CECB7CDCA8E}" srcOrd="1" destOrd="0" presId="urn:microsoft.com/office/officeart/2009/3/layout/IncreasingArrowsProcess"/>
    <dgm:cxn modelId="{1B52AE2B-A02B-F242-96AF-39C0CFCD4A20}" type="presParOf" srcId="{BCB619DB-ECD6-4663-ACCA-AC57185C823E}" destId="{050093E0-9492-4272-9655-58778A29EC2F}" srcOrd="2" destOrd="0" presId="urn:microsoft.com/office/officeart/2009/3/layout/IncreasingArrowsProcess"/>
    <dgm:cxn modelId="{B3E1FE8E-8331-5444-9C9E-F18836917486}" type="presParOf" srcId="{BCB619DB-ECD6-4663-ACCA-AC57185C823E}" destId="{9DB5785F-FC9B-410C-AF87-29BB4D706956}" srcOrd="3" destOrd="0" presId="urn:microsoft.com/office/officeart/2009/3/layout/IncreasingArrowsProcess"/>
    <dgm:cxn modelId="{929BDDB9-698D-9A46-9B83-E609B18A44C5}" type="presParOf" srcId="{BCB619DB-ECD6-4663-ACCA-AC57185C823E}" destId="{B2F75118-D71C-419A-8740-DFCB062B103A}" srcOrd="4" destOrd="0" presId="urn:microsoft.com/office/officeart/2009/3/layout/IncreasingArrowsProcess"/>
    <dgm:cxn modelId="{E915294C-045D-7E47-9587-D579B2D8820F}" type="presParOf" srcId="{BCB619DB-ECD6-4663-ACCA-AC57185C823E}" destId="{6B660D06-3861-406D-87EE-8B059A3665FB}"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96B272-9656-491C-9E84-1F0A9369E187}">
      <dsp:nvSpPr>
        <dsp:cNvPr id="0" name=""/>
        <dsp:cNvSpPr/>
      </dsp:nvSpPr>
      <dsp:spPr>
        <a:xfrm>
          <a:off x="19228" y="315501"/>
          <a:ext cx="6630628" cy="1465735"/>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53300" numCol="1" spcCol="1270" anchor="ctr" anchorCtr="0">
          <a:noAutofit/>
        </a:bodyPr>
        <a:lstStyle/>
        <a:p>
          <a:pPr marL="0" lvl="0" indent="0" algn="l" defTabSz="1066800">
            <a:lnSpc>
              <a:spcPct val="90000"/>
            </a:lnSpc>
            <a:spcBef>
              <a:spcPct val="0"/>
            </a:spcBef>
            <a:spcAft>
              <a:spcPct val="35000"/>
            </a:spcAft>
            <a:buNone/>
          </a:pPr>
          <a:r>
            <a:rPr lang="en-US" sz="2400" kern="1200"/>
            <a:t>1. Sector-Specific Linkages at MMDA levels</a:t>
          </a:r>
        </a:p>
      </dsp:txBody>
      <dsp:txXfrm>
        <a:off x="19228" y="681935"/>
        <a:ext cx="6264194" cy="732867"/>
      </dsp:txXfrm>
    </dsp:sp>
    <dsp:sp modelId="{B5A91E67-7490-493E-9FE3-4CECB7CDCA8E}">
      <dsp:nvSpPr>
        <dsp:cNvPr id="0" name=""/>
        <dsp:cNvSpPr/>
      </dsp:nvSpPr>
      <dsp:spPr>
        <a:xfrm>
          <a:off x="30175" y="1360467"/>
          <a:ext cx="2042233" cy="1514235"/>
        </a:xfrm>
        <a:prstGeom prst="rect">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a. SW/CD Linkages</a:t>
          </a:r>
        </a:p>
        <a:p>
          <a:pPr marL="0" lvl="0" indent="0" algn="l" defTabSz="711200">
            <a:lnSpc>
              <a:spcPct val="90000"/>
            </a:lnSpc>
            <a:spcBef>
              <a:spcPct val="0"/>
            </a:spcBef>
            <a:spcAft>
              <a:spcPct val="35000"/>
            </a:spcAft>
            <a:buNone/>
          </a:pPr>
          <a:r>
            <a:rPr lang="en-US" sz="1600" kern="1200"/>
            <a:t>b. GHS Linkages</a:t>
          </a:r>
        </a:p>
        <a:p>
          <a:pPr marL="0" lvl="0" indent="0" algn="l" defTabSz="711200">
            <a:lnSpc>
              <a:spcPct val="90000"/>
            </a:lnSpc>
            <a:spcBef>
              <a:spcPct val="0"/>
            </a:spcBef>
            <a:spcAft>
              <a:spcPct val="35000"/>
            </a:spcAft>
            <a:buNone/>
          </a:pPr>
          <a:r>
            <a:rPr lang="en-US" sz="1600" kern="1200"/>
            <a:t>c. NHIA-LEAP Linkages</a:t>
          </a:r>
        </a:p>
        <a:p>
          <a:pPr marL="0" lvl="0" indent="0" algn="l" defTabSz="711200">
            <a:lnSpc>
              <a:spcPct val="90000"/>
            </a:lnSpc>
            <a:spcBef>
              <a:spcPct val="0"/>
            </a:spcBef>
            <a:spcAft>
              <a:spcPct val="35000"/>
            </a:spcAft>
            <a:buNone/>
          </a:pPr>
          <a:r>
            <a:rPr lang="en-US" sz="1600" kern="1200"/>
            <a:t>d. Other sector Linkages</a:t>
          </a:r>
        </a:p>
      </dsp:txBody>
      <dsp:txXfrm>
        <a:off x="30175" y="1360467"/>
        <a:ext cx="2042233" cy="1514235"/>
      </dsp:txXfrm>
    </dsp:sp>
    <dsp:sp modelId="{050093E0-9492-4272-9655-58778A29EC2F}">
      <dsp:nvSpPr>
        <dsp:cNvPr id="0" name=""/>
        <dsp:cNvSpPr/>
      </dsp:nvSpPr>
      <dsp:spPr>
        <a:xfrm>
          <a:off x="2061462" y="894395"/>
          <a:ext cx="4588394" cy="1337687"/>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53300" numCol="1" spcCol="1270" anchor="ctr" anchorCtr="0">
          <a:noAutofit/>
        </a:bodyPr>
        <a:lstStyle/>
        <a:p>
          <a:pPr marL="0" lvl="0" indent="0" algn="l" defTabSz="1066800">
            <a:lnSpc>
              <a:spcPct val="90000"/>
            </a:lnSpc>
            <a:spcBef>
              <a:spcPct val="0"/>
            </a:spcBef>
            <a:spcAft>
              <a:spcPct val="35000"/>
            </a:spcAft>
            <a:buNone/>
          </a:pPr>
          <a:r>
            <a:rPr lang="en-US" sz="2400" kern="1200"/>
            <a:t>2. ISS Coordination, Monitoring and Reporting</a:t>
          </a:r>
        </a:p>
      </dsp:txBody>
      <dsp:txXfrm>
        <a:off x="2061462" y="1228817"/>
        <a:ext cx="4253972" cy="668843"/>
      </dsp:txXfrm>
    </dsp:sp>
    <dsp:sp modelId="{9DB5785F-FC9B-410C-AF87-29BB4D706956}">
      <dsp:nvSpPr>
        <dsp:cNvPr id="0" name=""/>
        <dsp:cNvSpPr/>
      </dsp:nvSpPr>
      <dsp:spPr>
        <a:xfrm>
          <a:off x="2044797" y="1905838"/>
          <a:ext cx="2042233" cy="2560304"/>
        </a:xfrm>
        <a:prstGeom prst="rect">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a. MMDA ISS Coordination</a:t>
          </a:r>
        </a:p>
        <a:p>
          <a:pPr marL="0" lvl="0" indent="0" algn="l" defTabSz="711200">
            <a:lnSpc>
              <a:spcPct val="90000"/>
            </a:lnSpc>
            <a:spcBef>
              <a:spcPct val="0"/>
            </a:spcBef>
            <a:spcAft>
              <a:spcPct val="35000"/>
            </a:spcAft>
            <a:buNone/>
          </a:pPr>
          <a:r>
            <a:rPr lang="en-US" sz="1600" kern="1200"/>
            <a:t>b. MMDA level planning and budgeting</a:t>
          </a:r>
        </a:p>
        <a:p>
          <a:pPr marL="0" lvl="0" indent="0" algn="l" defTabSz="711200">
            <a:lnSpc>
              <a:spcPct val="90000"/>
            </a:lnSpc>
            <a:spcBef>
              <a:spcPct val="0"/>
            </a:spcBef>
            <a:spcAft>
              <a:spcPct val="35000"/>
            </a:spcAft>
            <a:buNone/>
          </a:pPr>
          <a:r>
            <a:rPr lang="en-US" sz="1600" kern="1200"/>
            <a:t>c. Reporting and Learning</a:t>
          </a:r>
        </a:p>
        <a:p>
          <a:pPr marL="0" lvl="0" indent="0" algn="l" defTabSz="711200">
            <a:lnSpc>
              <a:spcPct val="90000"/>
            </a:lnSpc>
            <a:spcBef>
              <a:spcPct val="0"/>
            </a:spcBef>
            <a:spcAft>
              <a:spcPct val="35000"/>
            </a:spcAft>
            <a:buNone/>
          </a:pPr>
          <a:r>
            <a:rPr lang="en-US" sz="1600" kern="1200"/>
            <a:t>d. Regional Monitoring Visits and Technical Support </a:t>
          </a:r>
        </a:p>
      </dsp:txBody>
      <dsp:txXfrm>
        <a:off x="2044797" y="1905838"/>
        <a:ext cx="2042233" cy="2560304"/>
      </dsp:txXfrm>
    </dsp:sp>
    <dsp:sp modelId="{B2F75118-D71C-419A-8740-DFCB062B103A}">
      <dsp:nvSpPr>
        <dsp:cNvPr id="0" name=""/>
        <dsp:cNvSpPr/>
      </dsp:nvSpPr>
      <dsp:spPr>
        <a:xfrm>
          <a:off x="4103695" y="1485356"/>
          <a:ext cx="2546161" cy="1233752"/>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254000" bIns="153300" numCol="1" spcCol="1270" anchor="ctr" anchorCtr="0">
          <a:noAutofit/>
        </a:bodyPr>
        <a:lstStyle/>
        <a:p>
          <a:pPr marL="0" lvl="0" indent="0" algn="l" defTabSz="1066800">
            <a:lnSpc>
              <a:spcPct val="90000"/>
            </a:lnSpc>
            <a:spcBef>
              <a:spcPct val="0"/>
            </a:spcBef>
            <a:spcAft>
              <a:spcPct val="35000"/>
            </a:spcAft>
            <a:buNone/>
          </a:pPr>
          <a:r>
            <a:rPr lang="en-US" sz="2400" kern="1200"/>
            <a:t>3. Upstream Processes</a:t>
          </a:r>
        </a:p>
      </dsp:txBody>
      <dsp:txXfrm>
        <a:off x="4103695" y="1793794"/>
        <a:ext cx="2237723" cy="616876"/>
      </dsp:txXfrm>
    </dsp:sp>
    <dsp:sp modelId="{6B660D06-3861-406D-87EE-8B059A3665FB}">
      <dsp:nvSpPr>
        <dsp:cNvPr id="0" name=""/>
        <dsp:cNvSpPr/>
      </dsp:nvSpPr>
      <dsp:spPr>
        <a:xfrm>
          <a:off x="4087031" y="2402791"/>
          <a:ext cx="2042233" cy="2281316"/>
        </a:xfrm>
        <a:prstGeom prst="rect">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a:t>a. Identify bottlenecks and best practices at MMDAs</a:t>
          </a:r>
        </a:p>
        <a:p>
          <a:pPr marL="0" lvl="0" indent="0" algn="l" defTabSz="711200">
            <a:lnSpc>
              <a:spcPct val="90000"/>
            </a:lnSpc>
            <a:spcBef>
              <a:spcPct val="0"/>
            </a:spcBef>
            <a:spcAft>
              <a:spcPct val="35000"/>
            </a:spcAft>
            <a:buNone/>
          </a:pPr>
          <a:r>
            <a:rPr lang="en-US" sz="1600" kern="1200"/>
            <a:t>b. Update inter-sector</a:t>
          </a:r>
          <a:r>
            <a:rPr lang="en-US" sz="1600" kern="1200" baseline="0"/>
            <a:t> </a:t>
          </a:r>
          <a:r>
            <a:rPr lang="en-US" sz="1600" kern="1200"/>
            <a:t>protocols and MoUs</a:t>
          </a:r>
        </a:p>
        <a:p>
          <a:pPr marL="0" lvl="0" indent="0" algn="l" defTabSz="711200">
            <a:lnSpc>
              <a:spcPct val="90000"/>
            </a:lnSpc>
            <a:spcBef>
              <a:spcPct val="0"/>
            </a:spcBef>
            <a:spcAft>
              <a:spcPct val="35000"/>
            </a:spcAft>
            <a:buNone/>
          </a:pPr>
          <a:r>
            <a:rPr lang="en-US" sz="1600" kern="1200"/>
            <a:t>c. Implement technological innovations</a:t>
          </a:r>
        </a:p>
      </dsp:txBody>
      <dsp:txXfrm>
        <a:off x="4087031" y="2402791"/>
        <a:ext cx="2042233" cy="2281316"/>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73166A-A405-0F42-9E94-2640B71788C7}" type="datetimeFigureOut">
              <a:rPr lang="en-US" smtClean="0"/>
              <a:t>5/26/2022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8421E-2DBA-B146-AB15-3D4536767C70}" type="slidenum">
              <a:rPr lang="en-US" smtClean="0"/>
              <a:t>‹#›</a:t>
            </a:fld>
            <a:endParaRPr lang="en-US"/>
          </a:p>
        </p:txBody>
      </p:sp>
    </p:spTree>
    <p:extLst>
      <p:ext uri="{BB962C8B-B14F-4D97-AF65-F5344CB8AC3E}">
        <p14:creationId xmlns:p14="http://schemas.microsoft.com/office/powerpoint/2010/main" val="1843507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2DADDC29-72CC-43BC-982D-32FB2349D83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62E819E-CD7F-49B1-AF2C-B35DA5D50CE0}" type="slidenum">
              <a:rPr kumimoji="0" lang="en-US" altLang="en-US" sz="1200" b="0" i="0" u="none" strike="noStrike" kern="1200" cap="none" spc="0" normalizeH="0" baseline="0" noProof="0" smtClean="0">
                <a:ln>
                  <a:noFill/>
                </a:ln>
                <a:solidFill>
                  <a:srgbClr val="000000"/>
                </a:solidFill>
                <a:effectLst/>
                <a:uLnTx/>
                <a:uFillTx/>
                <a:latin typeface="HandelGotDBol"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HandelGotDBol" pitchFamily="34" charset="0"/>
              <a:ea typeface="MS PGothic" panose="020B0600070205080204" pitchFamily="34" charset="-128"/>
              <a:cs typeface="Arial" panose="020B0604020202020204" pitchFamily="34" charset="0"/>
            </a:endParaRPr>
          </a:p>
        </p:txBody>
      </p:sp>
      <p:sp>
        <p:nvSpPr>
          <p:cNvPr id="10243" name="Slide Image Placeholder 6">
            <a:extLst>
              <a:ext uri="{FF2B5EF4-FFF2-40B4-BE49-F238E27FC236}">
                <a16:creationId xmlns:a16="http://schemas.microsoft.com/office/drawing/2014/main" id="{F66C7E80-935A-467A-9CCD-03766CB0213D}"/>
              </a:ext>
            </a:extLst>
          </p:cNvPr>
          <p:cNvSpPr>
            <a:spLocks noGrp="1" noRot="1" noChangeAspect="1" noChangeArrowheads="1" noTextEdit="1"/>
          </p:cNvSpPr>
          <p:nvPr>
            <p:ph type="sldImg"/>
          </p:nvPr>
        </p:nvSpPr>
        <p:spPr>
          <a:ln/>
        </p:spPr>
      </p:sp>
      <p:sp>
        <p:nvSpPr>
          <p:cNvPr id="10244" name="Notes Placeholder 7">
            <a:extLst>
              <a:ext uri="{FF2B5EF4-FFF2-40B4-BE49-F238E27FC236}">
                <a16:creationId xmlns:a16="http://schemas.microsoft.com/office/drawing/2014/main" id="{8C3C34A1-E709-491E-84FE-9A18AF6ABDA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MS PGothic" panose="020B0600070205080204" pitchFamily="34" charset="-128"/>
              <a:cs typeface="Arial" panose="020B0604020202020204" pitchFamily="34" charset="0"/>
            </a:endParaRPr>
          </a:p>
        </p:txBody>
      </p:sp>
      <p:sp>
        <p:nvSpPr>
          <p:cNvPr id="10245" name="Footer Placeholder 8">
            <a:extLst>
              <a:ext uri="{FF2B5EF4-FFF2-40B4-BE49-F238E27FC236}">
                <a16:creationId xmlns:a16="http://schemas.microsoft.com/office/drawing/2014/main" id="{EB682692-A9C8-43F0-8E43-AFEA9FD7D390}"/>
              </a:ext>
            </a:extLst>
          </p:cNvPr>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Building Capacity in Evaluating Outcomes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2008 University of Wisconsin-Extension, Cooperative Extension, Program Development and Evaluation </a:t>
            </a:r>
          </a:p>
        </p:txBody>
      </p:sp>
      <p:sp>
        <p:nvSpPr>
          <p:cNvPr id="10246" name="Header Placeholder 9">
            <a:extLst>
              <a:ext uri="{FF2B5EF4-FFF2-40B4-BE49-F238E27FC236}">
                <a16:creationId xmlns:a16="http://schemas.microsoft.com/office/drawing/2014/main" id="{BB09AB71-BF26-460D-BB8B-2A8E47026A40}"/>
              </a:ext>
            </a:extLst>
          </p:cNvPr>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HandelGotDBol" pitchFamily="34" charset="0"/>
                <a:ea typeface="MS PGothic" panose="020B0600070205080204" pitchFamily="34" charset="-128"/>
                <a:cs typeface="Arial" panose="020B0604020202020204" pitchFamily="34" charset="0"/>
              </a:rPr>
              <a:t>Unit 3: Engaging stakeholders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1C8421E-2DBA-B146-AB15-3D4536767C70}" type="slidenum">
              <a:rPr lang="en-US" smtClean="0"/>
              <a:t>6</a:t>
            </a:fld>
            <a:endParaRPr lang="en-US"/>
          </a:p>
        </p:txBody>
      </p:sp>
    </p:spTree>
    <p:extLst>
      <p:ext uri="{BB962C8B-B14F-4D97-AF65-F5344CB8AC3E}">
        <p14:creationId xmlns:p14="http://schemas.microsoft.com/office/powerpoint/2010/main" val="2091674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2DADDC29-72CC-43BC-982D-32FB2349D83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62E819E-CD7F-49B1-AF2C-B35DA5D50CE0}" type="slidenum">
              <a:rPr kumimoji="0" lang="en-US" altLang="en-US" sz="1200" b="0" i="0" u="none" strike="noStrike" kern="1200" cap="none" spc="0" normalizeH="0" baseline="0" noProof="0" smtClean="0">
                <a:ln>
                  <a:noFill/>
                </a:ln>
                <a:solidFill>
                  <a:srgbClr val="000000"/>
                </a:solidFill>
                <a:effectLst/>
                <a:uLnTx/>
                <a:uFillTx/>
                <a:latin typeface="HandelGotDBol"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HandelGotDBol" pitchFamily="34" charset="0"/>
              <a:ea typeface="MS PGothic" panose="020B0600070205080204" pitchFamily="34" charset="-128"/>
              <a:cs typeface="Arial" panose="020B0604020202020204" pitchFamily="34" charset="0"/>
            </a:endParaRPr>
          </a:p>
        </p:txBody>
      </p:sp>
      <p:sp>
        <p:nvSpPr>
          <p:cNvPr id="10243" name="Slide Image Placeholder 6">
            <a:extLst>
              <a:ext uri="{FF2B5EF4-FFF2-40B4-BE49-F238E27FC236}">
                <a16:creationId xmlns:a16="http://schemas.microsoft.com/office/drawing/2014/main" id="{F66C7E80-935A-467A-9CCD-03766CB0213D}"/>
              </a:ext>
            </a:extLst>
          </p:cNvPr>
          <p:cNvSpPr>
            <a:spLocks noGrp="1" noRot="1" noChangeAspect="1" noChangeArrowheads="1" noTextEdit="1"/>
          </p:cNvSpPr>
          <p:nvPr>
            <p:ph type="sldImg"/>
          </p:nvPr>
        </p:nvSpPr>
        <p:spPr>
          <a:ln/>
        </p:spPr>
      </p:sp>
      <p:sp>
        <p:nvSpPr>
          <p:cNvPr id="10244" name="Notes Placeholder 7">
            <a:extLst>
              <a:ext uri="{FF2B5EF4-FFF2-40B4-BE49-F238E27FC236}">
                <a16:creationId xmlns:a16="http://schemas.microsoft.com/office/drawing/2014/main" id="{8C3C34A1-E709-491E-84FE-9A18AF6ABDA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MS PGothic" panose="020B0600070205080204" pitchFamily="34" charset="-128"/>
              <a:cs typeface="Arial" panose="020B0604020202020204" pitchFamily="34" charset="0"/>
            </a:endParaRPr>
          </a:p>
        </p:txBody>
      </p:sp>
      <p:sp>
        <p:nvSpPr>
          <p:cNvPr id="10245" name="Footer Placeholder 8">
            <a:extLst>
              <a:ext uri="{FF2B5EF4-FFF2-40B4-BE49-F238E27FC236}">
                <a16:creationId xmlns:a16="http://schemas.microsoft.com/office/drawing/2014/main" id="{EB682692-A9C8-43F0-8E43-AFEA9FD7D390}"/>
              </a:ext>
            </a:extLst>
          </p:cNvPr>
          <p:cNvSpPr>
            <a:spLocks noGrp="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Building Capacity in Evaluating Outcomes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2008 University of Wisconsin-Extension, Cooperative Extension, Program Development and Evaluation </a:t>
            </a:r>
          </a:p>
        </p:txBody>
      </p:sp>
      <p:sp>
        <p:nvSpPr>
          <p:cNvPr id="10246" name="Header Placeholder 9">
            <a:extLst>
              <a:ext uri="{FF2B5EF4-FFF2-40B4-BE49-F238E27FC236}">
                <a16:creationId xmlns:a16="http://schemas.microsoft.com/office/drawing/2014/main" id="{BB09AB71-BF26-460D-BB8B-2A8E47026A40}"/>
              </a:ext>
            </a:extLst>
          </p:cNvPr>
          <p:cNvSpPr>
            <a:spLocks noGrp="1"/>
          </p:cNvSpPr>
          <p:nvPr>
            <p:ph type="hdr"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HandelGotDBol" pitchFamily="34" charset="0"/>
                <a:ea typeface="MS PGothic" panose="020B0600070205080204" pitchFamily="34" charset="-128"/>
                <a:cs typeface="Arial" panose="020B0604020202020204" pitchFamily="34" charset="0"/>
              </a:rPr>
              <a:t>Unit 3: Engaging stakeholders</a:t>
            </a:r>
          </a:p>
        </p:txBody>
      </p:sp>
    </p:spTree>
    <p:extLst>
      <p:ext uri="{BB962C8B-B14F-4D97-AF65-F5344CB8AC3E}">
        <p14:creationId xmlns:p14="http://schemas.microsoft.com/office/powerpoint/2010/main" val="1856056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EC5CCD83-A2AE-C64D-BA5A-21ACD441BE1D}"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B6174-6DF3-7442-B8BE-80E229A8F14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8047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5CCD83-A2AE-C64D-BA5A-21ACD441BE1D}"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67941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5CCD83-A2AE-C64D-BA5A-21ACD441BE1D}"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B6174-6DF3-7442-B8BE-80E229A8F14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5254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5CCD83-A2AE-C64D-BA5A-21ACD441BE1D}"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1919278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5CCD83-A2AE-C64D-BA5A-21ACD441BE1D}" type="datetimeFigureOut">
              <a:rPr lang="en-US" smtClean="0"/>
              <a:t>5/26/2022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45055683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5CCD83-A2AE-C64D-BA5A-21ACD441BE1D}" type="datetimeFigureOut">
              <a:rPr lang="en-US" smtClean="0"/>
              <a:t>5/26/2022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481319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C5CCD83-A2AE-C64D-BA5A-21ACD441BE1D}" type="datetimeFigureOut">
              <a:rPr lang="en-US" smtClean="0"/>
              <a:t>5/26/2022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2109976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C5CCD83-A2AE-C64D-BA5A-21ACD441BE1D}" type="datetimeFigureOut">
              <a:rPr lang="en-US" smtClean="0"/>
              <a:t>5/26/2022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74B6174-6DF3-7442-B8BE-80E229A8F14E}" type="slidenum">
              <a:rPr lang="en-US" smtClean="0"/>
              <a:t>‹#›</a:t>
            </a:fld>
            <a:endParaRPr lang="en-US"/>
          </a:p>
        </p:txBody>
      </p:sp>
    </p:spTree>
    <p:extLst>
      <p:ext uri="{BB962C8B-B14F-4D97-AF65-F5344CB8AC3E}">
        <p14:creationId xmlns:p14="http://schemas.microsoft.com/office/powerpoint/2010/main" val="97695073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5CCD83-A2AE-C64D-BA5A-21ACD441BE1D}" type="datetimeFigureOut">
              <a:rPr lang="en-US" smtClean="0"/>
              <a:t>5/26/2022</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2098437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5CCD83-A2AE-C64D-BA5A-21ACD441BE1D}"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320085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5CCD83-A2AE-C64D-BA5A-21ACD441BE1D}"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4B6174-6DF3-7442-B8BE-80E229A8F14E}" type="slidenum">
              <a:rPr lang="en-US" smtClean="0"/>
              <a:t>‹#›</a:t>
            </a:fld>
            <a:endParaRPr lang="en-US"/>
          </a:p>
        </p:txBody>
      </p:sp>
    </p:spTree>
    <p:extLst>
      <p:ext uri="{BB962C8B-B14F-4D97-AF65-F5344CB8AC3E}">
        <p14:creationId xmlns:p14="http://schemas.microsoft.com/office/powerpoint/2010/main" val="236916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4964109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888366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27142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16455C1-31C4-4AA8-927A-649292D85244}"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4061655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16455C1-31C4-4AA8-927A-649292D85244}" type="datetimeFigureOut">
              <a:rPr lang="en-US" smtClean="0"/>
              <a:t>5/26/2022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902462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16455C1-31C4-4AA8-927A-649292D85244}" type="datetimeFigureOut">
              <a:rPr lang="en-US" smtClean="0"/>
              <a:t>5/26/2022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5402673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6455C1-31C4-4AA8-927A-649292D85244}" type="datetimeFigureOut">
              <a:rPr lang="en-US" smtClean="0"/>
              <a:t>5/26/2022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1353382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6455C1-31C4-4AA8-927A-649292D85244}"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0091143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6455C1-31C4-4AA8-927A-649292D85244}"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1749700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368724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4461899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69907" y="2859879"/>
            <a:ext cx="6560540" cy="1702596"/>
          </a:xfrm>
          <a:noFill/>
        </p:spPr>
        <p:txBody>
          <a:bodyPr anchor="b">
            <a:normAutofit/>
          </a:bodyPr>
          <a:lstStyle>
            <a:lvl1pPr algn="ctr">
              <a:defRPr sz="4050">
                <a:solidFill>
                  <a:srgbClr val="004A82"/>
                </a:solidFill>
              </a:defRPr>
            </a:lvl1pPr>
          </a:lstStyle>
          <a:p>
            <a:r>
              <a:rPr lang="en-US"/>
              <a:t>CLICK TO EDIT MASTER TITLE STYLE</a:t>
            </a:r>
          </a:p>
        </p:txBody>
      </p:sp>
      <p:sp>
        <p:nvSpPr>
          <p:cNvPr id="7" name="Rectangle 6"/>
          <p:cNvSpPr/>
          <p:nvPr userDrawn="1"/>
        </p:nvSpPr>
        <p:spPr>
          <a:xfrm>
            <a:off x="1" y="1109326"/>
            <a:ext cx="4162697" cy="5748676"/>
          </a:xfrm>
          <a:prstGeom prst="rect">
            <a:avLst/>
          </a:prstGeom>
          <a:solidFill>
            <a:srgbClr val="004A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27211" y="117107"/>
            <a:ext cx="791077" cy="794306"/>
          </a:xfrm>
          <a:prstGeom prst="rect">
            <a:avLst/>
          </a:prstGeom>
        </p:spPr>
      </p:pic>
      <p:sp>
        <p:nvSpPr>
          <p:cNvPr id="9" name="TextBox 8"/>
          <p:cNvSpPr txBox="1"/>
          <p:nvPr userDrawn="1"/>
        </p:nvSpPr>
        <p:spPr>
          <a:xfrm>
            <a:off x="1618288" y="315018"/>
            <a:ext cx="1810375" cy="507831"/>
          </a:xfrm>
          <a:prstGeom prst="rect">
            <a:avLst/>
          </a:prstGeom>
          <a:noFill/>
        </p:spPr>
        <p:txBody>
          <a:bodyPr wrap="square" rtlCol="0">
            <a:spAutoFit/>
          </a:bodyPr>
          <a:lstStyle/>
          <a:p>
            <a:r>
              <a:rPr lang="en-US" sz="900" b="1"/>
              <a:t>MINISTRY OF GENDER CHILDREN AND SOCIAL PROTECTION</a:t>
            </a:r>
          </a:p>
        </p:txBody>
      </p:sp>
      <p:grpSp>
        <p:nvGrpSpPr>
          <p:cNvPr id="11" name="Group 10"/>
          <p:cNvGrpSpPr/>
          <p:nvPr userDrawn="1"/>
        </p:nvGrpSpPr>
        <p:grpSpPr>
          <a:xfrm>
            <a:off x="2146442" y="2307013"/>
            <a:ext cx="2887113" cy="2191011"/>
            <a:chOff x="8751432" y="234157"/>
            <a:chExt cx="2887113" cy="2191011"/>
          </a:xfrm>
        </p:grpSpPr>
        <p:sp>
          <p:nvSpPr>
            <p:cNvPr id="12" name="Right Triangle 11"/>
            <p:cNvSpPr/>
            <p:nvPr userDrawn="1"/>
          </p:nvSpPr>
          <p:spPr>
            <a:xfrm flipH="1">
              <a:off x="8991599" y="787024"/>
              <a:ext cx="505328" cy="456532"/>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3" name="Right Triangle 12"/>
            <p:cNvSpPr/>
            <p:nvPr userDrawn="1"/>
          </p:nvSpPr>
          <p:spPr>
            <a:xfrm flipH="1">
              <a:off x="9737556" y="234157"/>
              <a:ext cx="882318" cy="1009399"/>
            </a:xfrm>
            <a:prstGeom prst="rtTriangle">
              <a:avLst/>
            </a:prstGeom>
            <a:solidFill>
              <a:srgbClr val="006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4" name="Right Triangle 13"/>
            <p:cNvSpPr/>
            <p:nvPr userDrawn="1"/>
          </p:nvSpPr>
          <p:spPr>
            <a:xfrm rot="10800000" flipH="1">
              <a:off x="10756227" y="1141204"/>
              <a:ext cx="882318" cy="1009399"/>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5" name="Right Triangle 14"/>
            <p:cNvSpPr/>
            <p:nvPr userDrawn="1"/>
          </p:nvSpPr>
          <p:spPr>
            <a:xfrm rot="5400000" flipH="1">
              <a:off x="9685418" y="1223921"/>
              <a:ext cx="882318" cy="1009399"/>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6" name="Right Triangle 15"/>
            <p:cNvSpPr/>
            <p:nvPr userDrawn="1"/>
          </p:nvSpPr>
          <p:spPr>
            <a:xfrm rot="13818621" flipH="1">
              <a:off x="8793857" y="1833612"/>
              <a:ext cx="549131" cy="633982"/>
            </a:xfrm>
            <a:prstGeom prst="rtTriangle">
              <a:avLst/>
            </a:prstGeom>
            <a:solidFill>
              <a:srgbClr val="006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nvGrpSpPr>
          <p:cNvPr id="17" name="Group 16"/>
          <p:cNvGrpSpPr/>
          <p:nvPr userDrawn="1"/>
        </p:nvGrpSpPr>
        <p:grpSpPr>
          <a:xfrm>
            <a:off x="10425532" y="5442241"/>
            <a:ext cx="1757758" cy="1469443"/>
            <a:chOff x="9737556" y="4239126"/>
            <a:chExt cx="2454443" cy="2638340"/>
          </a:xfrm>
        </p:grpSpPr>
        <p:sp>
          <p:nvSpPr>
            <p:cNvPr id="18" name="Right Triangle 17"/>
            <p:cNvSpPr/>
            <p:nvPr userDrawn="1"/>
          </p:nvSpPr>
          <p:spPr>
            <a:xfrm flipH="1">
              <a:off x="10764252" y="4239126"/>
              <a:ext cx="1427747" cy="261887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9" name="Flowchart: Merge 18"/>
            <p:cNvSpPr/>
            <p:nvPr userDrawn="1"/>
          </p:nvSpPr>
          <p:spPr>
            <a:xfrm>
              <a:off x="9737556" y="4992519"/>
              <a:ext cx="2053389" cy="1884947"/>
            </a:xfrm>
            <a:prstGeom prst="flowChartMerge">
              <a:avLst/>
            </a:prstGeom>
            <a:solidFill>
              <a:srgbClr val="006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Tree>
    <p:extLst>
      <p:ext uri="{BB962C8B-B14F-4D97-AF65-F5344CB8AC3E}">
        <p14:creationId xmlns:p14="http://schemas.microsoft.com/office/powerpoint/2010/main" val="109935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711200" y="1600201"/>
            <a:ext cx="10972800" cy="4525963"/>
          </a:xfrm>
        </p:spPr>
        <p:txBody>
          <a:bodyPr/>
          <a:lstStyle>
            <a:lvl1pPr>
              <a:buFont typeface="Wingdings" pitchFamily="2" charset="2"/>
              <a:buChar char="§"/>
              <a:defRPr sz="2000">
                <a:solidFill>
                  <a:srgbClr val="0000CC"/>
                </a:solidFill>
              </a:defRPr>
            </a:lvl1pPr>
            <a:lvl2pPr>
              <a:defRPr sz="1800">
                <a:solidFill>
                  <a:srgbClr val="0000CC"/>
                </a:solidFill>
              </a:defRPr>
            </a:lvl2pPr>
            <a:lvl3pPr>
              <a:defRPr sz="1600">
                <a:solidFill>
                  <a:srgbClr val="0000CC"/>
                </a:solidFill>
              </a:defRPr>
            </a:lvl3pPr>
            <a:lvl4pPr>
              <a:defRPr sz="1800">
                <a:solidFill>
                  <a:srgbClr val="0000CC"/>
                </a:solidFill>
              </a:defRPr>
            </a:lvl4pPr>
            <a:lvl5pPr>
              <a:defRPr sz="1800">
                <a:solidFill>
                  <a:srgbClr val="0000CC"/>
                </a:solidFill>
              </a:defRPr>
            </a:lvl5pPr>
          </a:lstStyle>
          <a:p>
            <a:pPr lvl="0"/>
            <a:r>
              <a:rPr lang="en-US"/>
              <a:t>Click to edit Master text styles</a:t>
            </a:r>
          </a:p>
          <a:p>
            <a:pPr lvl="1"/>
            <a:r>
              <a:rPr lang="en-US"/>
              <a:t>Second level</a:t>
            </a:r>
          </a:p>
          <a:p>
            <a:pPr lvl="2"/>
            <a:r>
              <a:rPr lang="en-US"/>
              <a:t>Third level</a:t>
            </a:r>
          </a:p>
          <a:p>
            <a:pPr lvl="3"/>
            <a:endParaRPr lang="en-US"/>
          </a:p>
        </p:txBody>
      </p:sp>
      <p:sp>
        <p:nvSpPr>
          <p:cNvPr id="12" name="Text Placeholder 11"/>
          <p:cNvSpPr>
            <a:spLocks noGrp="1"/>
          </p:cNvSpPr>
          <p:nvPr>
            <p:ph type="body" sz="quarter" idx="13"/>
          </p:nvPr>
        </p:nvSpPr>
        <p:spPr>
          <a:xfrm>
            <a:off x="609600" y="914400"/>
            <a:ext cx="10972800" cy="533400"/>
          </a:xfrm>
        </p:spPr>
        <p:txBody>
          <a:bodyPr/>
          <a:lstStyle>
            <a:lvl1pPr>
              <a:buNone/>
              <a:defRPr/>
            </a:lvl1pPr>
            <a:lvl2pPr>
              <a:buNone/>
              <a:defRPr/>
            </a:lvl2pPr>
            <a:lvl3pPr>
              <a:buNone/>
              <a:defRPr/>
            </a:lvl3pPr>
          </a:lstStyle>
          <a:p>
            <a:pPr lvl="0"/>
            <a:r>
              <a:rPr lang="en-US"/>
              <a:t>Click to edit Master text styles</a:t>
            </a:r>
          </a:p>
        </p:txBody>
      </p:sp>
      <p:sp>
        <p:nvSpPr>
          <p:cNvPr id="5" name="Date Placeholder 3">
            <a:extLst>
              <a:ext uri="{FF2B5EF4-FFF2-40B4-BE49-F238E27FC236}">
                <a16:creationId xmlns:a16="http://schemas.microsoft.com/office/drawing/2014/main" id="{2D81815F-5211-4A4C-A7AB-CF6B6003DBB7}"/>
              </a:ext>
            </a:extLst>
          </p:cNvPr>
          <p:cNvSpPr>
            <a:spLocks noGrp="1"/>
          </p:cNvSpPr>
          <p:nvPr>
            <p:ph type="dt" sz="half" idx="14"/>
          </p:nvPr>
        </p:nvSpPr>
        <p:spPr/>
        <p:txBody>
          <a:bodyPr rtlCol="0"/>
          <a:lstStyle>
            <a:lvl1pPr defTabSz="457200" fontAlgn="auto">
              <a:spcBef>
                <a:spcPts val="0"/>
              </a:spcBef>
              <a:spcAft>
                <a:spcPts val="0"/>
              </a:spcAft>
              <a:defRPr>
                <a:solidFill>
                  <a:prstClr val="black">
                    <a:tint val="75000"/>
                  </a:prstClr>
                </a:solidFill>
                <a:latin typeface="+mn-lt"/>
              </a:defRPr>
            </a:lvl1pPr>
          </a:lstStyle>
          <a:p>
            <a:pPr>
              <a:defRPr/>
            </a:pPr>
            <a:fld id="{80C94CA7-0673-4039-A045-0BBFBCB02004}" type="datetimeFigureOut">
              <a:rPr lang="en-US"/>
              <a:pPr>
                <a:defRPr/>
              </a:pPr>
              <a:t>5/26/2022</a:t>
            </a:fld>
            <a:endParaRPr lang="en-US"/>
          </a:p>
        </p:txBody>
      </p:sp>
      <p:sp>
        <p:nvSpPr>
          <p:cNvPr id="6" name="Footer Placeholder 4">
            <a:extLst>
              <a:ext uri="{FF2B5EF4-FFF2-40B4-BE49-F238E27FC236}">
                <a16:creationId xmlns:a16="http://schemas.microsoft.com/office/drawing/2014/main" id="{8AD2FC7C-B9C2-42BD-B1A0-DF56B924A9A6}"/>
              </a:ext>
            </a:extLst>
          </p:cNvPr>
          <p:cNvSpPr>
            <a:spLocks noGrp="1"/>
          </p:cNvSpPr>
          <p:nvPr>
            <p:ph type="ftr" sz="quarter" idx="15"/>
          </p:nvPr>
        </p:nvSpPr>
        <p:spPr/>
        <p:txBody>
          <a:bodyPr rtlCol="0"/>
          <a:lstStyle>
            <a:lvl1pPr defTabSz="457200" fontAlgn="auto">
              <a:spcBef>
                <a:spcPts val="0"/>
              </a:spcBef>
              <a:spcAft>
                <a:spcPts val="0"/>
              </a:spcAft>
              <a:defRPr>
                <a:solidFill>
                  <a:prstClr val="black">
                    <a:tint val="75000"/>
                  </a:prstClr>
                </a:solidFill>
                <a:latin typeface="+mn-lt"/>
              </a:defRPr>
            </a:lvl1pPr>
          </a:lstStyle>
          <a:p>
            <a:pPr>
              <a:defRPr/>
            </a:pPr>
            <a:endParaRPr lang="en-US"/>
          </a:p>
        </p:txBody>
      </p:sp>
      <p:sp>
        <p:nvSpPr>
          <p:cNvPr id="7" name="Slide Number Placeholder 5">
            <a:extLst>
              <a:ext uri="{FF2B5EF4-FFF2-40B4-BE49-F238E27FC236}">
                <a16:creationId xmlns:a16="http://schemas.microsoft.com/office/drawing/2014/main" id="{4FBF4FD8-62FD-434E-AFFF-96B9E5EF2B16}"/>
              </a:ext>
            </a:extLst>
          </p:cNvPr>
          <p:cNvSpPr>
            <a:spLocks noGrp="1"/>
          </p:cNvSpPr>
          <p:nvPr>
            <p:ph type="sldNum" sz="quarter" idx="16"/>
          </p:nvPr>
        </p:nvSpPr>
        <p:spPr/>
        <p:txBody>
          <a:bodyPr/>
          <a:lstStyle>
            <a:lvl1pPr>
              <a:defRPr/>
            </a:lvl1pPr>
          </a:lstStyle>
          <a:p>
            <a:pPr>
              <a:defRPr/>
            </a:pPr>
            <a:fld id="{04832D50-5476-44C2-8D46-130531D1FC6F}" type="slidenum">
              <a:rPr lang="en-US" altLang="en-US"/>
              <a:pPr>
                <a:defRPr/>
              </a:pPr>
              <a:t>‹#›</a:t>
            </a:fld>
            <a:endParaRPr lang="en-US" altLang="en-US"/>
          </a:p>
        </p:txBody>
      </p:sp>
    </p:spTree>
    <p:extLst>
      <p:ext uri="{BB962C8B-B14F-4D97-AF65-F5344CB8AC3E}">
        <p14:creationId xmlns:p14="http://schemas.microsoft.com/office/powerpoint/2010/main" val="19041518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a:extLst>
              <a:ext uri="{FF2B5EF4-FFF2-40B4-BE49-F238E27FC236}">
                <a16:creationId xmlns:a16="http://schemas.microsoft.com/office/drawing/2014/main" id="{C221BDB8-5608-4933-B892-7BDAC50F7112}"/>
              </a:ext>
            </a:extLst>
          </p:cNvPr>
          <p:cNvGrpSpPr>
            <a:grpSpLocks/>
          </p:cNvGrpSpPr>
          <p:nvPr/>
        </p:nvGrpSpPr>
        <p:grpSpPr bwMode="auto">
          <a:xfrm>
            <a:off x="-10583" y="-7938"/>
            <a:ext cx="12225868" cy="6873876"/>
            <a:chOff x="-8466" y="-8468"/>
            <a:chExt cx="9169804" cy="6874935"/>
          </a:xfrm>
        </p:grpSpPr>
        <p:cxnSp>
          <p:nvCxnSpPr>
            <p:cNvPr id="5" name="Straight Connector 4">
              <a:extLst>
                <a:ext uri="{FF2B5EF4-FFF2-40B4-BE49-F238E27FC236}">
                  <a16:creationId xmlns:a16="http://schemas.microsoft.com/office/drawing/2014/main" id="{9948600F-8BC0-4316-AA89-FA6B4D8F77C6}"/>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61F29489-6E2A-4A98-8BEB-450A2A10AD9F}"/>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21">
              <a:extLst>
                <a:ext uri="{FF2B5EF4-FFF2-40B4-BE49-F238E27FC236}">
                  <a16:creationId xmlns:a16="http://schemas.microsoft.com/office/drawing/2014/main" id="{F1684C90-366C-4299-A688-64171244D20E}"/>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22">
              <a:extLst>
                <a:ext uri="{FF2B5EF4-FFF2-40B4-BE49-F238E27FC236}">
                  <a16:creationId xmlns:a16="http://schemas.microsoft.com/office/drawing/2014/main" id="{049697D6-3DC2-4FC4-ADD7-C01E48913762}"/>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3">
              <a:extLst>
                <a:ext uri="{FF2B5EF4-FFF2-40B4-BE49-F238E27FC236}">
                  <a16:creationId xmlns:a16="http://schemas.microsoft.com/office/drawing/2014/main" id="{F81357A4-DC80-4530-BDBF-5D831FDE1636}"/>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4">
              <a:extLst>
                <a:ext uri="{FF2B5EF4-FFF2-40B4-BE49-F238E27FC236}">
                  <a16:creationId xmlns:a16="http://schemas.microsoft.com/office/drawing/2014/main" id="{3E4425F8-D031-4116-8395-14B6EE926848}"/>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5">
              <a:extLst>
                <a:ext uri="{FF2B5EF4-FFF2-40B4-BE49-F238E27FC236}">
                  <a16:creationId xmlns:a16="http://schemas.microsoft.com/office/drawing/2014/main" id="{F32C5848-79F0-4CE5-9688-35F92D4BAAF8}"/>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6">
              <a:extLst>
                <a:ext uri="{FF2B5EF4-FFF2-40B4-BE49-F238E27FC236}">
                  <a16:creationId xmlns:a16="http://schemas.microsoft.com/office/drawing/2014/main" id="{FE7F2DAF-5018-496F-B505-6FEBA79A26E7}"/>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7">
              <a:extLst>
                <a:ext uri="{FF2B5EF4-FFF2-40B4-BE49-F238E27FC236}">
                  <a16:creationId xmlns:a16="http://schemas.microsoft.com/office/drawing/2014/main" id="{34A1C7FE-398B-43A3-B126-73D160D9B34A}"/>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8">
              <a:extLst>
                <a:ext uri="{FF2B5EF4-FFF2-40B4-BE49-F238E27FC236}">
                  <a16:creationId xmlns:a16="http://schemas.microsoft.com/office/drawing/2014/main" id="{3D9443CF-FA89-4469-BE1F-FA3EC1ADC8C6}"/>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15" name="Date Placeholder 3">
            <a:extLst>
              <a:ext uri="{FF2B5EF4-FFF2-40B4-BE49-F238E27FC236}">
                <a16:creationId xmlns:a16="http://schemas.microsoft.com/office/drawing/2014/main" id="{094D6840-6BB7-4A1D-A9E2-94B213AA0B42}"/>
              </a:ext>
            </a:extLst>
          </p:cNvPr>
          <p:cNvSpPr>
            <a:spLocks noGrp="1"/>
          </p:cNvSpPr>
          <p:nvPr>
            <p:ph type="dt" sz="half" idx="10"/>
          </p:nvPr>
        </p:nvSpPr>
        <p:spPr/>
        <p:txBody>
          <a:bodyPr/>
          <a:lstStyle>
            <a:lvl1pPr>
              <a:defRPr/>
            </a:lvl1pPr>
          </a:lstStyle>
          <a:p>
            <a:pPr>
              <a:defRPr/>
            </a:pPr>
            <a:endParaRPr lang="en-US" altLang="en-US"/>
          </a:p>
        </p:txBody>
      </p:sp>
      <p:sp>
        <p:nvSpPr>
          <p:cNvPr id="16" name="Footer Placeholder 4">
            <a:extLst>
              <a:ext uri="{FF2B5EF4-FFF2-40B4-BE49-F238E27FC236}">
                <a16:creationId xmlns:a16="http://schemas.microsoft.com/office/drawing/2014/main" id="{6339BEE5-55D8-4011-BA6D-0CA4D6957544}"/>
              </a:ext>
            </a:extLst>
          </p:cNvPr>
          <p:cNvSpPr>
            <a:spLocks noGrp="1"/>
          </p:cNvSpPr>
          <p:nvPr>
            <p:ph type="ftr" sz="quarter" idx="11"/>
          </p:nvPr>
        </p:nvSpPr>
        <p:spPr/>
        <p:txBody>
          <a:bodyPr/>
          <a:lstStyle>
            <a:lvl1pPr>
              <a:defRPr/>
            </a:lvl1pPr>
          </a:lstStyle>
          <a:p>
            <a:pPr>
              <a:defRPr/>
            </a:pPr>
            <a:endParaRPr lang="en-US" altLang="en-US"/>
          </a:p>
        </p:txBody>
      </p:sp>
      <p:sp>
        <p:nvSpPr>
          <p:cNvPr id="17" name="Slide Number Placeholder 5">
            <a:extLst>
              <a:ext uri="{FF2B5EF4-FFF2-40B4-BE49-F238E27FC236}">
                <a16:creationId xmlns:a16="http://schemas.microsoft.com/office/drawing/2014/main" id="{459FE0E9-7D01-4378-8A6A-7695BDB2EA6D}"/>
              </a:ext>
            </a:extLst>
          </p:cNvPr>
          <p:cNvSpPr>
            <a:spLocks noGrp="1"/>
          </p:cNvSpPr>
          <p:nvPr>
            <p:ph type="sldNum" sz="quarter" idx="12"/>
          </p:nvPr>
        </p:nvSpPr>
        <p:spPr/>
        <p:txBody>
          <a:bodyPr/>
          <a:lstStyle>
            <a:lvl1pPr>
              <a:defRPr/>
            </a:lvl1pPr>
          </a:lstStyle>
          <a:p>
            <a:pPr>
              <a:defRPr/>
            </a:pPr>
            <a:fld id="{B391F5ED-C3E5-4438-9421-E41DF4E2301F}" type="slidenum">
              <a:rPr lang="en-US" altLang="en-US"/>
              <a:pPr>
                <a:defRPr/>
              </a:pPr>
              <a:t>‹#›</a:t>
            </a:fld>
            <a:endParaRPr lang="en-US" altLang="en-US"/>
          </a:p>
        </p:txBody>
      </p:sp>
    </p:spTree>
    <p:extLst>
      <p:ext uri="{BB962C8B-B14F-4D97-AF65-F5344CB8AC3E}">
        <p14:creationId xmlns:p14="http://schemas.microsoft.com/office/powerpoint/2010/main" val="26596212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E6CBCC-E908-4071-BD7A-06D733487115}"/>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2C194008-19A8-49EF-B0A7-208018E44CE2}"/>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C57D7899-20B0-4549-B407-8D69EB83F7BC}"/>
              </a:ext>
            </a:extLst>
          </p:cNvPr>
          <p:cNvSpPr>
            <a:spLocks noGrp="1"/>
          </p:cNvSpPr>
          <p:nvPr>
            <p:ph type="sldNum" sz="quarter" idx="12"/>
          </p:nvPr>
        </p:nvSpPr>
        <p:spPr/>
        <p:txBody>
          <a:bodyPr/>
          <a:lstStyle>
            <a:lvl1pPr>
              <a:defRPr/>
            </a:lvl1pPr>
          </a:lstStyle>
          <a:p>
            <a:pPr>
              <a:defRPr/>
            </a:pPr>
            <a:fld id="{3AF33032-8B3A-4C32-9EE4-EA4A2C013A68}" type="slidenum">
              <a:rPr lang="en-US" altLang="en-US"/>
              <a:pPr>
                <a:defRPr/>
              </a:pPr>
              <a:t>‹#›</a:t>
            </a:fld>
            <a:endParaRPr lang="en-US" altLang="en-US"/>
          </a:p>
        </p:txBody>
      </p:sp>
    </p:spTree>
    <p:extLst>
      <p:ext uri="{BB962C8B-B14F-4D97-AF65-F5344CB8AC3E}">
        <p14:creationId xmlns:p14="http://schemas.microsoft.com/office/powerpoint/2010/main" val="2978241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03E82A-FAC2-43CC-9671-89C94A3FB392}"/>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2431C9C6-7957-4F4B-86C3-D7F98636E42C}"/>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5F191B97-4573-4D10-BBE3-9EB52AC8DE73}"/>
              </a:ext>
            </a:extLst>
          </p:cNvPr>
          <p:cNvSpPr>
            <a:spLocks noGrp="1"/>
          </p:cNvSpPr>
          <p:nvPr>
            <p:ph type="sldNum" sz="quarter" idx="12"/>
          </p:nvPr>
        </p:nvSpPr>
        <p:spPr/>
        <p:txBody>
          <a:bodyPr/>
          <a:lstStyle>
            <a:lvl1pPr>
              <a:defRPr/>
            </a:lvl1pPr>
          </a:lstStyle>
          <a:p>
            <a:pPr>
              <a:defRPr/>
            </a:pPr>
            <a:fld id="{28D4ABC2-9F03-4B81-835D-3B2519097C8A}" type="slidenum">
              <a:rPr lang="en-US" altLang="en-US"/>
              <a:pPr>
                <a:defRPr/>
              </a:pPr>
              <a:t>‹#›</a:t>
            </a:fld>
            <a:endParaRPr lang="en-US" altLang="en-US"/>
          </a:p>
        </p:txBody>
      </p:sp>
    </p:spTree>
    <p:extLst>
      <p:ext uri="{BB962C8B-B14F-4D97-AF65-F5344CB8AC3E}">
        <p14:creationId xmlns:p14="http://schemas.microsoft.com/office/powerpoint/2010/main" val="160980787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559F404-8471-43AA-835A-77E77515A2F3}"/>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5403DEB1-2467-42AC-A0EE-9380DF99CDB0}"/>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FFB15E66-11D2-4FCC-AF60-5935D93C4107}"/>
              </a:ext>
            </a:extLst>
          </p:cNvPr>
          <p:cNvSpPr>
            <a:spLocks noGrp="1"/>
          </p:cNvSpPr>
          <p:nvPr>
            <p:ph type="sldNum" sz="quarter" idx="12"/>
          </p:nvPr>
        </p:nvSpPr>
        <p:spPr/>
        <p:txBody>
          <a:bodyPr/>
          <a:lstStyle>
            <a:lvl1pPr>
              <a:defRPr/>
            </a:lvl1pPr>
          </a:lstStyle>
          <a:p>
            <a:pPr>
              <a:defRPr/>
            </a:pPr>
            <a:fld id="{F3F7F0AC-E869-420E-A09B-35BC52E76EF1}" type="slidenum">
              <a:rPr lang="en-US" altLang="en-US"/>
              <a:pPr>
                <a:defRPr/>
              </a:pPr>
              <a:t>‹#›</a:t>
            </a:fld>
            <a:endParaRPr lang="en-US" altLang="en-US"/>
          </a:p>
        </p:txBody>
      </p:sp>
    </p:spTree>
    <p:extLst>
      <p:ext uri="{BB962C8B-B14F-4D97-AF65-F5344CB8AC3E}">
        <p14:creationId xmlns:p14="http://schemas.microsoft.com/office/powerpoint/2010/main" val="2925945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B5252DB-8946-4508-A181-C4CD1613645A}"/>
              </a:ext>
            </a:extLst>
          </p:cNvPr>
          <p:cNvSpPr>
            <a:spLocks noGrp="1"/>
          </p:cNvSpPr>
          <p:nvPr>
            <p:ph type="dt" sz="half" idx="10"/>
          </p:nvPr>
        </p:nvSpPr>
        <p:spPr/>
        <p:txBody>
          <a:bodyPr/>
          <a:lstStyle>
            <a:lvl1pPr>
              <a:defRPr/>
            </a:lvl1pPr>
          </a:lstStyle>
          <a:p>
            <a:pPr>
              <a:defRPr/>
            </a:pPr>
            <a:endParaRPr lang="en-US" altLang="en-US"/>
          </a:p>
        </p:txBody>
      </p:sp>
      <p:sp>
        <p:nvSpPr>
          <p:cNvPr id="8" name="Footer Placeholder 4">
            <a:extLst>
              <a:ext uri="{FF2B5EF4-FFF2-40B4-BE49-F238E27FC236}">
                <a16:creationId xmlns:a16="http://schemas.microsoft.com/office/drawing/2014/main" id="{3D4A5186-0D43-40CE-A887-330EE130047C}"/>
              </a:ext>
            </a:extLst>
          </p:cNvPr>
          <p:cNvSpPr>
            <a:spLocks noGrp="1"/>
          </p:cNvSpPr>
          <p:nvPr>
            <p:ph type="ftr" sz="quarter" idx="11"/>
          </p:nvPr>
        </p:nvSpPr>
        <p:spPr/>
        <p:txBody>
          <a:bodyPr/>
          <a:lstStyle>
            <a:lvl1pPr>
              <a:defRPr/>
            </a:lvl1pPr>
          </a:lstStyle>
          <a:p>
            <a:pPr>
              <a:defRPr/>
            </a:pPr>
            <a:endParaRPr lang="en-US" altLang="en-US"/>
          </a:p>
        </p:txBody>
      </p:sp>
      <p:sp>
        <p:nvSpPr>
          <p:cNvPr id="9" name="Slide Number Placeholder 5">
            <a:extLst>
              <a:ext uri="{FF2B5EF4-FFF2-40B4-BE49-F238E27FC236}">
                <a16:creationId xmlns:a16="http://schemas.microsoft.com/office/drawing/2014/main" id="{C4A01853-8360-4C26-985F-AA14D3E4B88E}"/>
              </a:ext>
            </a:extLst>
          </p:cNvPr>
          <p:cNvSpPr>
            <a:spLocks noGrp="1"/>
          </p:cNvSpPr>
          <p:nvPr>
            <p:ph type="sldNum" sz="quarter" idx="12"/>
          </p:nvPr>
        </p:nvSpPr>
        <p:spPr/>
        <p:txBody>
          <a:bodyPr/>
          <a:lstStyle>
            <a:lvl1pPr>
              <a:defRPr/>
            </a:lvl1pPr>
          </a:lstStyle>
          <a:p>
            <a:pPr>
              <a:defRPr/>
            </a:pPr>
            <a:fld id="{A55AF9FB-BA89-45B3-BAB5-6C7DD5CE668F}" type="slidenum">
              <a:rPr lang="en-US" altLang="en-US"/>
              <a:pPr>
                <a:defRPr/>
              </a:pPr>
              <a:t>‹#›</a:t>
            </a:fld>
            <a:endParaRPr lang="en-US" altLang="en-US"/>
          </a:p>
        </p:txBody>
      </p:sp>
    </p:spTree>
    <p:extLst>
      <p:ext uri="{BB962C8B-B14F-4D97-AF65-F5344CB8AC3E}">
        <p14:creationId xmlns:p14="http://schemas.microsoft.com/office/powerpoint/2010/main" val="39497040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p>
        </p:txBody>
      </p:sp>
      <p:sp>
        <p:nvSpPr>
          <p:cNvPr id="3" name="Date Placeholder 3">
            <a:extLst>
              <a:ext uri="{FF2B5EF4-FFF2-40B4-BE49-F238E27FC236}">
                <a16:creationId xmlns:a16="http://schemas.microsoft.com/office/drawing/2014/main" id="{71EC4A98-75C7-4151-A998-1D9C69BC03C0}"/>
              </a:ext>
            </a:extLst>
          </p:cNvPr>
          <p:cNvSpPr>
            <a:spLocks noGrp="1"/>
          </p:cNvSpPr>
          <p:nvPr>
            <p:ph type="dt" sz="half" idx="10"/>
          </p:nvPr>
        </p:nvSpPr>
        <p:spPr/>
        <p:txBody>
          <a:bodyPr/>
          <a:lstStyle>
            <a:lvl1pPr>
              <a:defRPr/>
            </a:lvl1pPr>
          </a:lstStyle>
          <a:p>
            <a:pPr>
              <a:defRPr/>
            </a:pPr>
            <a:endParaRPr lang="en-US" altLang="en-US"/>
          </a:p>
        </p:txBody>
      </p:sp>
      <p:sp>
        <p:nvSpPr>
          <p:cNvPr id="4" name="Footer Placeholder 4">
            <a:extLst>
              <a:ext uri="{FF2B5EF4-FFF2-40B4-BE49-F238E27FC236}">
                <a16:creationId xmlns:a16="http://schemas.microsoft.com/office/drawing/2014/main" id="{CCE39375-D53A-4998-81A9-09679EDC4B6D}"/>
              </a:ext>
            </a:extLst>
          </p:cNvPr>
          <p:cNvSpPr>
            <a:spLocks noGrp="1"/>
          </p:cNvSpPr>
          <p:nvPr>
            <p:ph type="ftr" sz="quarter" idx="11"/>
          </p:nvPr>
        </p:nvSpPr>
        <p:spPr/>
        <p:txBody>
          <a:bodyPr/>
          <a:lstStyle>
            <a:lvl1pPr>
              <a:defRPr/>
            </a:lvl1pPr>
          </a:lstStyle>
          <a:p>
            <a:pPr>
              <a:defRPr/>
            </a:pPr>
            <a:endParaRPr lang="en-US" altLang="en-US"/>
          </a:p>
        </p:txBody>
      </p:sp>
      <p:sp>
        <p:nvSpPr>
          <p:cNvPr id="5" name="Slide Number Placeholder 5">
            <a:extLst>
              <a:ext uri="{FF2B5EF4-FFF2-40B4-BE49-F238E27FC236}">
                <a16:creationId xmlns:a16="http://schemas.microsoft.com/office/drawing/2014/main" id="{C57E7ECF-ADB9-4575-8E22-3059BC18F677}"/>
              </a:ext>
            </a:extLst>
          </p:cNvPr>
          <p:cNvSpPr>
            <a:spLocks noGrp="1"/>
          </p:cNvSpPr>
          <p:nvPr>
            <p:ph type="sldNum" sz="quarter" idx="12"/>
          </p:nvPr>
        </p:nvSpPr>
        <p:spPr/>
        <p:txBody>
          <a:bodyPr/>
          <a:lstStyle>
            <a:lvl1pPr>
              <a:defRPr/>
            </a:lvl1pPr>
          </a:lstStyle>
          <a:p>
            <a:pPr>
              <a:defRPr/>
            </a:pPr>
            <a:fld id="{95C81090-A085-4ADE-A792-67F3E8374D5C}" type="slidenum">
              <a:rPr lang="en-US" altLang="en-US"/>
              <a:pPr>
                <a:defRPr/>
              </a:pPr>
              <a:t>‹#›</a:t>
            </a:fld>
            <a:endParaRPr lang="en-US" altLang="en-US"/>
          </a:p>
        </p:txBody>
      </p:sp>
    </p:spTree>
    <p:extLst>
      <p:ext uri="{BB962C8B-B14F-4D97-AF65-F5344CB8AC3E}">
        <p14:creationId xmlns:p14="http://schemas.microsoft.com/office/powerpoint/2010/main" val="26005066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5AA19C9-CFE4-4501-8498-F2F8BC010BB2}"/>
              </a:ext>
            </a:extLst>
          </p:cNvPr>
          <p:cNvSpPr>
            <a:spLocks noGrp="1"/>
          </p:cNvSpPr>
          <p:nvPr>
            <p:ph type="dt" sz="half" idx="10"/>
          </p:nvPr>
        </p:nvSpPr>
        <p:spPr/>
        <p:txBody>
          <a:bodyPr/>
          <a:lstStyle>
            <a:lvl1pPr>
              <a:defRPr/>
            </a:lvl1pPr>
          </a:lstStyle>
          <a:p>
            <a:pPr>
              <a:defRPr/>
            </a:pPr>
            <a:endParaRPr lang="en-US" altLang="en-US"/>
          </a:p>
        </p:txBody>
      </p:sp>
      <p:sp>
        <p:nvSpPr>
          <p:cNvPr id="3" name="Footer Placeholder 4">
            <a:extLst>
              <a:ext uri="{FF2B5EF4-FFF2-40B4-BE49-F238E27FC236}">
                <a16:creationId xmlns:a16="http://schemas.microsoft.com/office/drawing/2014/main" id="{6ED9E4A9-2385-4E73-8B3A-0E767AAEC737}"/>
              </a:ext>
            </a:extLst>
          </p:cNvPr>
          <p:cNvSpPr>
            <a:spLocks noGrp="1"/>
          </p:cNvSpPr>
          <p:nvPr>
            <p:ph type="ftr" sz="quarter" idx="11"/>
          </p:nvPr>
        </p:nvSpPr>
        <p:spPr/>
        <p:txBody>
          <a:bodyPr/>
          <a:lstStyle>
            <a:lvl1pPr>
              <a:defRPr/>
            </a:lvl1pPr>
          </a:lstStyle>
          <a:p>
            <a:pPr>
              <a:defRPr/>
            </a:pPr>
            <a:endParaRPr lang="en-US" altLang="en-US"/>
          </a:p>
        </p:txBody>
      </p:sp>
      <p:sp>
        <p:nvSpPr>
          <p:cNvPr id="4" name="Slide Number Placeholder 5">
            <a:extLst>
              <a:ext uri="{FF2B5EF4-FFF2-40B4-BE49-F238E27FC236}">
                <a16:creationId xmlns:a16="http://schemas.microsoft.com/office/drawing/2014/main" id="{2053275D-8542-485A-AEA0-A6A30003A01F}"/>
              </a:ext>
            </a:extLst>
          </p:cNvPr>
          <p:cNvSpPr>
            <a:spLocks noGrp="1"/>
          </p:cNvSpPr>
          <p:nvPr>
            <p:ph type="sldNum" sz="quarter" idx="12"/>
          </p:nvPr>
        </p:nvSpPr>
        <p:spPr/>
        <p:txBody>
          <a:bodyPr/>
          <a:lstStyle>
            <a:lvl1pPr>
              <a:defRPr/>
            </a:lvl1pPr>
          </a:lstStyle>
          <a:p>
            <a:pPr>
              <a:defRPr/>
            </a:pPr>
            <a:fld id="{E7349639-8CFF-4EDD-A443-00CC1E5137A9}" type="slidenum">
              <a:rPr lang="en-US" altLang="en-US"/>
              <a:pPr>
                <a:defRPr/>
              </a:pPr>
              <a:t>‹#›</a:t>
            </a:fld>
            <a:endParaRPr lang="en-US" altLang="en-US"/>
          </a:p>
        </p:txBody>
      </p:sp>
    </p:spTree>
    <p:extLst>
      <p:ext uri="{BB962C8B-B14F-4D97-AF65-F5344CB8AC3E}">
        <p14:creationId xmlns:p14="http://schemas.microsoft.com/office/powerpoint/2010/main" val="18372122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1701" y="514926"/>
            <a:ext cx="451471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2998B284-43F7-419C-B959-82AC577BC82A}"/>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E80A1BC9-17CA-4A70-98BF-A0E84795685E}"/>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027D2790-81E0-4871-B341-B6CD32A9A007}"/>
              </a:ext>
            </a:extLst>
          </p:cNvPr>
          <p:cNvSpPr>
            <a:spLocks noGrp="1"/>
          </p:cNvSpPr>
          <p:nvPr>
            <p:ph type="sldNum" sz="quarter" idx="12"/>
          </p:nvPr>
        </p:nvSpPr>
        <p:spPr/>
        <p:txBody>
          <a:bodyPr/>
          <a:lstStyle>
            <a:lvl1pPr>
              <a:defRPr/>
            </a:lvl1pPr>
          </a:lstStyle>
          <a:p>
            <a:pPr>
              <a:defRPr/>
            </a:pPr>
            <a:fld id="{DF8318BC-76AA-4C54-AD57-688CA8A4D3DD}" type="slidenum">
              <a:rPr lang="en-US" altLang="en-US"/>
              <a:pPr>
                <a:defRPr/>
              </a:pPr>
              <a:t>‹#›</a:t>
            </a:fld>
            <a:endParaRPr lang="en-US" altLang="en-US"/>
          </a:p>
        </p:txBody>
      </p:sp>
    </p:spTree>
    <p:extLst>
      <p:ext uri="{BB962C8B-B14F-4D97-AF65-F5344CB8AC3E}">
        <p14:creationId xmlns:p14="http://schemas.microsoft.com/office/powerpoint/2010/main" val="10194782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2572A9C-590D-4547-AFFD-B087CF0FEA1D}"/>
              </a:ext>
            </a:extLst>
          </p:cNvPr>
          <p:cNvSpPr>
            <a:spLocks noGrp="1"/>
          </p:cNvSpPr>
          <p:nvPr>
            <p:ph type="dt" sz="half" idx="10"/>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4639644C-0718-461E-8E0F-3D1B24DD225C}"/>
              </a:ext>
            </a:extLst>
          </p:cNvPr>
          <p:cNvSpPr>
            <a:spLocks noGrp="1"/>
          </p:cNvSpPr>
          <p:nvPr>
            <p:ph type="ftr" sz="quarter" idx="11"/>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D83C4F92-79D6-4CD4-B693-45CDF8DDBB6A}"/>
              </a:ext>
            </a:extLst>
          </p:cNvPr>
          <p:cNvSpPr>
            <a:spLocks noGrp="1"/>
          </p:cNvSpPr>
          <p:nvPr>
            <p:ph type="sldNum" sz="quarter" idx="12"/>
          </p:nvPr>
        </p:nvSpPr>
        <p:spPr/>
        <p:txBody>
          <a:bodyPr/>
          <a:lstStyle>
            <a:lvl1pPr>
              <a:defRPr/>
            </a:lvl1pPr>
          </a:lstStyle>
          <a:p>
            <a:pPr>
              <a:defRPr/>
            </a:pPr>
            <a:fld id="{E5B0CD34-7409-4EE7-B460-92433CCB84B8}" type="slidenum">
              <a:rPr lang="en-US" altLang="en-US"/>
              <a:pPr>
                <a:defRPr/>
              </a:pPr>
              <a:t>‹#›</a:t>
            </a:fld>
            <a:endParaRPr lang="en-US" altLang="en-US"/>
          </a:p>
        </p:txBody>
      </p:sp>
    </p:spTree>
    <p:extLst>
      <p:ext uri="{BB962C8B-B14F-4D97-AF65-F5344CB8AC3E}">
        <p14:creationId xmlns:p14="http://schemas.microsoft.com/office/powerpoint/2010/main" val="37623798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AA3947-3F49-44C6-A3DB-AD404D16C027}"/>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F96A55B2-E437-4503-9E99-E4B5FF4D0706}"/>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B985546D-EA5D-4F3C-90B6-31AB24FD88EE}"/>
              </a:ext>
            </a:extLst>
          </p:cNvPr>
          <p:cNvSpPr>
            <a:spLocks noGrp="1"/>
          </p:cNvSpPr>
          <p:nvPr>
            <p:ph type="sldNum" sz="quarter" idx="12"/>
          </p:nvPr>
        </p:nvSpPr>
        <p:spPr/>
        <p:txBody>
          <a:bodyPr/>
          <a:lstStyle>
            <a:lvl1pPr>
              <a:defRPr/>
            </a:lvl1pPr>
          </a:lstStyle>
          <a:p>
            <a:pPr>
              <a:defRPr/>
            </a:pPr>
            <a:fld id="{19483402-B45A-4065-95A0-AAFCD2F05DF6}" type="slidenum">
              <a:rPr lang="en-US" altLang="en-US"/>
              <a:pPr>
                <a:defRPr/>
              </a:pPr>
              <a:t>‹#›</a:t>
            </a:fld>
            <a:endParaRPr lang="en-US" altLang="en-US"/>
          </a:p>
        </p:txBody>
      </p:sp>
    </p:spTree>
    <p:extLst>
      <p:ext uri="{BB962C8B-B14F-4D97-AF65-F5344CB8AC3E}">
        <p14:creationId xmlns:p14="http://schemas.microsoft.com/office/powerpoint/2010/main" val="7933435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8">
            <a:extLst>
              <a:ext uri="{FF2B5EF4-FFF2-40B4-BE49-F238E27FC236}">
                <a16:creationId xmlns:a16="http://schemas.microsoft.com/office/drawing/2014/main" id="{E34CF0A3-A9C5-45BC-BF01-BDA2E87C5BC7}"/>
              </a:ext>
            </a:extLst>
          </p:cNvPr>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8000">
                <a:solidFill>
                  <a:srgbClr val="C0E474"/>
                </a:solidFill>
              </a:rPr>
              <a:t>“</a:t>
            </a:r>
          </a:p>
        </p:txBody>
      </p:sp>
      <p:sp>
        <p:nvSpPr>
          <p:cNvPr id="6" name="TextBox 19">
            <a:extLst>
              <a:ext uri="{FF2B5EF4-FFF2-40B4-BE49-F238E27FC236}">
                <a16:creationId xmlns:a16="http://schemas.microsoft.com/office/drawing/2014/main" id="{BEBB75C8-4834-4591-A1D3-B948F0B633B4}"/>
              </a:ext>
            </a:extLst>
          </p:cNvPr>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8000">
                <a:solidFill>
                  <a:srgbClr val="C0E474"/>
                </a:solidFill>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4A34A2F7-9A35-4531-B0CA-D6A524D09BCA}"/>
              </a:ext>
            </a:extLst>
          </p:cNvPr>
          <p:cNvSpPr>
            <a:spLocks noGrp="1"/>
          </p:cNvSpPr>
          <p:nvPr>
            <p:ph type="dt" sz="half" idx="14"/>
          </p:nvPr>
        </p:nvSpPr>
        <p:spPr/>
        <p:txBody>
          <a:bodyPr/>
          <a:lstStyle>
            <a:lvl1pPr>
              <a:defRPr/>
            </a:lvl1pPr>
          </a:lstStyle>
          <a:p>
            <a:pPr>
              <a:defRPr/>
            </a:pPr>
            <a:endParaRPr lang="en-US" altLang="en-US"/>
          </a:p>
        </p:txBody>
      </p:sp>
      <p:sp>
        <p:nvSpPr>
          <p:cNvPr id="8" name="Footer Placeholder 4">
            <a:extLst>
              <a:ext uri="{FF2B5EF4-FFF2-40B4-BE49-F238E27FC236}">
                <a16:creationId xmlns:a16="http://schemas.microsoft.com/office/drawing/2014/main" id="{112DA9DC-D771-4971-8C7D-9FFC67DDDB71}"/>
              </a:ext>
            </a:extLst>
          </p:cNvPr>
          <p:cNvSpPr>
            <a:spLocks noGrp="1"/>
          </p:cNvSpPr>
          <p:nvPr>
            <p:ph type="ftr" sz="quarter" idx="15"/>
          </p:nvPr>
        </p:nvSpPr>
        <p:spPr/>
        <p:txBody>
          <a:bodyPr/>
          <a:lstStyle>
            <a:lvl1pPr>
              <a:defRPr/>
            </a:lvl1pPr>
          </a:lstStyle>
          <a:p>
            <a:pPr>
              <a:defRPr/>
            </a:pPr>
            <a:endParaRPr lang="en-US" altLang="en-US"/>
          </a:p>
        </p:txBody>
      </p:sp>
      <p:sp>
        <p:nvSpPr>
          <p:cNvPr id="9" name="Slide Number Placeholder 5">
            <a:extLst>
              <a:ext uri="{FF2B5EF4-FFF2-40B4-BE49-F238E27FC236}">
                <a16:creationId xmlns:a16="http://schemas.microsoft.com/office/drawing/2014/main" id="{C3FB64AB-A8F2-4778-A98E-024BFDA750E7}"/>
              </a:ext>
            </a:extLst>
          </p:cNvPr>
          <p:cNvSpPr>
            <a:spLocks noGrp="1"/>
          </p:cNvSpPr>
          <p:nvPr>
            <p:ph type="sldNum" sz="quarter" idx="16"/>
          </p:nvPr>
        </p:nvSpPr>
        <p:spPr/>
        <p:txBody>
          <a:bodyPr/>
          <a:lstStyle>
            <a:lvl1pPr>
              <a:defRPr/>
            </a:lvl1pPr>
          </a:lstStyle>
          <a:p>
            <a:pPr>
              <a:defRPr/>
            </a:pPr>
            <a:fld id="{CD05E5EF-770F-4628-B317-20B1A74C7A69}" type="slidenum">
              <a:rPr lang="en-US" altLang="en-US"/>
              <a:pPr>
                <a:defRPr/>
              </a:pPr>
              <a:t>‹#›</a:t>
            </a:fld>
            <a:endParaRPr lang="en-US" altLang="en-US"/>
          </a:p>
        </p:txBody>
      </p:sp>
    </p:spTree>
    <p:extLst>
      <p:ext uri="{BB962C8B-B14F-4D97-AF65-F5344CB8AC3E}">
        <p14:creationId xmlns:p14="http://schemas.microsoft.com/office/powerpoint/2010/main" val="27870904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9657EA-DDED-4AF6-B9D5-748CE662DC23}"/>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279224F0-68D3-4457-AD61-1398CD64BA10}"/>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24345220-60BA-46CC-A6E0-2AF5EEC2044A}"/>
              </a:ext>
            </a:extLst>
          </p:cNvPr>
          <p:cNvSpPr>
            <a:spLocks noGrp="1"/>
          </p:cNvSpPr>
          <p:nvPr>
            <p:ph type="sldNum" sz="quarter" idx="12"/>
          </p:nvPr>
        </p:nvSpPr>
        <p:spPr/>
        <p:txBody>
          <a:bodyPr/>
          <a:lstStyle>
            <a:lvl1pPr>
              <a:defRPr/>
            </a:lvl1pPr>
          </a:lstStyle>
          <a:p>
            <a:pPr>
              <a:defRPr/>
            </a:pPr>
            <a:fld id="{7D7E36FF-BC97-4CA4-93AA-3160A2DF90A9}" type="slidenum">
              <a:rPr lang="en-US" altLang="en-US"/>
              <a:pPr>
                <a:defRPr/>
              </a:pPr>
              <a:t>‹#›</a:t>
            </a:fld>
            <a:endParaRPr lang="en-US" altLang="en-US"/>
          </a:p>
        </p:txBody>
      </p:sp>
    </p:spTree>
    <p:extLst>
      <p:ext uri="{BB962C8B-B14F-4D97-AF65-F5344CB8AC3E}">
        <p14:creationId xmlns:p14="http://schemas.microsoft.com/office/powerpoint/2010/main" val="2822863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18">
            <a:extLst>
              <a:ext uri="{FF2B5EF4-FFF2-40B4-BE49-F238E27FC236}">
                <a16:creationId xmlns:a16="http://schemas.microsoft.com/office/drawing/2014/main" id="{4B488808-1132-4E08-A1B4-DC9C79A5F2E2}"/>
              </a:ext>
            </a:extLst>
          </p:cNvPr>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8000">
                <a:solidFill>
                  <a:srgbClr val="C0E474"/>
                </a:solidFill>
              </a:rPr>
              <a:t>“</a:t>
            </a:r>
          </a:p>
        </p:txBody>
      </p:sp>
      <p:sp>
        <p:nvSpPr>
          <p:cNvPr id="6" name="TextBox 19">
            <a:extLst>
              <a:ext uri="{FF2B5EF4-FFF2-40B4-BE49-F238E27FC236}">
                <a16:creationId xmlns:a16="http://schemas.microsoft.com/office/drawing/2014/main" id="{B3CA16AC-3B0D-4241-A356-EE0CD656D4C8}"/>
              </a:ext>
            </a:extLst>
          </p:cNvPr>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8000">
                <a:solidFill>
                  <a:srgbClr val="C0E474"/>
                </a:solidFill>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DD0683A8-D479-41E5-9E51-1E9E0B5AA9DE}"/>
              </a:ext>
            </a:extLst>
          </p:cNvPr>
          <p:cNvSpPr>
            <a:spLocks noGrp="1"/>
          </p:cNvSpPr>
          <p:nvPr>
            <p:ph type="dt" sz="half" idx="14"/>
          </p:nvPr>
        </p:nvSpPr>
        <p:spPr/>
        <p:txBody>
          <a:bodyPr/>
          <a:lstStyle>
            <a:lvl1pPr>
              <a:defRPr/>
            </a:lvl1pPr>
          </a:lstStyle>
          <a:p>
            <a:pPr>
              <a:defRPr/>
            </a:pPr>
            <a:endParaRPr lang="en-US" altLang="en-US"/>
          </a:p>
        </p:txBody>
      </p:sp>
      <p:sp>
        <p:nvSpPr>
          <p:cNvPr id="8" name="Footer Placeholder 4">
            <a:extLst>
              <a:ext uri="{FF2B5EF4-FFF2-40B4-BE49-F238E27FC236}">
                <a16:creationId xmlns:a16="http://schemas.microsoft.com/office/drawing/2014/main" id="{7443302C-094C-46C9-BE00-9A54350C4360}"/>
              </a:ext>
            </a:extLst>
          </p:cNvPr>
          <p:cNvSpPr>
            <a:spLocks noGrp="1"/>
          </p:cNvSpPr>
          <p:nvPr>
            <p:ph type="ftr" sz="quarter" idx="15"/>
          </p:nvPr>
        </p:nvSpPr>
        <p:spPr/>
        <p:txBody>
          <a:bodyPr/>
          <a:lstStyle>
            <a:lvl1pPr>
              <a:defRPr/>
            </a:lvl1pPr>
          </a:lstStyle>
          <a:p>
            <a:pPr>
              <a:defRPr/>
            </a:pPr>
            <a:endParaRPr lang="en-US" altLang="en-US"/>
          </a:p>
        </p:txBody>
      </p:sp>
      <p:sp>
        <p:nvSpPr>
          <p:cNvPr id="9" name="Slide Number Placeholder 5">
            <a:extLst>
              <a:ext uri="{FF2B5EF4-FFF2-40B4-BE49-F238E27FC236}">
                <a16:creationId xmlns:a16="http://schemas.microsoft.com/office/drawing/2014/main" id="{3F730DA7-6763-4987-9650-7CDE608876D8}"/>
              </a:ext>
            </a:extLst>
          </p:cNvPr>
          <p:cNvSpPr>
            <a:spLocks noGrp="1"/>
          </p:cNvSpPr>
          <p:nvPr>
            <p:ph type="sldNum" sz="quarter" idx="16"/>
          </p:nvPr>
        </p:nvSpPr>
        <p:spPr/>
        <p:txBody>
          <a:bodyPr/>
          <a:lstStyle>
            <a:lvl1pPr>
              <a:defRPr/>
            </a:lvl1pPr>
          </a:lstStyle>
          <a:p>
            <a:pPr>
              <a:defRPr/>
            </a:pPr>
            <a:fld id="{D33D87D6-B1F6-42D2-A2FB-4F9DD81C5862}" type="slidenum">
              <a:rPr lang="en-US" altLang="en-US"/>
              <a:pPr>
                <a:defRPr/>
              </a:pPr>
              <a:t>‹#›</a:t>
            </a:fld>
            <a:endParaRPr lang="en-US" altLang="en-US"/>
          </a:p>
        </p:txBody>
      </p:sp>
    </p:spTree>
    <p:extLst>
      <p:ext uri="{BB962C8B-B14F-4D97-AF65-F5344CB8AC3E}">
        <p14:creationId xmlns:p14="http://schemas.microsoft.com/office/powerpoint/2010/main" val="11270098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C871BB9A-F705-4447-979E-F74C49C97F27}"/>
              </a:ext>
            </a:extLst>
          </p:cNvPr>
          <p:cNvSpPr>
            <a:spLocks noGrp="1"/>
          </p:cNvSpPr>
          <p:nvPr>
            <p:ph type="dt" sz="half" idx="14"/>
          </p:nvPr>
        </p:nvSpPr>
        <p:spPr/>
        <p:txBody>
          <a:bodyPr/>
          <a:lstStyle>
            <a:lvl1pPr>
              <a:defRPr/>
            </a:lvl1pPr>
          </a:lstStyle>
          <a:p>
            <a:pPr>
              <a:defRPr/>
            </a:pPr>
            <a:endParaRPr lang="en-US" altLang="en-US"/>
          </a:p>
        </p:txBody>
      </p:sp>
      <p:sp>
        <p:nvSpPr>
          <p:cNvPr id="6" name="Footer Placeholder 4">
            <a:extLst>
              <a:ext uri="{FF2B5EF4-FFF2-40B4-BE49-F238E27FC236}">
                <a16:creationId xmlns:a16="http://schemas.microsoft.com/office/drawing/2014/main" id="{46DFBED9-7A68-419C-858C-379F41B291E1}"/>
              </a:ext>
            </a:extLst>
          </p:cNvPr>
          <p:cNvSpPr>
            <a:spLocks noGrp="1"/>
          </p:cNvSpPr>
          <p:nvPr>
            <p:ph type="ftr" sz="quarter" idx="15"/>
          </p:nvPr>
        </p:nvSpPr>
        <p:spPr/>
        <p:txBody>
          <a:bodyPr/>
          <a:lstStyle>
            <a:lvl1pPr>
              <a:defRPr/>
            </a:lvl1pPr>
          </a:lstStyle>
          <a:p>
            <a:pPr>
              <a:defRPr/>
            </a:pPr>
            <a:endParaRPr lang="en-US" altLang="en-US"/>
          </a:p>
        </p:txBody>
      </p:sp>
      <p:sp>
        <p:nvSpPr>
          <p:cNvPr id="7" name="Slide Number Placeholder 5">
            <a:extLst>
              <a:ext uri="{FF2B5EF4-FFF2-40B4-BE49-F238E27FC236}">
                <a16:creationId xmlns:a16="http://schemas.microsoft.com/office/drawing/2014/main" id="{F5B58713-F6CD-4920-989A-A5AB8D692AC8}"/>
              </a:ext>
            </a:extLst>
          </p:cNvPr>
          <p:cNvSpPr>
            <a:spLocks noGrp="1"/>
          </p:cNvSpPr>
          <p:nvPr>
            <p:ph type="sldNum" sz="quarter" idx="16"/>
          </p:nvPr>
        </p:nvSpPr>
        <p:spPr/>
        <p:txBody>
          <a:bodyPr/>
          <a:lstStyle>
            <a:lvl1pPr>
              <a:defRPr/>
            </a:lvl1pPr>
          </a:lstStyle>
          <a:p>
            <a:pPr>
              <a:defRPr/>
            </a:pPr>
            <a:fld id="{5A85DD9F-9102-4C19-B3CF-A80257ECDD03}" type="slidenum">
              <a:rPr lang="en-US" altLang="en-US"/>
              <a:pPr>
                <a:defRPr/>
              </a:pPr>
              <a:t>‹#›</a:t>
            </a:fld>
            <a:endParaRPr lang="en-US" altLang="en-US"/>
          </a:p>
        </p:txBody>
      </p:sp>
    </p:spTree>
    <p:extLst>
      <p:ext uri="{BB962C8B-B14F-4D97-AF65-F5344CB8AC3E}">
        <p14:creationId xmlns:p14="http://schemas.microsoft.com/office/powerpoint/2010/main" val="44997177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AE7647-928D-4D87-9AAA-8F07463AE6DC}"/>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C9198DDF-C522-48E2-9965-7F98E7472CD6}"/>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AF582FF2-3891-4292-BE51-0C741A83C58E}"/>
              </a:ext>
            </a:extLst>
          </p:cNvPr>
          <p:cNvSpPr>
            <a:spLocks noGrp="1"/>
          </p:cNvSpPr>
          <p:nvPr>
            <p:ph type="sldNum" sz="quarter" idx="12"/>
          </p:nvPr>
        </p:nvSpPr>
        <p:spPr/>
        <p:txBody>
          <a:bodyPr/>
          <a:lstStyle>
            <a:lvl1pPr>
              <a:defRPr/>
            </a:lvl1pPr>
          </a:lstStyle>
          <a:p>
            <a:pPr>
              <a:defRPr/>
            </a:pPr>
            <a:fld id="{9478BF06-B76B-422D-9F95-A582B9EDA316}" type="slidenum">
              <a:rPr lang="en-US" altLang="en-US"/>
              <a:pPr>
                <a:defRPr/>
              </a:pPr>
              <a:t>‹#›</a:t>
            </a:fld>
            <a:endParaRPr lang="en-US" altLang="en-US"/>
          </a:p>
        </p:txBody>
      </p:sp>
    </p:spTree>
    <p:extLst>
      <p:ext uri="{BB962C8B-B14F-4D97-AF65-F5344CB8AC3E}">
        <p14:creationId xmlns:p14="http://schemas.microsoft.com/office/powerpoint/2010/main" val="395027781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FE9B2A-A55F-47B1-9626-C1870DBF8B21}"/>
              </a:ext>
            </a:extLst>
          </p:cNvPr>
          <p:cNvSpPr>
            <a:spLocks noGrp="1"/>
          </p:cNvSpPr>
          <p:nvPr>
            <p:ph type="dt" sz="half" idx="10"/>
          </p:nvPr>
        </p:nvSpPr>
        <p:spPr/>
        <p:txBody>
          <a:bodyPr/>
          <a:lstStyle>
            <a:lvl1pPr>
              <a:defRPr/>
            </a:lvl1pPr>
          </a:lstStyle>
          <a:p>
            <a:pPr>
              <a:defRPr/>
            </a:pPr>
            <a:endParaRPr lang="en-US" altLang="en-US"/>
          </a:p>
        </p:txBody>
      </p:sp>
      <p:sp>
        <p:nvSpPr>
          <p:cNvPr id="5" name="Footer Placeholder 4">
            <a:extLst>
              <a:ext uri="{FF2B5EF4-FFF2-40B4-BE49-F238E27FC236}">
                <a16:creationId xmlns:a16="http://schemas.microsoft.com/office/drawing/2014/main" id="{96166A40-96F2-4E2F-A534-3A249876177F}"/>
              </a:ext>
            </a:extLst>
          </p:cNvPr>
          <p:cNvSpPr>
            <a:spLocks noGrp="1"/>
          </p:cNvSpPr>
          <p:nvPr>
            <p:ph type="ftr" sz="quarter" idx="11"/>
          </p:nvPr>
        </p:nvSpPr>
        <p:spPr/>
        <p:txBody>
          <a:bodyPr/>
          <a:lstStyle>
            <a:lvl1pPr>
              <a:defRPr/>
            </a:lvl1pPr>
          </a:lstStyle>
          <a:p>
            <a:pPr>
              <a:defRPr/>
            </a:pPr>
            <a:endParaRPr lang="en-US" altLang="en-US"/>
          </a:p>
        </p:txBody>
      </p:sp>
      <p:sp>
        <p:nvSpPr>
          <p:cNvPr id="6" name="Slide Number Placeholder 5">
            <a:extLst>
              <a:ext uri="{FF2B5EF4-FFF2-40B4-BE49-F238E27FC236}">
                <a16:creationId xmlns:a16="http://schemas.microsoft.com/office/drawing/2014/main" id="{29CDD2C5-903C-4BC6-92D0-CCDD812CE717}"/>
              </a:ext>
            </a:extLst>
          </p:cNvPr>
          <p:cNvSpPr>
            <a:spLocks noGrp="1"/>
          </p:cNvSpPr>
          <p:nvPr>
            <p:ph type="sldNum" sz="quarter" idx="12"/>
          </p:nvPr>
        </p:nvSpPr>
        <p:spPr/>
        <p:txBody>
          <a:bodyPr/>
          <a:lstStyle>
            <a:lvl1pPr>
              <a:defRPr/>
            </a:lvl1pPr>
          </a:lstStyle>
          <a:p>
            <a:pPr>
              <a:defRPr/>
            </a:pPr>
            <a:fld id="{1BF2612D-7F48-4144-8000-01AF130290A2}" type="slidenum">
              <a:rPr lang="en-US" altLang="en-US"/>
              <a:pPr>
                <a:defRPr/>
              </a:pPr>
              <a:t>‹#›</a:t>
            </a:fld>
            <a:endParaRPr lang="en-US" altLang="en-US"/>
          </a:p>
        </p:txBody>
      </p:sp>
    </p:spTree>
    <p:extLst>
      <p:ext uri="{BB962C8B-B14F-4D97-AF65-F5344CB8AC3E}">
        <p14:creationId xmlns:p14="http://schemas.microsoft.com/office/powerpoint/2010/main" val="791946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vmlDrawing" Target="../drawings/vmlDrawing1.v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theme" Target="../theme/theme3.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image" Target="../media/image3.wmf"/><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oleObject" Target="../embeddings/oleObject1.bin"/><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C5CCD83-A2AE-C64D-BA5A-21ACD441BE1D}" type="datetimeFigureOut">
              <a:rPr lang="en-US" smtClean="0"/>
              <a:t>5/26/2022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74B6174-6DF3-7442-B8BE-80E229A8F14E}"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4267939"/>
      </p:ext>
    </p:extLst>
  </p:cSld>
  <p:clrMap bg1="lt1" tx1="dk1" bg2="lt2" tx2="dk2" accent1="accent1" accent2="accent2" accent3="accent3" accent4="accent4" accent5="accent5" accent6="accent6" hlink="hlink" folHlink="folHlink"/>
  <p:sldLayoutIdLst>
    <p:sldLayoutId id="2147483989" r:id="rId1"/>
    <p:sldLayoutId id="2147483990" r:id="rId2"/>
    <p:sldLayoutId id="2147483991" r:id="rId3"/>
    <p:sldLayoutId id="2147483992" r:id="rId4"/>
    <p:sldLayoutId id="2147483993" r:id="rId5"/>
    <p:sldLayoutId id="2147483994" r:id="rId6"/>
    <p:sldLayoutId id="2147483995" r:id="rId7"/>
    <p:sldLayoutId id="2147483996" r:id="rId8"/>
    <p:sldLayoutId id="2147483997" r:id="rId9"/>
    <p:sldLayoutId id="2147483998" r:id="rId10"/>
    <p:sldLayoutId id="214748399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5C1-31C4-4AA8-927A-649292D85244}" type="datetimeFigureOut">
              <a:rPr lang="en-US" smtClean="0"/>
              <a:t>5/26/2022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AD7885-CDFF-4479-8654-9BB1F29A6F51}" type="slidenum">
              <a:rPr lang="en-US" smtClean="0"/>
              <a:t>‹#›</a:t>
            </a:fld>
            <a:endParaRPr lang="en-US"/>
          </a:p>
        </p:txBody>
      </p:sp>
    </p:spTree>
    <p:extLst>
      <p:ext uri="{BB962C8B-B14F-4D97-AF65-F5344CB8AC3E}">
        <p14:creationId xmlns:p14="http://schemas.microsoft.com/office/powerpoint/2010/main" val="1457396773"/>
      </p:ext>
    </p:extLst>
  </p:cSld>
  <p:clrMap bg1="lt1" tx1="dk1" bg2="lt2" tx2="dk2" accent1="accent1" accent2="accent2" accent3="accent3" accent4="accent4" accent5="accent5" accent6="accent6" hlink="hlink" folHlink="folHlink"/>
  <p:sldLayoutIdLst>
    <p:sldLayoutId id="2147484001" r:id="rId1"/>
    <p:sldLayoutId id="2147484002" r:id="rId2"/>
    <p:sldLayoutId id="2147484003" r:id="rId3"/>
    <p:sldLayoutId id="2147484004" r:id="rId4"/>
    <p:sldLayoutId id="2147484005" r:id="rId5"/>
    <p:sldLayoutId id="2147484006" r:id="rId6"/>
    <p:sldLayoutId id="2147484007" r:id="rId7"/>
    <p:sldLayoutId id="2147484008" r:id="rId8"/>
    <p:sldLayoutId id="2147484009" r:id="rId9"/>
    <p:sldLayoutId id="2147484010" r:id="rId10"/>
    <p:sldLayoutId id="2147484011" r:id="rId11"/>
    <p:sldLayoutId id="2147484012" r:id="rId12"/>
    <p:sldLayoutId id="214748401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A5D58428-A42D-4921-AFBB-EF70109FB55E}"/>
              </a:ext>
            </a:extLst>
          </p:cNvPr>
          <p:cNvGrpSpPr>
            <a:grpSpLocks/>
          </p:cNvGrpSpPr>
          <p:nvPr/>
        </p:nvGrpSpPr>
        <p:grpSpPr bwMode="auto">
          <a:xfrm>
            <a:off x="-10583" y="-7938"/>
            <a:ext cx="12225868" cy="6873876"/>
            <a:chOff x="-8467" y="-8468"/>
            <a:chExt cx="9169805" cy="6874935"/>
          </a:xfrm>
        </p:grpSpPr>
        <p:sp>
          <p:nvSpPr>
            <p:cNvPr id="7" name="Freeform 6">
              <a:extLst>
                <a:ext uri="{FF2B5EF4-FFF2-40B4-BE49-F238E27FC236}">
                  <a16:creationId xmlns:a16="http://schemas.microsoft.com/office/drawing/2014/main" id="{CB7A65EC-8D38-4F7F-9DFD-BE9AFD5F357C}"/>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6713A2E7-F98B-41F4-8724-AE92099FE95F}"/>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FBCC8103-1901-4923-A9AD-98D76F76BE74}"/>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19E54059-7CCB-48C3-98F5-E2252EDD086D}"/>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03FB4E23-AB92-401D-AEEF-CDBFA42D681B}"/>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EFA61BDA-EBD4-418A-A500-67A3047B89BD}"/>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743E72B4-1658-4833-A9F7-2CBA0513E81C}"/>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ED4A2E50-F058-4222-B590-784D14C00971}"/>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32FEA392-9053-49A2-81D3-E742EC0FEEC2}"/>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23B9CAAB-6D66-42B5-AED6-00781B04558E}"/>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a:extLst>
              <a:ext uri="{FF2B5EF4-FFF2-40B4-BE49-F238E27FC236}">
                <a16:creationId xmlns:a16="http://schemas.microsoft.com/office/drawing/2014/main" id="{FC534DBC-406F-42E4-BD2B-C0E2010E8B2C}"/>
              </a:ext>
            </a:extLst>
          </p:cNvPr>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CD4EEFA8-E374-409C-BA83-BE4DE33C7B72}"/>
              </a:ext>
            </a:extLst>
          </p:cNvPr>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CCB07832-E56B-493F-AEA4-0FA029626C36}"/>
              </a:ext>
            </a:extLst>
          </p:cNvPr>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US" altLang="en-US"/>
          </a:p>
        </p:txBody>
      </p:sp>
      <p:sp>
        <p:nvSpPr>
          <p:cNvPr id="5" name="Footer Placeholder 4">
            <a:extLst>
              <a:ext uri="{FF2B5EF4-FFF2-40B4-BE49-F238E27FC236}">
                <a16:creationId xmlns:a16="http://schemas.microsoft.com/office/drawing/2014/main" id="{8379653E-3D1E-48A5-B982-CA20B188AEA7}"/>
              </a:ext>
            </a:extLst>
          </p:cNvPr>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ltLang="en-US"/>
          </a:p>
        </p:txBody>
      </p:sp>
      <p:sp>
        <p:nvSpPr>
          <p:cNvPr id="6" name="Slide Number Placeholder 5">
            <a:extLst>
              <a:ext uri="{FF2B5EF4-FFF2-40B4-BE49-F238E27FC236}">
                <a16:creationId xmlns:a16="http://schemas.microsoft.com/office/drawing/2014/main" id="{C76FB20F-A43F-4B9A-AE35-EC3CC7F60157}"/>
              </a:ext>
            </a:extLst>
          </p:cNvPr>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a:defRPr sz="900" smtClean="0">
                <a:solidFill>
                  <a:schemeClr val="accent1"/>
                </a:solidFill>
              </a:defRPr>
            </a:lvl1pPr>
          </a:lstStyle>
          <a:p>
            <a:pPr>
              <a:defRPr/>
            </a:pPr>
            <a:fld id="{81DA3ABD-2723-4ABF-84C5-3FBEC72F9C89}" type="slidenum">
              <a:rPr lang="en-US" altLang="en-US"/>
              <a:pPr>
                <a:defRPr/>
              </a:pPr>
              <a:t>‹#›</a:t>
            </a:fld>
            <a:endParaRPr lang="en-US" altLang="en-US"/>
          </a:p>
        </p:txBody>
      </p:sp>
      <p:graphicFrame>
        <p:nvGraphicFramePr>
          <p:cNvPr id="1032" name="Object 7">
            <a:extLst>
              <a:ext uri="{FF2B5EF4-FFF2-40B4-BE49-F238E27FC236}">
                <a16:creationId xmlns:a16="http://schemas.microsoft.com/office/drawing/2014/main" id="{C62E3306-E558-49C3-9F1A-248526901EBF}"/>
              </a:ext>
            </a:extLst>
          </p:cNvPr>
          <p:cNvGraphicFramePr>
            <a:graphicFrameLocks noChangeAspect="1"/>
          </p:cNvGraphicFramePr>
          <p:nvPr userDrawn="1"/>
        </p:nvGraphicFramePr>
        <p:xfrm>
          <a:off x="0" y="1"/>
          <a:ext cx="1524000" cy="830263"/>
        </p:xfrm>
        <a:graphic>
          <a:graphicData uri="http://schemas.openxmlformats.org/presentationml/2006/ole">
            <mc:AlternateContent xmlns:mc="http://schemas.openxmlformats.org/markup-compatibility/2006">
              <mc:Choice xmlns:v="urn:schemas-microsoft-com:vml" Requires="v">
                <p:oleObj spid="_x0000_s27657" name="Picture" r:id="rId19" imgW="3733800" imgH="3495675" progId="Word.Picture.8">
                  <p:embed/>
                </p:oleObj>
              </mc:Choice>
              <mc:Fallback>
                <p:oleObj name="Picture" r:id="rId19" imgW="3733800" imgH="3495675" progId="Word.Picture.8">
                  <p:embed/>
                  <p:pic>
                    <p:nvPicPr>
                      <p:cNvPr id="1032" name="Object 7">
                        <a:extLst>
                          <a:ext uri="{FF2B5EF4-FFF2-40B4-BE49-F238E27FC236}">
                            <a16:creationId xmlns:a16="http://schemas.microsoft.com/office/drawing/2014/main" id="{C62E3306-E558-49C3-9F1A-248526901EBF}"/>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1"/>
                        <a:ext cx="152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127527297"/>
      </p:ext>
    </p:extLst>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 id="2147484026" r:id="rId12"/>
    <p:sldLayoutId id="2147484027" r:id="rId13"/>
    <p:sldLayoutId id="2147484028" r:id="rId14"/>
    <p:sldLayoutId id="2147484029" r:id="rId15"/>
    <p:sldLayoutId id="2147484030"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anose="020B0603020202020204" pitchFamily="34" charset="0"/>
        </a:defRPr>
      </a:lvl2pPr>
      <a:lvl3pPr algn="l" defTabSz="457200" rtl="0" fontAlgn="base">
        <a:spcBef>
          <a:spcPct val="0"/>
        </a:spcBef>
        <a:spcAft>
          <a:spcPct val="0"/>
        </a:spcAft>
        <a:defRPr sz="3600">
          <a:solidFill>
            <a:schemeClr val="accent1"/>
          </a:solidFill>
          <a:latin typeface="Trebuchet MS" panose="020B0603020202020204" pitchFamily="34" charset="0"/>
        </a:defRPr>
      </a:lvl3pPr>
      <a:lvl4pPr algn="l" defTabSz="457200" rtl="0" fontAlgn="base">
        <a:spcBef>
          <a:spcPct val="0"/>
        </a:spcBef>
        <a:spcAft>
          <a:spcPct val="0"/>
        </a:spcAft>
        <a:defRPr sz="3600">
          <a:solidFill>
            <a:schemeClr val="accent1"/>
          </a:solidFill>
          <a:latin typeface="Trebuchet MS" panose="020B0603020202020204" pitchFamily="34" charset="0"/>
        </a:defRPr>
      </a:lvl4pPr>
      <a:lvl5pPr algn="l" defTabSz="457200" rtl="0" fontAlgn="base">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4959" y="2402380"/>
            <a:ext cx="10058400" cy="1792337"/>
          </a:xfrm>
        </p:spPr>
        <p:txBody>
          <a:bodyPr>
            <a:normAutofit/>
          </a:bodyPr>
          <a:lstStyle/>
          <a:p>
            <a:r>
              <a:rPr lang="en-US" sz="5400"/>
              <a:t>Integrated Social Services</a:t>
            </a:r>
            <a:br>
              <a:rPr lang="en-US" sz="5400">
                <a:cs typeface="Calibri Light"/>
              </a:rPr>
            </a:br>
            <a:r>
              <a:rPr lang="en-US" sz="5400">
                <a:cs typeface="Calibri Light"/>
              </a:rPr>
              <a:t>2022</a:t>
            </a:r>
            <a:endParaRPr lang="en-US" sz="5400"/>
          </a:p>
        </p:txBody>
      </p:sp>
      <p:sp>
        <p:nvSpPr>
          <p:cNvPr id="3" name="Subtitle 2"/>
          <p:cNvSpPr>
            <a:spLocks noGrp="1"/>
          </p:cNvSpPr>
          <p:nvPr>
            <p:ph type="subTitle" idx="1"/>
          </p:nvPr>
        </p:nvSpPr>
        <p:spPr>
          <a:xfrm>
            <a:off x="1124632" y="2059007"/>
            <a:ext cx="10058400" cy="1143000"/>
          </a:xfrm>
        </p:spPr>
        <p:txBody>
          <a:bodyPr/>
          <a:lstStyle/>
          <a:p>
            <a:r>
              <a:rPr lang="en-US"/>
              <a:t>Monitoring, Reporting and Learning Framework</a:t>
            </a:r>
          </a:p>
        </p:txBody>
      </p:sp>
    </p:spTree>
    <p:extLst>
      <p:ext uri="{BB962C8B-B14F-4D97-AF65-F5344CB8AC3E}">
        <p14:creationId xmlns:p14="http://schemas.microsoft.com/office/powerpoint/2010/main" val="85409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966464"/>
          </a:xfrm>
        </p:spPr>
        <p:txBody>
          <a:bodyPr/>
          <a:lstStyle/>
          <a:p>
            <a:r>
              <a:rPr lang="en-US"/>
              <a:t>ISS Initiative </a:t>
            </a:r>
            <a:r>
              <a:rPr lang="mr-IN"/>
              <a:t>–</a:t>
            </a:r>
            <a:r>
              <a:rPr lang="en-US"/>
              <a:t> Theory of Change</a:t>
            </a:r>
          </a:p>
        </p:txBody>
      </p:sp>
      <p:sp>
        <p:nvSpPr>
          <p:cNvPr id="5" name="Rectangle 2"/>
          <p:cNvSpPr>
            <a:spLocks noGrp="1" noChangeArrowheads="1"/>
          </p:cNvSpPr>
          <p:nvPr>
            <p:ph idx="1"/>
          </p:nvPr>
        </p:nvSpPr>
        <p:spPr bwMode="auto">
          <a:xfrm>
            <a:off x="838200" y="1969203"/>
            <a:ext cx="31877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1400" b="1" i="0" u="none" strike="noStrike" cap="none" normalizeH="0" baseline="0">
                <a:ln>
                  <a:noFill/>
                </a:ln>
                <a:solidFill>
                  <a:schemeClr val="tx1"/>
                </a:solidFill>
                <a:effectLst/>
                <a:latin typeface="Arial" charset="0"/>
              </a:rPr>
              <a:t>Specific objectives: </a:t>
            </a:r>
            <a:endParaRPr kumimoji="0" lang="en-US" altLang="en-US" sz="1400" b="0" i="0" u="none" strike="noStrike" cap="none" normalizeH="0" baseline="0">
              <a:ln>
                <a:noFill/>
              </a:ln>
              <a:solidFill>
                <a:schemeClr val="tx1"/>
              </a:solidFill>
              <a:effectLst/>
              <a:latin typeface="Arial" charset="0"/>
            </a:endParaRP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400" b="0" i="0" u="none" strike="noStrike" cap="none" normalizeH="0" baseline="0">
                <a:ln>
                  <a:noFill/>
                </a:ln>
                <a:solidFill>
                  <a:schemeClr val="tx1"/>
                </a:solidFill>
                <a:effectLst/>
                <a:latin typeface="Arial" charset="0"/>
              </a:rPr>
              <a:t>Strengthening capacity, coordination, and systems at local and national level with a focus on child protection, social protection and health services. </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sz="1400" b="1" i="1" u="sng" strike="noStrike" cap="none" normalizeH="0" baseline="0">
                <a:ln>
                  <a:noFill/>
                </a:ln>
                <a:solidFill>
                  <a:srgbClr val="0070C0"/>
                </a:solidFill>
                <a:effectLst/>
                <a:latin typeface="Arial" charset="0"/>
              </a:rPr>
              <a:t>To learn and document how social services can best be coordinated and delivered, to effectively address the needs of vulnerable children and families. </a:t>
            </a:r>
          </a:p>
        </p:txBody>
      </p:sp>
      <p:pic>
        <p:nvPicPr>
          <p:cNvPr id="4" name="Content Placeholder 3"/>
          <p:cNvPicPr>
            <a:picLocks/>
          </p:cNvPicPr>
          <p:nvPr/>
        </p:nvPicPr>
        <p:blipFill>
          <a:blip r:embed="rId2">
            <a:extLst>
              <a:ext uri="{28A0092B-C50C-407E-A947-70E740481C1C}">
                <a14:useLocalDpi xmlns:a14="http://schemas.microsoft.com/office/drawing/2010/main" val="0"/>
              </a:ext>
            </a:extLst>
          </a:blip>
          <a:stretch>
            <a:fillRect/>
          </a:stretch>
        </p:blipFill>
        <p:spPr>
          <a:xfrm>
            <a:off x="4025900" y="1969203"/>
            <a:ext cx="7035800" cy="3970318"/>
          </a:xfrm>
          <a:prstGeom prst="rect">
            <a:avLst/>
          </a:prstGeom>
        </p:spPr>
      </p:pic>
    </p:spTree>
    <p:extLst>
      <p:ext uri="{BB962C8B-B14F-4D97-AF65-F5344CB8AC3E}">
        <p14:creationId xmlns:p14="http://schemas.microsoft.com/office/powerpoint/2010/main" val="19267799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6015" y="286603"/>
            <a:ext cx="10058400" cy="887441"/>
          </a:xfrm>
        </p:spPr>
        <p:txBody>
          <a:bodyPr/>
          <a:lstStyle/>
          <a:p>
            <a:r>
              <a:rPr lang="en-US"/>
              <a:t>Remember our approach to learning… </a:t>
            </a:r>
          </a:p>
        </p:txBody>
      </p:sp>
      <p:sp>
        <p:nvSpPr>
          <p:cNvPr id="3" name="Content Placeholder 2"/>
          <p:cNvSpPr>
            <a:spLocks noGrp="1"/>
          </p:cNvSpPr>
          <p:nvPr>
            <p:ph sz="half" idx="1"/>
          </p:nvPr>
        </p:nvSpPr>
        <p:spPr>
          <a:xfrm>
            <a:off x="927158" y="1845734"/>
            <a:ext cx="5877679" cy="4023360"/>
          </a:xfrm>
        </p:spPr>
        <p:txBody>
          <a:bodyPr>
            <a:normAutofit lnSpcReduction="10000"/>
          </a:bodyPr>
          <a:lstStyle/>
          <a:p>
            <a:pPr lvl="1">
              <a:lnSpc>
                <a:spcPct val="110000"/>
              </a:lnSpc>
              <a:buFont typeface="Arial" charset="0"/>
              <a:buChar char="•"/>
            </a:pPr>
            <a:r>
              <a:rPr lang="en-US"/>
              <a:t>Iterative approach at the decentralized level in response to local needs and challenges</a:t>
            </a:r>
          </a:p>
          <a:p>
            <a:pPr lvl="1">
              <a:lnSpc>
                <a:spcPct val="110000"/>
              </a:lnSpc>
              <a:buFont typeface="Arial" charset="0"/>
              <a:buChar char="•"/>
            </a:pPr>
            <a:r>
              <a:rPr lang="en-US"/>
              <a:t>Capture and share learnings, bottlenecks and progress made through ISS activities</a:t>
            </a:r>
          </a:p>
          <a:p>
            <a:pPr lvl="1">
              <a:lnSpc>
                <a:spcPct val="110000"/>
              </a:lnSpc>
              <a:buFont typeface="Arial" charset="0"/>
              <a:buChar char="•"/>
            </a:pPr>
            <a:r>
              <a:rPr lang="en-US"/>
              <a:t>Integrating ISS learning outcomes in existing reporting structures and tools as far as possible </a:t>
            </a:r>
          </a:p>
          <a:p>
            <a:pPr lvl="1">
              <a:lnSpc>
                <a:spcPct val="110000"/>
              </a:lnSpc>
              <a:buFont typeface="Arial" charset="0"/>
              <a:buChar char="•"/>
            </a:pPr>
            <a:r>
              <a:rPr lang="en-US"/>
              <a:t>For further re-application in ISS districts, and to inform discussions for gradual scale-up</a:t>
            </a:r>
          </a:p>
          <a:p>
            <a:pPr marL="201168" lvl="1" indent="0">
              <a:lnSpc>
                <a:spcPct val="110000"/>
              </a:lnSpc>
              <a:buNone/>
            </a:pPr>
            <a:endParaRPr lang="en-US"/>
          </a:p>
          <a:p>
            <a:pPr marL="201168" lvl="1" indent="0">
              <a:lnSpc>
                <a:spcPct val="110000"/>
              </a:lnSpc>
              <a:buNone/>
            </a:pPr>
            <a:r>
              <a:rPr lang="en-US" b="1" i="1"/>
              <a:t>Towards this end, ISS M&amp;E Framework as a guideline to inform efforts to collect data and extract lessons for stakeholders at various levels, with a focus on MMDA-level.</a:t>
            </a:r>
            <a:endParaRPr lang="en-US"/>
          </a:p>
          <a:p>
            <a:pPr marL="0" indent="0">
              <a:lnSpc>
                <a:spcPct val="110000"/>
              </a:lnSpc>
              <a:buNone/>
            </a:pPr>
            <a:endParaRPr lang="en-US"/>
          </a:p>
          <a:p>
            <a:pPr marL="0" indent="0">
              <a:lnSpc>
                <a:spcPct val="110000"/>
              </a:lnSpc>
              <a:buNone/>
            </a:pPr>
            <a:endParaRPr lang="en-US"/>
          </a:p>
        </p:txBody>
      </p:sp>
      <p:pic>
        <p:nvPicPr>
          <p:cNvPr id="5" name="Content Placeholder 4">
            <a:extLst>
              <a:ext uri="{FF2B5EF4-FFF2-40B4-BE49-F238E27FC236}">
                <a16:creationId xmlns:a16="http://schemas.microsoft.com/office/drawing/2014/main" id="{D38B0B93-F047-40AC-B408-DF297D6DB9DC}"/>
              </a:ext>
            </a:extLst>
          </p:cNvPr>
          <p:cNvPicPr>
            <a:picLocks noGrp="1"/>
          </p:cNvPicPr>
          <p:nvPr>
            <p:ph sz="half" idx="2"/>
          </p:nvPr>
        </p:nvPicPr>
        <p:blipFill rotWithShape="1">
          <a:blip r:embed="rId2">
            <a:extLst>
              <a:ext uri="{28A0092B-C50C-407E-A947-70E740481C1C}">
                <a14:useLocalDpi xmlns:a14="http://schemas.microsoft.com/office/drawing/2010/main" val="0"/>
              </a:ext>
            </a:extLst>
          </a:blip>
          <a:srcRect l="1761" t="31157" r="64459" b="21090"/>
          <a:stretch/>
        </p:blipFill>
        <p:spPr bwMode="auto">
          <a:xfrm>
            <a:off x="6868632" y="1545975"/>
            <a:ext cx="4777563" cy="39649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34738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B86050D8-DE56-4A8B-9344-CFCAA23A2D05}"/>
              </a:ext>
            </a:extLst>
          </p:cNvPr>
          <p:cNvSpPr>
            <a:spLocks noGrp="1" noChangeArrowheads="1"/>
          </p:cNvSpPr>
          <p:nvPr>
            <p:ph type="title"/>
          </p:nvPr>
        </p:nvSpPr>
        <p:spPr>
          <a:xfrm>
            <a:off x="1998663" y="268288"/>
            <a:ext cx="8229600" cy="1143000"/>
          </a:xfrm>
        </p:spPr>
        <p:txBody>
          <a:bodyPr/>
          <a:lstStyle/>
          <a:p>
            <a:r>
              <a:rPr lang="en-US" altLang="en-US" b="1"/>
              <a:t>Core Values of M&amp;E and Reporting</a:t>
            </a:r>
            <a:endParaRPr lang="en-US" altLang="en-US"/>
          </a:p>
        </p:txBody>
      </p:sp>
      <p:pic>
        <p:nvPicPr>
          <p:cNvPr id="25603" name="Diagram 1">
            <a:extLst>
              <a:ext uri="{FF2B5EF4-FFF2-40B4-BE49-F238E27FC236}">
                <a16:creationId xmlns:a16="http://schemas.microsoft.com/office/drawing/2014/main" id="{F706F3E3-6E0F-4D1E-8077-7879411EB7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016" r="-18614"/>
          <a:stretch>
            <a:fillRect/>
          </a:stretch>
        </p:blipFill>
        <p:spPr bwMode="auto">
          <a:xfrm>
            <a:off x="1981200" y="1411288"/>
            <a:ext cx="8229600" cy="5332412"/>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p:cTn id="7" dur="500" fill="hold"/>
                                        <p:tgtEl>
                                          <p:spTgt spid="25602"/>
                                        </p:tgtEl>
                                        <p:attrNameLst>
                                          <p:attrName>ppt_w</p:attrName>
                                        </p:attrNameLst>
                                      </p:cBhvr>
                                      <p:tavLst>
                                        <p:tav tm="0">
                                          <p:val>
                                            <p:fltVal val="0"/>
                                          </p:val>
                                        </p:tav>
                                        <p:tav tm="100000">
                                          <p:val>
                                            <p:strVal val="#ppt_w"/>
                                          </p:val>
                                        </p:tav>
                                      </p:tavLst>
                                    </p:anim>
                                    <p:anim calcmode="lin" valueType="num">
                                      <p:cBhvr>
                                        <p:cTn id="8" dur="500" fill="hold"/>
                                        <p:tgtEl>
                                          <p:spTgt spid="25602"/>
                                        </p:tgtEl>
                                        <p:attrNameLst>
                                          <p:attrName>ppt_h</p:attrName>
                                        </p:attrNameLst>
                                      </p:cBhvr>
                                      <p:tavLst>
                                        <p:tav tm="0">
                                          <p:val>
                                            <p:fltVal val="0"/>
                                          </p:val>
                                        </p:tav>
                                        <p:tav tm="100000">
                                          <p:val>
                                            <p:strVal val="#ppt_h"/>
                                          </p:val>
                                        </p:tav>
                                      </p:tavLst>
                                    </p:anim>
                                    <p:animEffect transition="in" filter="fade">
                                      <p:cBhvr>
                                        <p:cTn id="9" dur="500"/>
                                        <p:tgtEl>
                                          <p:spTgt spid="2560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25603"/>
                                        </p:tgtEl>
                                        <p:attrNameLst>
                                          <p:attrName>style.visibility</p:attrName>
                                        </p:attrNameLst>
                                      </p:cBhvr>
                                      <p:to>
                                        <p:strVal val="visible"/>
                                      </p:to>
                                    </p:set>
                                    <p:anim calcmode="lin" valueType="num">
                                      <p:cBhvr>
                                        <p:cTn id="14" dur="500" fill="hold"/>
                                        <p:tgtEl>
                                          <p:spTgt spid="25603"/>
                                        </p:tgtEl>
                                        <p:attrNameLst>
                                          <p:attrName>ppt_w</p:attrName>
                                        </p:attrNameLst>
                                      </p:cBhvr>
                                      <p:tavLst>
                                        <p:tav tm="0">
                                          <p:val>
                                            <p:fltVal val="0"/>
                                          </p:val>
                                        </p:tav>
                                        <p:tav tm="100000">
                                          <p:val>
                                            <p:strVal val="#ppt_w"/>
                                          </p:val>
                                        </p:tav>
                                      </p:tavLst>
                                    </p:anim>
                                    <p:anim calcmode="lin" valueType="num">
                                      <p:cBhvr>
                                        <p:cTn id="15" dur="500" fill="hold"/>
                                        <p:tgtEl>
                                          <p:spTgt spid="25603"/>
                                        </p:tgtEl>
                                        <p:attrNameLst>
                                          <p:attrName>ppt_h</p:attrName>
                                        </p:attrNameLst>
                                      </p:cBhvr>
                                      <p:tavLst>
                                        <p:tav tm="0">
                                          <p:val>
                                            <p:fltVal val="0"/>
                                          </p:val>
                                        </p:tav>
                                        <p:tav tm="100000">
                                          <p:val>
                                            <p:strVal val="#ppt_h"/>
                                          </p:val>
                                        </p:tav>
                                      </p:tavLst>
                                    </p:anim>
                                    <p:animEffect transition="in" filter="fade">
                                      <p:cBhvr>
                                        <p:cTn id="16" dur="5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AC31E7CF-67A7-4AF8-B04E-E70E9353317D}"/>
              </a:ext>
            </a:extLst>
          </p:cNvPr>
          <p:cNvSpPr>
            <a:spLocks noGrp="1" noChangeArrowheads="1"/>
          </p:cNvSpPr>
          <p:nvPr>
            <p:ph type="ctrTitle"/>
          </p:nvPr>
        </p:nvSpPr>
        <p:spPr>
          <a:xfrm>
            <a:off x="2514600" y="228600"/>
            <a:ext cx="7848600" cy="914400"/>
          </a:xfrm>
        </p:spPr>
        <p:txBody>
          <a:bodyPr rtlCol="0">
            <a:normAutofit fontScale="90000"/>
          </a:bodyPr>
          <a:lstStyle/>
          <a:p>
            <a:pPr fontAlgn="auto">
              <a:spcAft>
                <a:spcPts val="0"/>
              </a:spcAft>
              <a:defRPr/>
            </a:pPr>
            <a:r>
              <a:rPr lang="en-US" sz="3200">
                <a:effectLst>
                  <a:outerShdw blurRad="38100" dist="38100" dir="2700000" algn="tl">
                    <a:srgbClr val="C0C0C0"/>
                  </a:outerShdw>
                </a:effectLst>
              </a:rPr>
              <a:t>TEAM WORK, PARTNERSHIP AND COLLABORATION</a:t>
            </a:r>
          </a:p>
        </p:txBody>
      </p:sp>
      <p:pic>
        <p:nvPicPr>
          <p:cNvPr id="4099" name="Picture 4" descr="MPj04383690000[1]">
            <a:extLst>
              <a:ext uri="{FF2B5EF4-FFF2-40B4-BE49-F238E27FC236}">
                <a16:creationId xmlns:a16="http://schemas.microsoft.com/office/drawing/2014/main" id="{B837A602-9BD7-4403-AB1A-06BBEDB42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152525"/>
            <a:ext cx="8458200"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500" fill="hold"/>
                                        <p:tgtEl>
                                          <p:spTgt spid="4099"/>
                                        </p:tgtEl>
                                        <p:attrNameLst>
                                          <p:attrName>ppt_w</p:attrName>
                                        </p:attrNameLst>
                                      </p:cBhvr>
                                      <p:tavLst>
                                        <p:tav tm="0">
                                          <p:val>
                                            <p:fltVal val="0"/>
                                          </p:val>
                                        </p:tav>
                                        <p:tav tm="100000">
                                          <p:val>
                                            <p:strVal val="#ppt_w"/>
                                          </p:val>
                                        </p:tav>
                                      </p:tavLst>
                                    </p:anim>
                                    <p:anim calcmode="lin" valueType="num">
                                      <p:cBhvr>
                                        <p:cTn id="8" dur="500" fill="hold"/>
                                        <p:tgtEl>
                                          <p:spTgt spid="4099"/>
                                        </p:tgtEl>
                                        <p:attrNameLst>
                                          <p:attrName>ppt_h</p:attrName>
                                        </p:attrNameLst>
                                      </p:cBhvr>
                                      <p:tavLst>
                                        <p:tav tm="0">
                                          <p:val>
                                            <p:fltVal val="0"/>
                                          </p:val>
                                        </p:tav>
                                        <p:tav tm="100000">
                                          <p:val>
                                            <p:strVal val="#ppt_h"/>
                                          </p:val>
                                        </p:tav>
                                      </p:tavLst>
                                    </p:anim>
                                    <p:animEffect transition="in" filter="fade">
                                      <p:cBhvr>
                                        <p:cTn id="9" dur="500"/>
                                        <p:tgtEl>
                                          <p:spTgt spid="409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170"/>
                                        </p:tgtEl>
                                        <p:attrNameLst>
                                          <p:attrName>style.visibility</p:attrName>
                                        </p:attrNameLst>
                                      </p:cBhvr>
                                      <p:to>
                                        <p:strVal val="visible"/>
                                      </p:to>
                                    </p:set>
                                    <p:anim calcmode="lin" valueType="num">
                                      <p:cBhvr>
                                        <p:cTn id="14" dur="500" fill="hold"/>
                                        <p:tgtEl>
                                          <p:spTgt spid="7170"/>
                                        </p:tgtEl>
                                        <p:attrNameLst>
                                          <p:attrName>ppt_w</p:attrName>
                                        </p:attrNameLst>
                                      </p:cBhvr>
                                      <p:tavLst>
                                        <p:tav tm="0">
                                          <p:val>
                                            <p:fltVal val="0"/>
                                          </p:val>
                                        </p:tav>
                                        <p:tav tm="100000">
                                          <p:val>
                                            <p:strVal val="#ppt_w"/>
                                          </p:val>
                                        </p:tav>
                                      </p:tavLst>
                                    </p:anim>
                                    <p:anim calcmode="lin" valueType="num">
                                      <p:cBhvr>
                                        <p:cTn id="15" dur="500" fill="hold"/>
                                        <p:tgtEl>
                                          <p:spTgt spid="7170"/>
                                        </p:tgtEl>
                                        <p:attrNameLst>
                                          <p:attrName>ppt_h</p:attrName>
                                        </p:attrNameLst>
                                      </p:cBhvr>
                                      <p:tavLst>
                                        <p:tav tm="0">
                                          <p:val>
                                            <p:fltVal val="0"/>
                                          </p:val>
                                        </p:tav>
                                        <p:tav tm="100000">
                                          <p:val>
                                            <p:strVal val="#ppt_h"/>
                                          </p:val>
                                        </p:tav>
                                      </p:tavLst>
                                    </p:anim>
                                    <p:animEffect transition="in" filter="fade">
                                      <p:cBhvr>
                                        <p:cTn id="16"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30394440"/>
              </p:ext>
            </p:extLst>
          </p:nvPr>
        </p:nvGraphicFramePr>
        <p:xfrm>
          <a:off x="5016500" y="1277265"/>
          <a:ext cx="6669086" cy="4712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1"/>
          <p:cNvSpPr txBox="1">
            <a:spLocks/>
          </p:cNvSpPr>
          <p:nvPr/>
        </p:nvSpPr>
        <p:spPr>
          <a:xfrm>
            <a:off x="727869" y="602180"/>
            <a:ext cx="8350248" cy="1019970"/>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a:t>Intended Learning Outcomes</a:t>
            </a:r>
            <a:endParaRPr lang="en-US" b="1" u="sng"/>
          </a:p>
        </p:txBody>
      </p:sp>
      <p:sp>
        <p:nvSpPr>
          <p:cNvPr id="5" name="Content Placeholder 4"/>
          <p:cNvSpPr>
            <a:spLocks noGrp="1"/>
          </p:cNvSpPr>
          <p:nvPr>
            <p:ph sz="half" idx="1"/>
          </p:nvPr>
        </p:nvSpPr>
        <p:spPr>
          <a:xfrm>
            <a:off x="1038286" y="1845734"/>
            <a:ext cx="3919221" cy="4486240"/>
          </a:xfrm>
        </p:spPr>
        <p:txBody>
          <a:bodyPr>
            <a:normAutofit fontScale="92500" lnSpcReduction="10000"/>
          </a:bodyPr>
          <a:lstStyle/>
          <a:p>
            <a:pPr marL="533400" indent="-266700">
              <a:buFont typeface="Arial" charset="0"/>
              <a:buChar char="•"/>
            </a:pPr>
            <a:r>
              <a:rPr lang="en-US"/>
              <a:t>Learning outcomes at three main levels</a:t>
            </a:r>
          </a:p>
          <a:p>
            <a:pPr marL="533400" indent="-266700">
              <a:buFont typeface="Arial" charset="0"/>
              <a:buChar char="•"/>
            </a:pPr>
            <a:r>
              <a:rPr lang="en-US"/>
              <a:t>Distinction between “business as usual” vs. ISS-specific activities and outcomes </a:t>
            </a:r>
          </a:p>
          <a:p>
            <a:pPr marL="533400" indent="-266700">
              <a:buFont typeface="Arial" charset="0"/>
              <a:buChar char="•"/>
            </a:pPr>
            <a:r>
              <a:rPr lang="en-US"/>
              <a:t>Focus on latter to minimize burden of M&amp;E efforts </a:t>
            </a:r>
          </a:p>
          <a:p>
            <a:pPr marL="533400" indent="-266700">
              <a:buFont typeface="Arial" charset="0"/>
              <a:buChar char="•"/>
            </a:pPr>
            <a:r>
              <a:rPr lang="en-US"/>
              <a:t>Integration with existing reporting structures and tools explored with NDPC and specific sectors </a:t>
            </a:r>
          </a:p>
          <a:p>
            <a:pPr marL="533400" indent="-266700">
              <a:buFont typeface="Arial" charset="0"/>
              <a:buChar char="•"/>
            </a:pPr>
            <a:r>
              <a:rPr lang="en-US"/>
              <a:t>ISS indicators for each major linkage (e.g. LEAP-NHIS) and activities thereunder</a:t>
            </a:r>
          </a:p>
          <a:p>
            <a:pPr marL="533400" indent="-266700">
              <a:buFont typeface="Arial" charset="0"/>
              <a:buChar char="•"/>
            </a:pPr>
            <a:r>
              <a:rPr lang="en-US"/>
              <a:t>Focus on operation and process outcomes (#2 and #3)</a:t>
            </a:r>
          </a:p>
        </p:txBody>
      </p:sp>
    </p:spTree>
    <p:extLst>
      <p:ext uri="{BB962C8B-B14F-4D97-AF65-F5344CB8AC3E}">
        <p14:creationId xmlns:p14="http://schemas.microsoft.com/office/powerpoint/2010/main" val="1929885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87B0B26-74CF-4DDB-BDD7-95BAFE02EBBC}"/>
              </a:ext>
            </a:extLst>
          </p:cNvPr>
          <p:cNvSpPr txBox="1">
            <a:spLocks/>
          </p:cNvSpPr>
          <p:nvPr/>
        </p:nvSpPr>
        <p:spPr bwMode="auto">
          <a:xfrm>
            <a:off x="1278195" y="12382"/>
            <a:ext cx="795429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Autofit/>
          </a:bodyPr>
          <a:lstStyle>
            <a:lvl1pPr algn="r" defTabSz="457200" rtl="0" fontAlgn="base">
              <a:spcBef>
                <a:spcPct val="0"/>
              </a:spcBef>
              <a:spcAft>
                <a:spcPct val="0"/>
              </a:spcAft>
              <a:defRPr sz="54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anose="020B0603020202020204" pitchFamily="34" charset="0"/>
              </a:defRPr>
            </a:lvl2pPr>
            <a:lvl3pPr algn="l" defTabSz="457200" rtl="0" fontAlgn="base">
              <a:spcBef>
                <a:spcPct val="0"/>
              </a:spcBef>
              <a:spcAft>
                <a:spcPct val="0"/>
              </a:spcAft>
              <a:defRPr sz="3600">
                <a:solidFill>
                  <a:schemeClr val="accent1"/>
                </a:solidFill>
                <a:latin typeface="Trebuchet MS" panose="020B0603020202020204" pitchFamily="34" charset="0"/>
              </a:defRPr>
            </a:lvl3pPr>
            <a:lvl4pPr algn="l" defTabSz="457200" rtl="0" fontAlgn="base">
              <a:spcBef>
                <a:spcPct val="0"/>
              </a:spcBef>
              <a:spcAft>
                <a:spcPct val="0"/>
              </a:spcAft>
              <a:defRPr sz="3600">
                <a:solidFill>
                  <a:schemeClr val="accent1"/>
                </a:solidFill>
                <a:latin typeface="Trebuchet MS" panose="020B0603020202020204" pitchFamily="34" charset="0"/>
              </a:defRPr>
            </a:lvl4pPr>
            <a:lvl5pPr algn="l" defTabSz="457200" rtl="0" fontAlgn="base">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800" b="1">
                <a:solidFill>
                  <a:srgbClr val="90C226"/>
                </a:solidFill>
                <a:latin typeface="Trebuchet MS" panose="020B0603020202020204"/>
              </a:rPr>
              <a:t>Examples of Activities &amp; Sector-Specific Indicators under ISS </a:t>
            </a:r>
          </a:p>
        </p:txBody>
      </p:sp>
      <p:pic>
        <p:nvPicPr>
          <p:cNvPr id="2" name="Picture 3" descr="Graphical user interface, application&#10;&#10;Description automatically generated">
            <a:extLst>
              <a:ext uri="{FF2B5EF4-FFF2-40B4-BE49-F238E27FC236}">
                <a16:creationId xmlns:a16="http://schemas.microsoft.com/office/drawing/2014/main" id="{7B9B0D88-8DE0-87D6-0601-E60BF7D403DC}"/>
              </a:ext>
            </a:extLst>
          </p:cNvPr>
          <p:cNvPicPr>
            <a:picLocks noChangeAspect="1"/>
          </p:cNvPicPr>
          <p:nvPr/>
        </p:nvPicPr>
        <p:blipFill>
          <a:blip r:embed="rId3"/>
          <a:stretch>
            <a:fillRect/>
          </a:stretch>
        </p:blipFill>
        <p:spPr>
          <a:xfrm>
            <a:off x="1511300" y="1074574"/>
            <a:ext cx="7632700" cy="5407353"/>
          </a:xfrm>
          <a:prstGeom prst="rect">
            <a:avLst/>
          </a:prstGeom>
        </p:spPr>
      </p:pic>
    </p:spTree>
    <p:extLst>
      <p:ext uri="{BB962C8B-B14F-4D97-AF65-F5344CB8AC3E}">
        <p14:creationId xmlns:p14="http://schemas.microsoft.com/office/powerpoint/2010/main" val="1130135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689E9-8400-4805-A719-914D743F6CE9}"/>
              </a:ext>
            </a:extLst>
          </p:cNvPr>
          <p:cNvSpPr>
            <a:spLocks noGrp="1"/>
          </p:cNvSpPr>
          <p:nvPr>
            <p:ph type="title"/>
          </p:nvPr>
        </p:nvSpPr>
        <p:spPr>
          <a:xfrm>
            <a:off x="1097280" y="286603"/>
            <a:ext cx="10058400" cy="780197"/>
          </a:xfrm>
        </p:spPr>
        <p:txBody>
          <a:bodyPr/>
          <a:lstStyle/>
          <a:p>
            <a:pPr algn="ctr"/>
            <a:r>
              <a:rPr lang="en-US" b="1"/>
              <a:t>Main Tools for Data Collection</a:t>
            </a:r>
          </a:p>
        </p:txBody>
      </p:sp>
      <p:sp>
        <p:nvSpPr>
          <p:cNvPr id="3" name="Content Placeholder 2">
            <a:extLst>
              <a:ext uri="{FF2B5EF4-FFF2-40B4-BE49-F238E27FC236}">
                <a16:creationId xmlns:a16="http://schemas.microsoft.com/office/drawing/2014/main" id="{2EA1EFE8-3176-4574-ABCC-930985CAFA4A}"/>
              </a:ext>
            </a:extLst>
          </p:cNvPr>
          <p:cNvSpPr>
            <a:spLocks noGrp="1"/>
          </p:cNvSpPr>
          <p:nvPr>
            <p:ph sz="half" idx="1"/>
          </p:nvPr>
        </p:nvSpPr>
        <p:spPr>
          <a:xfrm>
            <a:off x="406401" y="1407227"/>
            <a:ext cx="5720079" cy="5168766"/>
          </a:xfrm>
        </p:spPr>
        <p:txBody>
          <a:bodyPr vert="horz" lIns="0" tIns="45720" rIns="0" bIns="45720" rtlCol="0" anchor="t">
            <a:normAutofit fontScale="55000" lnSpcReduction="20000"/>
          </a:bodyPr>
          <a:lstStyle/>
          <a:p>
            <a:pPr algn="ctr"/>
            <a:r>
              <a:rPr lang="en-US" b="1"/>
              <a:t>TOOL &amp; Frequency</a:t>
            </a:r>
          </a:p>
          <a:p>
            <a:pPr marL="457200" indent="-457200">
              <a:buFont typeface="+mj-lt"/>
              <a:buAutoNum type="arabicPeriod"/>
            </a:pPr>
            <a:r>
              <a:rPr lang="en-US"/>
              <a:t>Annual Progress Report (quarterly / annual)</a:t>
            </a:r>
            <a:endParaRPr lang="en-US">
              <a:cs typeface="Calibri"/>
            </a:endParaRPr>
          </a:p>
          <a:p>
            <a:pPr marL="457200" indent="-457200">
              <a:buAutoNum type="arabicPeriod"/>
            </a:pPr>
            <a:r>
              <a:rPr lang="en-US">
                <a:cs typeface="Calibri"/>
              </a:rPr>
              <a:t>ISS Activity Reports to </a:t>
            </a:r>
            <a:r>
              <a:rPr lang="en-US" err="1">
                <a:cs typeface="Calibri"/>
              </a:rPr>
              <a:t>MoLGDRD</a:t>
            </a:r>
            <a:endParaRPr lang="en-US" err="1"/>
          </a:p>
          <a:p>
            <a:pPr marL="457200" indent="-457200">
              <a:buFont typeface="+mj-lt"/>
              <a:buAutoNum type="arabicPeriod"/>
            </a:pPr>
            <a:r>
              <a:rPr lang="en-US"/>
              <a:t>DHIMS (monthly / quarterly)</a:t>
            </a:r>
            <a:endParaRPr lang="en-US">
              <a:cs typeface="Calibri"/>
            </a:endParaRPr>
          </a:p>
          <a:p>
            <a:pPr marL="457200" indent="-457200">
              <a:buFont typeface="+mj-lt"/>
              <a:buAutoNum type="arabicPeriod"/>
            </a:pPr>
            <a:r>
              <a:rPr lang="en-US"/>
              <a:t>CHPS Home Visits Register and Quarterly Reports</a:t>
            </a:r>
            <a:endParaRPr lang="en-US">
              <a:cs typeface="Calibri"/>
            </a:endParaRPr>
          </a:p>
          <a:p>
            <a:pPr marL="457200" indent="-457200">
              <a:buFont typeface="+mj-lt"/>
              <a:buAutoNum type="arabicPeriod"/>
            </a:pPr>
            <a:r>
              <a:rPr lang="en-US"/>
              <a:t>CHPS e-tracker (4 regions)</a:t>
            </a:r>
            <a:endParaRPr lang="en-US">
              <a:cs typeface="Calibri"/>
            </a:endParaRPr>
          </a:p>
          <a:p>
            <a:pPr marL="457200" indent="-457200">
              <a:buFont typeface="+mj-lt"/>
              <a:buAutoNum type="arabicPeriod"/>
            </a:pPr>
            <a:r>
              <a:rPr lang="en-US"/>
              <a:t>LEAP Household Lists</a:t>
            </a:r>
            <a:endParaRPr lang="en-US">
              <a:cs typeface="Calibri"/>
            </a:endParaRPr>
          </a:p>
          <a:p>
            <a:pPr marL="457200" indent="-457200">
              <a:buFont typeface="+mj-lt"/>
              <a:buAutoNum type="arabicPeriod"/>
            </a:pPr>
            <a:r>
              <a:rPr lang="en-US"/>
              <a:t>NHIS-MIS (quarterly)</a:t>
            </a:r>
            <a:endParaRPr lang="en-US">
              <a:cs typeface="Calibri"/>
            </a:endParaRPr>
          </a:p>
          <a:p>
            <a:pPr marL="457200" indent="-457200">
              <a:buFont typeface="+mj-lt"/>
              <a:buAutoNum type="arabicPeriod"/>
            </a:pPr>
            <a:r>
              <a:rPr lang="en-US"/>
              <a:t>LEAP E-MIS (quarterly)</a:t>
            </a:r>
            <a:endParaRPr lang="en-US">
              <a:cs typeface="Calibri"/>
            </a:endParaRPr>
          </a:p>
          <a:p>
            <a:pPr marL="457200" indent="-457200">
              <a:buFont typeface="+mj-lt"/>
              <a:buAutoNum type="arabicPeriod"/>
            </a:pPr>
            <a:r>
              <a:rPr lang="en-US"/>
              <a:t>SWIMS (quarterly / on-demand)</a:t>
            </a:r>
            <a:endParaRPr lang="en-US">
              <a:cs typeface="Calibri"/>
            </a:endParaRPr>
          </a:p>
          <a:p>
            <a:pPr marL="457200" indent="-457200">
              <a:buAutoNum type="arabicPeriod"/>
            </a:pPr>
            <a:r>
              <a:rPr lang="en-US">
                <a:cs typeface="Calibri"/>
              </a:rPr>
              <a:t>CP Toolkit Reporting Application ( real time/on demand/quarterly)</a:t>
            </a:r>
          </a:p>
          <a:p>
            <a:pPr marL="457200" indent="-457200">
              <a:buFont typeface="Calibri Light" panose="020F0302020204030204"/>
              <a:buAutoNum type="arabicPeriod"/>
            </a:pPr>
            <a:r>
              <a:rPr lang="en-US">
                <a:cs typeface="Calibri"/>
              </a:rPr>
              <a:t>Regional Monitoring Reports (annual)</a:t>
            </a:r>
          </a:p>
          <a:p>
            <a:pPr marL="457200" indent="-457200">
              <a:buFont typeface="+mj-lt"/>
              <a:buAutoNum type="arabicPeriod"/>
            </a:pPr>
            <a:r>
              <a:rPr lang="en-US"/>
              <a:t>National monitoring reports (quarterly)</a:t>
            </a:r>
            <a:endParaRPr lang="en-US">
              <a:cs typeface="Calibri"/>
            </a:endParaRPr>
          </a:p>
          <a:p>
            <a:pPr marL="457200" indent="-457200">
              <a:buFont typeface="+mj-lt"/>
              <a:buAutoNum type="arabicPeriod"/>
            </a:pPr>
            <a:r>
              <a:rPr lang="en-US"/>
              <a:t>Surveys (ad-hoc)</a:t>
            </a:r>
            <a:endParaRPr lang="en-US">
              <a:cs typeface="Calibri"/>
            </a:endParaRPr>
          </a:p>
          <a:p>
            <a:pPr marL="457200" indent="-457200">
              <a:buFont typeface="+mj-lt"/>
              <a:buAutoNum type="arabicPeriod"/>
            </a:pPr>
            <a:r>
              <a:rPr lang="en-US"/>
              <a:t>Phone calls (select MMDAs) (Monthly)</a:t>
            </a:r>
            <a:endParaRPr lang="en-US">
              <a:cs typeface="Calibri"/>
            </a:endParaRPr>
          </a:p>
          <a:p>
            <a:pPr marL="457200" indent="-457200">
              <a:buFont typeface="+mj-lt"/>
              <a:buAutoNum type="arabicPeriod"/>
            </a:pPr>
            <a:r>
              <a:rPr lang="en-US"/>
              <a:t>Review Meeting (Annual)</a:t>
            </a:r>
            <a:endParaRPr lang="en-US">
              <a:cs typeface="Calibri"/>
            </a:endParaRPr>
          </a:p>
          <a:p>
            <a:pPr marL="457200" indent="-457200">
              <a:buFont typeface="+mj-lt"/>
              <a:buAutoNum type="arabicPeriod"/>
            </a:pPr>
            <a:r>
              <a:rPr lang="en-US"/>
              <a:t>LEAP-ISS Impact Evaluation 2021-2022</a:t>
            </a:r>
            <a:endParaRPr lang="en-US">
              <a:cs typeface="Calibri"/>
            </a:endParaRPr>
          </a:p>
          <a:p>
            <a:endParaRPr lang="en-US">
              <a:cs typeface="Calibri"/>
            </a:endParaRPr>
          </a:p>
        </p:txBody>
      </p:sp>
      <p:sp>
        <p:nvSpPr>
          <p:cNvPr id="4" name="Content Placeholder 3">
            <a:extLst>
              <a:ext uri="{FF2B5EF4-FFF2-40B4-BE49-F238E27FC236}">
                <a16:creationId xmlns:a16="http://schemas.microsoft.com/office/drawing/2014/main" id="{D451AB66-2C75-47FB-907F-E8734FABB9D7}"/>
              </a:ext>
            </a:extLst>
          </p:cNvPr>
          <p:cNvSpPr>
            <a:spLocks noGrp="1"/>
          </p:cNvSpPr>
          <p:nvPr>
            <p:ph sz="half" idx="2"/>
          </p:nvPr>
        </p:nvSpPr>
        <p:spPr>
          <a:xfrm>
            <a:off x="6096000" y="1407093"/>
            <a:ext cx="6024881" cy="5103595"/>
          </a:xfrm>
        </p:spPr>
        <p:txBody>
          <a:bodyPr vert="horz" lIns="0" tIns="45720" rIns="0" bIns="45720" rtlCol="0" anchor="t">
            <a:normAutofit fontScale="55000" lnSpcReduction="20000"/>
          </a:bodyPr>
          <a:lstStyle/>
          <a:p>
            <a:pPr algn="ctr"/>
            <a:r>
              <a:rPr lang="en-US" b="1"/>
              <a:t>SOURCE</a:t>
            </a:r>
          </a:p>
          <a:p>
            <a:pPr marL="457200" indent="-457200">
              <a:buFont typeface="+mj-lt"/>
              <a:buAutoNum type="arabicPeriod"/>
            </a:pPr>
            <a:r>
              <a:rPr lang="en-US"/>
              <a:t>NDPC / MMDAs</a:t>
            </a:r>
            <a:endParaRPr lang="en-US">
              <a:cs typeface="Calibri"/>
            </a:endParaRPr>
          </a:p>
          <a:p>
            <a:pPr marL="457200" indent="-457200">
              <a:buAutoNum type="arabicPeriod"/>
            </a:pPr>
            <a:r>
              <a:rPr lang="en-US">
                <a:cs typeface="Calibri"/>
              </a:rPr>
              <a:t>DSWCD / MMDAs</a:t>
            </a:r>
            <a:endParaRPr lang="en-US"/>
          </a:p>
          <a:p>
            <a:pPr marL="457200" indent="-457200">
              <a:buFont typeface="+mj-lt"/>
              <a:buAutoNum type="arabicPeriod"/>
            </a:pPr>
            <a:r>
              <a:rPr lang="en-US"/>
              <a:t>GHS – MMDA and Regional</a:t>
            </a:r>
            <a:endParaRPr lang="en-US">
              <a:cs typeface="Calibri"/>
            </a:endParaRPr>
          </a:p>
          <a:p>
            <a:pPr marL="457200" indent="-457200">
              <a:buFont typeface="+mj-lt"/>
              <a:buAutoNum type="arabicPeriod"/>
            </a:pPr>
            <a:r>
              <a:rPr lang="en-US"/>
              <a:t>GHS</a:t>
            </a:r>
            <a:endParaRPr lang="en-US">
              <a:cs typeface="Calibri"/>
            </a:endParaRPr>
          </a:p>
          <a:p>
            <a:pPr marL="457200" indent="-457200">
              <a:buFont typeface="+mj-lt"/>
              <a:buAutoNum type="arabicPeriod"/>
            </a:pPr>
            <a:r>
              <a:rPr lang="en-US"/>
              <a:t>GHS </a:t>
            </a:r>
          </a:p>
          <a:p>
            <a:pPr marL="457200" indent="-457200">
              <a:buFont typeface="+mj-lt"/>
              <a:buAutoNum type="arabicPeriod"/>
            </a:pPr>
            <a:r>
              <a:rPr lang="en-US"/>
              <a:t>GHS </a:t>
            </a:r>
            <a:endParaRPr lang="en-US">
              <a:cs typeface="Calibri"/>
            </a:endParaRPr>
          </a:p>
          <a:p>
            <a:pPr marL="457200" indent="-457200">
              <a:buFont typeface="+mj-lt"/>
              <a:buAutoNum type="arabicPeriod"/>
            </a:pPr>
            <a:r>
              <a:rPr lang="en-US"/>
              <a:t>NHIA</a:t>
            </a:r>
            <a:endParaRPr lang="en-US">
              <a:cs typeface="Calibri"/>
            </a:endParaRPr>
          </a:p>
          <a:p>
            <a:pPr marL="457200" indent="-457200">
              <a:buFont typeface="+mj-lt"/>
              <a:buAutoNum type="arabicPeriod"/>
            </a:pPr>
            <a:r>
              <a:rPr lang="en-US"/>
              <a:t>LMS  / DSWOs</a:t>
            </a:r>
            <a:endParaRPr lang="en-US">
              <a:cs typeface="Calibri"/>
            </a:endParaRPr>
          </a:p>
          <a:p>
            <a:pPr marL="457200" indent="-457200">
              <a:buFont typeface="+mj-lt"/>
              <a:buAutoNum type="arabicPeriod"/>
            </a:pPr>
            <a:r>
              <a:rPr lang="en-US"/>
              <a:t>Social Welfare / Department of Children + UNICEF</a:t>
            </a:r>
            <a:endParaRPr lang="en-US">
              <a:cs typeface="Calibri"/>
            </a:endParaRPr>
          </a:p>
          <a:p>
            <a:pPr marL="457200" indent="-457200">
              <a:buAutoNum type="arabicPeriod"/>
            </a:pPr>
            <a:r>
              <a:rPr lang="en-US">
                <a:ea typeface="+mn-lt"/>
                <a:cs typeface="+mn-lt"/>
              </a:rPr>
              <a:t>Department of Children/GACA Secretariat + UNICEF</a:t>
            </a:r>
            <a:endParaRPr lang="en-US">
              <a:cs typeface="Calibri" panose="020F0502020204030204"/>
            </a:endParaRPr>
          </a:p>
          <a:p>
            <a:pPr marL="457200" indent="-457200">
              <a:buFont typeface="+mj-lt"/>
              <a:buAutoNum type="arabicPeriod"/>
            </a:pPr>
            <a:r>
              <a:rPr lang="en-US"/>
              <a:t>RCC, Regional GHS, NHIS, DSW teams</a:t>
            </a:r>
            <a:endParaRPr lang="en-US">
              <a:cs typeface="Calibri"/>
            </a:endParaRPr>
          </a:p>
          <a:p>
            <a:pPr marL="457200" indent="-457200">
              <a:buFont typeface="+mj-lt"/>
              <a:buAutoNum type="arabicPeriod"/>
            </a:pPr>
            <a:r>
              <a:rPr lang="en-US"/>
              <a:t>National steering committee team + UNICEF</a:t>
            </a:r>
            <a:endParaRPr lang="en-US">
              <a:cs typeface="Calibri" panose="020F0502020204030204"/>
            </a:endParaRPr>
          </a:p>
          <a:p>
            <a:pPr marL="457200" indent="-457200">
              <a:buAutoNum type="arabicPeriod"/>
            </a:pPr>
            <a:r>
              <a:rPr lang="en-US"/>
              <a:t>National steering </a:t>
            </a:r>
            <a:r>
              <a:rPr lang="en-US">
                <a:ea typeface="+mn-lt"/>
                <a:cs typeface="+mn-lt"/>
              </a:rPr>
              <a:t>committee </a:t>
            </a:r>
            <a:r>
              <a:rPr lang="en-US"/>
              <a:t>team + UNICEF</a:t>
            </a:r>
            <a:endParaRPr lang="en-US">
              <a:cs typeface="Calibri"/>
            </a:endParaRPr>
          </a:p>
          <a:p>
            <a:pPr marL="457200" indent="-457200">
              <a:buAutoNum type="arabicPeriod"/>
            </a:pPr>
            <a:r>
              <a:rPr lang="en-US"/>
              <a:t>National steering </a:t>
            </a:r>
            <a:r>
              <a:rPr lang="en-US">
                <a:ea typeface="+mn-lt"/>
                <a:cs typeface="+mn-lt"/>
              </a:rPr>
              <a:t>committee </a:t>
            </a:r>
            <a:r>
              <a:rPr lang="en-US"/>
              <a:t>team + UNICEF </a:t>
            </a:r>
            <a:endParaRPr lang="en-US">
              <a:cs typeface="Calibri"/>
            </a:endParaRPr>
          </a:p>
          <a:p>
            <a:pPr marL="457200" indent="-457200">
              <a:buAutoNum type="arabicPeriod"/>
            </a:pPr>
            <a:r>
              <a:rPr lang="en-US"/>
              <a:t>National steering </a:t>
            </a:r>
            <a:r>
              <a:rPr lang="en-US">
                <a:ea typeface="+mn-lt"/>
                <a:cs typeface="+mn-lt"/>
              </a:rPr>
              <a:t>committee </a:t>
            </a:r>
            <a:r>
              <a:rPr lang="en-US"/>
              <a:t>team + UNICEF </a:t>
            </a:r>
            <a:endParaRPr lang="en-US">
              <a:cs typeface="Calibri"/>
            </a:endParaRPr>
          </a:p>
          <a:p>
            <a:pPr marL="457200" indent="-457200">
              <a:buFont typeface="+mj-lt"/>
              <a:buAutoNum type="arabicPeriod"/>
            </a:pPr>
            <a:r>
              <a:rPr lang="en-US"/>
              <a:t>Social Protection Sector DPs + </a:t>
            </a:r>
            <a:r>
              <a:rPr lang="en-US" err="1"/>
              <a:t>MoGCSP</a:t>
            </a:r>
            <a:r>
              <a:rPr lang="en-US"/>
              <a:t> </a:t>
            </a:r>
            <a:endParaRPr lang="en-US">
              <a:cs typeface="Calibri"/>
            </a:endParaRPr>
          </a:p>
        </p:txBody>
      </p:sp>
    </p:spTree>
    <p:extLst>
      <p:ext uri="{BB962C8B-B14F-4D97-AF65-F5344CB8AC3E}">
        <p14:creationId xmlns:p14="http://schemas.microsoft.com/office/powerpoint/2010/main" val="308295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54452-D5F8-4AC3-8ACD-9F87686A7D4F}"/>
              </a:ext>
            </a:extLst>
          </p:cNvPr>
          <p:cNvSpPr>
            <a:spLocks noGrp="1"/>
          </p:cNvSpPr>
          <p:nvPr>
            <p:ph type="title"/>
          </p:nvPr>
        </p:nvSpPr>
        <p:spPr>
          <a:xfrm>
            <a:off x="1097280" y="286604"/>
            <a:ext cx="10058400" cy="1022908"/>
          </a:xfrm>
        </p:spPr>
        <p:txBody>
          <a:bodyPr>
            <a:normAutofit fontScale="90000"/>
          </a:bodyPr>
          <a:lstStyle/>
          <a:p>
            <a:pPr algn="ctr"/>
            <a:r>
              <a:rPr lang="en-US"/>
              <a:t>Monitoring, learning and reporting strategy </a:t>
            </a:r>
            <a:br>
              <a:rPr lang="en-US"/>
            </a:br>
            <a:r>
              <a:rPr lang="en-US"/>
              <a:t>in a nutshell</a:t>
            </a:r>
          </a:p>
        </p:txBody>
      </p:sp>
      <p:sp>
        <p:nvSpPr>
          <p:cNvPr id="3" name="Content Placeholder 2">
            <a:extLst>
              <a:ext uri="{FF2B5EF4-FFF2-40B4-BE49-F238E27FC236}">
                <a16:creationId xmlns:a16="http://schemas.microsoft.com/office/drawing/2014/main" id="{ACB8AE3F-4B2E-41BE-9D57-7333844F11F4}"/>
              </a:ext>
            </a:extLst>
          </p:cNvPr>
          <p:cNvSpPr>
            <a:spLocks noGrp="1"/>
          </p:cNvSpPr>
          <p:nvPr>
            <p:ph sz="half" idx="1"/>
          </p:nvPr>
        </p:nvSpPr>
        <p:spPr>
          <a:xfrm>
            <a:off x="1097278" y="1845734"/>
            <a:ext cx="9672322" cy="4023360"/>
          </a:xfrm>
        </p:spPr>
        <p:txBody>
          <a:bodyPr vert="horz" lIns="0" tIns="45720" rIns="0" bIns="45720" rtlCol="0" anchor="t">
            <a:normAutofit/>
          </a:bodyPr>
          <a:lstStyle/>
          <a:p>
            <a:pPr marL="457200" indent="-457200">
              <a:buFont typeface="+mj-lt"/>
              <a:buAutoNum type="arabicPeriod"/>
            </a:pPr>
            <a:r>
              <a:rPr lang="en-US"/>
              <a:t>The main tool for data collection is the APR – Annual Progress Report prepared by MMDAs under guidance of NDPC. </a:t>
            </a:r>
          </a:p>
          <a:p>
            <a:pPr marL="457200" indent="-457200">
              <a:buFont typeface="+mj-lt"/>
              <a:buAutoNum type="arabicPeriod"/>
            </a:pPr>
            <a:r>
              <a:rPr lang="en-US"/>
              <a:t>In addition, specific sectors have their own monitoring tools that collect further operational and output monitoring data.</a:t>
            </a:r>
          </a:p>
          <a:p>
            <a:pPr marL="457200" indent="-457200">
              <a:buFont typeface="+mj-lt"/>
              <a:buAutoNum type="arabicPeriod"/>
            </a:pPr>
            <a:r>
              <a:rPr lang="en-US"/>
              <a:t>ISS will try to build on, and strengthen, existing monitoring protocols. </a:t>
            </a:r>
          </a:p>
          <a:p>
            <a:pPr marL="457200" indent="-457200">
              <a:buFont typeface="+mj-lt"/>
              <a:buAutoNum type="arabicPeriod"/>
            </a:pPr>
            <a:r>
              <a:rPr lang="en-US"/>
              <a:t>As we are strengthening inter-sectoral collaboration, there will be joint monitoring missions from the regional and national level to participating MMDAs. For these, there will be sector-specific regional monitoring checklists (see in folder).</a:t>
            </a:r>
            <a:endParaRPr lang="en-US">
              <a:cs typeface="Calibri"/>
            </a:endParaRPr>
          </a:p>
          <a:p>
            <a:pPr marL="0" indent="0">
              <a:buNone/>
            </a:pPr>
            <a:endParaRPr lang="en-US"/>
          </a:p>
          <a:p>
            <a:pPr marL="0" indent="0" algn="ctr">
              <a:buNone/>
            </a:pPr>
            <a:r>
              <a:rPr lang="en-US" b="1" i="1"/>
              <a:t>Let’s now look at some of the indicators in the APR, and in sector-specific monitoring tools</a:t>
            </a:r>
          </a:p>
        </p:txBody>
      </p:sp>
    </p:spTree>
    <p:extLst>
      <p:ext uri="{BB962C8B-B14F-4D97-AF65-F5344CB8AC3E}">
        <p14:creationId xmlns:p14="http://schemas.microsoft.com/office/powerpoint/2010/main" val="347608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9B8CD1D9-ACFC-4706-B412-F6CEB285B5DC}"/>
              </a:ext>
            </a:extLst>
          </p:cNvPr>
          <p:cNvSpPr>
            <a:spLocks noGrp="1" noChangeArrowheads="1"/>
          </p:cNvSpPr>
          <p:nvPr>
            <p:ph type="title"/>
          </p:nvPr>
        </p:nvSpPr>
        <p:spPr>
          <a:xfrm>
            <a:off x="1943100" y="152401"/>
            <a:ext cx="8305800" cy="841375"/>
          </a:xfrm>
        </p:spPr>
        <p:txBody>
          <a:bodyPr/>
          <a:lstStyle/>
          <a:p>
            <a:r>
              <a:rPr lang="en-GB" altLang="en-US" sz="3200">
                <a:latin typeface="Arial Black" panose="020B0A04020102020204" pitchFamily="34" charset="0"/>
              </a:rPr>
              <a:t>The Annual Progress Report (APR)</a:t>
            </a:r>
            <a:endParaRPr lang="en-US" altLang="en-US" sz="3200" b="1">
              <a:latin typeface="Arial Black" panose="020B0A04020102020204" pitchFamily="34" charset="0"/>
            </a:endParaRPr>
          </a:p>
        </p:txBody>
      </p:sp>
      <p:sp>
        <p:nvSpPr>
          <p:cNvPr id="17411" name="Rectangle 3">
            <a:extLst>
              <a:ext uri="{FF2B5EF4-FFF2-40B4-BE49-F238E27FC236}">
                <a16:creationId xmlns:a16="http://schemas.microsoft.com/office/drawing/2014/main" id="{7F6222E5-20F7-4D7B-98BD-963077AB06A5}"/>
              </a:ext>
            </a:extLst>
          </p:cNvPr>
          <p:cNvSpPr>
            <a:spLocks noGrp="1" noChangeArrowheads="1"/>
          </p:cNvSpPr>
          <p:nvPr>
            <p:ph idx="1"/>
          </p:nvPr>
        </p:nvSpPr>
        <p:spPr>
          <a:xfrm>
            <a:off x="1981200" y="1219200"/>
            <a:ext cx="8229600" cy="5410200"/>
          </a:xfrm>
        </p:spPr>
        <p:txBody>
          <a:bodyPr/>
          <a:lstStyle/>
          <a:p>
            <a:pPr algn="just">
              <a:lnSpc>
                <a:spcPct val="80000"/>
              </a:lnSpc>
              <a:buClr>
                <a:schemeClr val="tx1"/>
              </a:buClr>
            </a:pPr>
            <a:r>
              <a:rPr lang="en-GB" altLang="en-US" sz="2400">
                <a:latin typeface="Arial" panose="020B0604020202020204" pitchFamily="34" charset="0"/>
                <a:cs typeface="Arial" panose="020B0604020202020204" pitchFamily="34" charset="0"/>
              </a:rPr>
              <a:t>Key instrument for reporting on the progress made towards achievement of the goals and objectives of the DMTDPs and the Policy framework on an annual basis</a:t>
            </a:r>
          </a:p>
          <a:p>
            <a:pPr algn="just">
              <a:lnSpc>
                <a:spcPct val="80000"/>
              </a:lnSpc>
              <a:buClr>
                <a:schemeClr val="tx1"/>
              </a:buClr>
            </a:pPr>
            <a:endParaRPr lang="en-GB" altLang="en-US" sz="2400">
              <a:latin typeface="Arial" panose="020B0604020202020204" pitchFamily="34" charset="0"/>
              <a:cs typeface="Arial" panose="020B0604020202020204" pitchFamily="34" charset="0"/>
            </a:endParaRPr>
          </a:p>
          <a:p>
            <a:pPr algn="just">
              <a:lnSpc>
                <a:spcPct val="80000"/>
              </a:lnSpc>
              <a:buClr>
                <a:schemeClr val="tx1"/>
              </a:buClr>
            </a:pPr>
            <a:r>
              <a:rPr lang="en-GB" altLang="en-US" sz="2400">
                <a:latin typeface="Arial" panose="020B0604020202020204" pitchFamily="34" charset="0"/>
                <a:cs typeface="Arial" panose="020B0604020202020204" pitchFamily="34" charset="0"/>
              </a:rPr>
              <a:t>It serves as a single source of information on progress being made and assists in identifying weaknesses and constraints to the attainment of the goals and objectives of the DMTDPs and the policy framework. It also makes recommendations to help address the bottlenecks.</a:t>
            </a:r>
            <a:endParaRPr lang="en-US" altLang="en-US" sz="2400">
              <a:latin typeface="Arial" panose="020B0604020202020204" pitchFamily="34" charset="0"/>
              <a:cs typeface="Arial" panose="020B0604020202020204" pitchFamily="34" charset="0"/>
            </a:endParaRPr>
          </a:p>
          <a:p>
            <a:pPr algn="just">
              <a:lnSpc>
                <a:spcPct val="80000"/>
              </a:lnSpc>
              <a:buClr>
                <a:schemeClr val="tx1"/>
              </a:buClr>
            </a:pPr>
            <a:endParaRPr lang="en-US" altLang="zh-CN">
              <a:latin typeface="Arial" panose="020B0604020202020204" pitchFamily="34" charset="0"/>
              <a:ea typeface="SimSun" panose="02010600030101010101" pitchFamily="2" charset="-122"/>
              <a:cs typeface="Arial" panose="020B0604020202020204" pitchFamily="34" charset="0"/>
            </a:endParaRPr>
          </a:p>
          <a:p>
            <a:pPr algn="just">
              <a:lnSpc>
                <a:spcPct val="80000"/>
              </a:lnSpc>
              <a:buClr>
                <a:schemeClr val="tx1"/>
              </a:buClr>
            </a:pPr>
            <a:r>
              <a:rPr lang="en-GB" altLang="en-US" sz="2400">
                <a:latin typeface="Arial" panose="020B0604020202020204" pitchFamily="34" charset="0"/>
                <a:cs typeface="Arial" panose="020B0604020202020204" pitchFamily="34" charset="0"/>
              </a:rPr>
              <a:t>It presents the status of indicators and targets that were adopted by stakeholders for tracking the achievements of key policy objectives, programmes and projects of the DMTDPs</a:t>
            </a:r>
            <a:endParaRPr lang="en-US" altLang="en-US" sz="2400">
              <a:latin typeface="Arial" panose="020B0604020202020204" pitchFamily="34" charset="0"/>
              <a:cs typeface="Arial" panose="020B0604020202020204" pitchFamily="34" charset="0"/>
            </a:endParaRPr>
          </a:p>
        </p:txBody>
      </p:sp>
      <p:sp>
        <p:nvSpPr>
          <p:cNvPr id="13316" name="Slide Number Placeholder 5">
            <a:extLst>
              <a:ext uri="{FF2B5EF4-FFF2-40B4-BE49-F238E27FC236}">
                <a16:creationId xmlns:a16="http://schemas.microsoft.com/office/drawing/2014/main" id="{27050D07-3668-4FD2-AAE9-FA8F150FCF8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fontAlgn="base">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0" fontAlgn="base" hangingPunct="0">
              <a:spcBef>
                <a:spcPct val="0"/>
              </a:spcBef>
              <a:spcAft>
                <a:spcPct val="0"/>
              </a:spcAft>
              <a:buClrTx/>
              <a:buSzTx/>
              <a:buNone/>
            </a:pPr>
            <a:fld id="{A063D065-3B3E-4F19-8A4C-D4AAF1F1B4DB}" type="slidenum">
              <a:rPr lang="en-US" altLang="en-US" sz="1400">
                <a:solidFill>
                  <a:srgbClr val="000000"/>
                </a:solidFill>
                <a:latin typeface="Arial" panose="020B0604020202020204" pitchFamily="34" charset="0"/>
                <a:cs typeface="Arial" panose="020B0604020202020204" pitchFamily="34" charset="0"/>
              </a:rPr>
              <a:pPr eaLnBrk="0" fontAlgn="base" hangingPunct="0">
                <a:spcBef>
                  <a:spcPct val="0"/>
                </a:spcBef>
                <a:spcAft>
                  <a:spcPct val="0"/>
                </a:spcAft>
                <a:buClrTx/>
                <a:buSzTx/>
                <a:buNone/>
              </a:pPr>
              <a:t>10</a:t>
            </a:fld>
            <a:endParaRPr lang="en-US" altLang="en-US" sz="1400">
              <a:solidFill>
                <a:srgbClr val="00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2000"/>
                                        <p:tgtEl>
                                          <p:spTgt spid="17410"/>
                                        </p:tgtEl>
                                      </p:cBhvr>
                                    </p:animEffect>
                                    <p:anim calcmode="lin" valueType="num">
                                      <p:cBhvr>
                                        <p:cTn id="8" dur="2000" fill="hold"/>
                                        <p:tgtEl>
                                          <p:spTgt spid="17410"/>
                                        </p:tgtEl>
                                        <p:attrNameLst>
                                          <p:attrName>ppt_w</p:attrName>
                                        </p:attrNameLst>
                                      </p:cBhvr>
                                      <p:tavLst>
                                        <p:tav tm="0" fmla="#ppt_w*sin(2.5*pi*$)">
                                          <p:val>
                                            <p:fltVal val="0"/>
                                          </p:val>
                                        </p:tav>
                                        <p:tav tm="100000">
                                          <p:val>
                                            <p:fltVal val="1"/>
                                          </p:val>
                                        </p:tav>
                                      </p:tavLst>
                                    </p:anim>
                                    <p:anim calcmode="lin" valueType="num">
                                      <p:cBhvr>
                                        <p:cTn id="9" dur="2000" fill="hold"/>
                                        <p:tgtEl>
                                          <p:spTgt spid="17410"/>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7411">
                                            <p:txEl>
                                              <p:pRg st="0" end="0"/>
                                            </p:txEl>
                                          </p:spTgt>
                                        </p:tgtEl>
                                        <p:attrNameLst>
                                          <p:attrName>style.visibility</p:attrName>
                                        </p:attrNameLst>
                                      </p:cBhvr>
                                      <p:to>
                                        <p:strVal val="visible"/>
                                      </p:to>
                                    </p:set>
                                    <p:anim calcmode="lin" valueType="num">
                                      <p:cBhvr>
                                        <p:cTn id="14" dur="500" fill="hold"/>
                                        <p:tgtEl>
                                          <p:spTgt spid="17411">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7411">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7411">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17411">
                                            <p:txEl>
                                              <p:pRg st="2" end="2"/>
                                            </p:txEl>
                                          </p:spTgt>
                                        </p:tgtEl>
                                        <p:attrNameLst>
                                          <p:attrName>style.visibility</p:attrName>
                                        </p:attrNameLst>
                                      </p:cBhvr>
                                      <p:to>
                                        <p:strVal val="visible"/>
                                      </p:to>
                                    </p:set>
                                    <p:anim calcmode="lin" valueType="num">
                                      <p:cBhvr>
                                        <p:cTn id="21" dur="500" fill="hold"/>
                                        <p:tgtEl>
                                          <p:spTgt spid="17411">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17411">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17411">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nodeType="clickEffect">
                                  <p:stCondLst>
                                    <p:cond delay="0"/>
                                  </p:stCondLst>
                                  <p:childTnLst>
                                    <p:set>
                                      <p:cBhvr>
                                        <p:cTn id="27" dur="1" fill="hold">
                                          <p:stCondLst>
                                            <p:cond delay="0"/>
                                          </p:stCondLst>
                                        </p:cTn>
                                        <p:tgtEl>
                                          <p:spTgt spid="17411">
                                            <p:txEl>
                                              <p:pRg st="4" end="4"/>
                                            </p:txEl>
                                          </p:spTgt>
                                        </p:tgtEl>
                                        <p:attrNameLst>
                                          <p:attrName>style.visibility</p:attrName>
                                        </p:attrNameLst>
                                      </p:cBhvr>
                                      <p:to>
                                        <p:strVal val="visible"/>
                                      </p:to>
                                    </p:set>
                                    <p:anim calcmode="lin" valueType="num">
                                      <p:cBhvr>
                                        <p:cTn id="28" dur="500" fill="hold"/>
                                        <p:tgtEl>
                                          <p:spTgt spid="17411">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7411">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74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E0B06-9B1C-4D4A-B016-C8F2693FA6C9}"/>
              </a:ext>
            </a:extLst>
          </p:cNvPr>
          <p:cNvSpPr>
            <a:spLocks noGrp="1"/>
          </p:cNvSpPr>
          <p:nvPr>
            <p:ph type="title"/>
          </p:nvPr>
        </p:nvSpPr>
        <p:spPr/>
        <p:txBody>
          <a:bodyPr/>
          <a:lstStyle/>
          <a:p>
            <a:pPr algn="ctr"/>
            <a:r>
              <a:rPr lang="en-US"/>
              <a:t>Core APR Indicators relevant for Indicator</a:t>
            </a:r>
          </a:p>
        </p:txBody>
      </p:sp>
      <p:sp>
        <p:nvSpPr>
          <p:cNvPr id="3" name="Content Placeholder 2">
            <a:extLst>
              <a:ext uri="{FF2B5EF4-FFF2-40B4-BE49-F238E27FC236}">
                <a16:creationId xmlns:a16="http://schemas.microsoft.com/office/drawing/2014/main" id="{FDADE3E1-FC2E-4BEF-A457-14E1A7682FE7}"/>
              </a:ext>
            </a:extLst>
          </p:cNvPr>
          <p:cNvSpPr>
            <a:spLocks noGrp="1"/>
          </p:cNvSpPr>
          <p:nvPr>
            <p:ph idx="1"/>
          </p:nvPr>
        </p:nvSpPr>
        <p:spPr>
          <a:xfrm>
            <a:off x="2133600" y="2160589"/>
            <a:ext cx="6934200" cy="3881437"/>
          </a:xfrm>
        </p:spPr>
        <p:txBody>
          <a:bodyPr/>
          <a:lstStyle/>
          <a:p>
            <a:r>
              <a:rPr lang="en-GB"/>
              <a:t>Proportion of Population with Valid NHIS Cards</a:t>
            </a:r>
          </a:p>
          <a:p>
            <a:r>
              <a:rPr lang="en-GB"/>
              <a:t>Total number of recorded cases of child trafficking and abuse</a:t>
            </a:r>
          </a:p>
          <a:p>
            <a:r>
              <a:rPr lang="en-GB"/>
              <a:t>Number of Operational Health Facilities</a:t>
            </a:r>
          </a:p>
          <a:p>
            <a:endParaRPr lang="en-GB"/>
          </a:p>
          <a:p>
            <a:endParaRPr lang="en-GB"/>
          </a:p>
          <a:p>
            <a:pPr marL="0" indent="0">
              <a:buNone/>
            </a:pPr>
            <a:r>
              <a:rPr lang="en-GB"/>
              <a:t>Besides Core Indicators, sectors have important specific indicators for linkages</a:t>
            </a:r>
            <a:endParaRPr lang="en-US"/>
          </a:p>
        </p:txBody>
      </p:sp>
    </p:spTree>
    <p:extLst>
      <p:ext uri="{BB962C8B-B14F-4D97-AF65-F5344CB8AC3E}">
        <p14:creationId xmlns:p14="http://schemas.microsoft.com/office/powerpoint/2010/main" val="85231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6DE3ABAC-E52A-476C-88E5-6BB218670C36}"/>
              </a:ext>
            </a:extLst>
          </p:cNvPr>
          <p:cNvSpPr>
            <a:spLocks noGrp="1" noChangeArrowheads="1"/>
          </p:cNvSpPr>
          <p:nvPr>
            <p:ph type="title"/>
          </p:nvPr>
        </p:nvSpPr>
        <p:spPr>
          <a:xfrm>
            <a:off x="970844" y="45245"/>
            <a:ext cx="8763000" cy="376237"/>
          </a:xfrm>
        </p:spPr>
        <p:txBody>
          <a:bodyPr rtlCol="0">
            <a:normAutofit fontScale="90000"/>
          </a:bodyPr>
          <a:lstStyle/>
          <a:p>
            <a:pPr fontAlgn="auto">
              <a:spcAft>
                <a:spcPts val="0"/>
              </a:spcAft>
              <a:defRPr/>
            </a:pPr>
            <a:r>
              <a:rPr lang="en-US" altLang="en-US" sz="2800"/>
              <a:t>Analysis on core and </a:t>
            </a:r>
            <a:r>
              <a:rPr lang="en-US" altLang="en-US" sz="2800" b="1" i="1">
                <a:solidFill>
                  <a:srgbClr val="FF0000"/>
                </a:solidFill>
              </a:rPr>
              <a:t>district specific indicators (ISSOPs)</a:t>
            </a:r>
          </a:p>
        </p:txBody>
      </p:sp>
      <p:graphicFrame>
        <p:nvGraphicFramePr>
          <p:cNvPr id="3" name="Table 2">
            <a:extLst>
              <a:ext uri="{FF2B5EF4-FFF2-40B4-BE49-F238E27FC236}">
                <a16:creationId xmlns:a16="http://schemas.microsoft.com/office/drawing/2014/main" id="{3EDEF4A8-DD8F-457B-8510-CA3073855E5C}"/>
              </a:ext>
            </a:extLst>
          </p:cNvPr>
          <p:cNvGraphicFramePr>
            <a:graphicFrameLocks noGrp="1"/>
          </p:cNvGraphicFramePr>
          <p:nvPr>
            <p:extLst>
              <p:ext uri="{D42A27DB-BD31-4B8C-83A1-F6EECF244321}">
                <p14:modId xmlns:p14="http://schemas.microsoft.com/office/powerpoint/2010/main" val="3753948244"/>
              </p:ext>
            </p:extLst>
          </p:nvPr>
        </p:nvGraphicFramePr>
        <p:xfrm>
          <a:off x="1286935" y="534986"/>
          <a:ext cx="9143999" cy="6074886"/>
        </p:xfrm>
        <a:graphic>
          <a:graphicData uri="http://schemas.openxmlformats.org/drawingml/2006/table">
            <a:tbl>
              <a:tblPr firstRow="1" bandRow="1" bandCol="1">
                <a:tableStyleId>{93296810-A885-4BE3-A3E7-6D5BEEA58F35}</a:tableStyleId>
              </a:tblPr>
              <a:tblGrid>
                <a:gridCol w="323679">
                  <a:extLst>
                    <a:ext uri="{9D8B030D-6E8A-4147-A177-3AD203B41FA5}">
                      <a16:colId xmlns:a16="http://schemas.microsoft.com/office/drawing/2014/main" val="20000"/>
                    </a:ext>
                  </a:extLst>
                </a:gridCol>
                <a:gridCol w="2969696">
                  <a:extLst>
                    <a:ext uri="{9D8B030D-6E8A-4147-A177-3AD203B41FA5}">
                      <a16:colId xmlns:a16="http://schemas.microsoft.com/office/drawing/2014/main" val="20001"/>
                    </a:ext>
                  </a:extLst>
                </a:gridCol>
                <a:gridCol w="787585">
                  <a:extLst>
                    <a:ext uri="{9D8B030D-6E8A-4147-A177-3AD203B41FA5}">
                      <a16:colId xmlns:a16="http://schemas.microsoft.com/office/drawing/2014/main" val="20002"/>
                    </a:ext>
                  </a:extLst>
                </a:gridCol>
                <a:gridCol w="700207">
                  <a:extLst>
                    <a:ext uri="{9D8B030D-6E8A-4147-A177-3AD203B41FA5}">
                      <a16:colId xmlns:a16="http://schemas.microsoft.com/office/drawing/2014/main" val="20003"/>
                    </a:ext>
                  </a:extLst>
                </a:gridCol>
                <a:gridCol w="700207">
                  <a:extLst>
                    <a:ext uri="{9D8B030D-6E8A-4147-A177-3AD203B41FA5}">
                      <a16:colId xmlns:a16="http://schemas.microsoft.com/office/drawing/2014/main" val="20004"/>
                    </a:ext>
                  </a:extLst>
                </a:gridCol>
                <a:gridCol w="592483">
                  <a:extLst>
                    <a:ext uri="{9D8B030D-6E8A-4147-A177-3AD203B41FA5}">
                      <a16:colId xmlns:a16="http://schemas.microsoft.com/office/drawing/2014/main" val="20005"/>
                    </a:ext>
                  </a:extLst>
                </a:gridCol>
                <a:gridCol w="558969">
                  <a:extLst>
                    <a:ext uri="{9D8B030D-6E8A-4147-A177-3AD203B41FA5}">
                      <a16:colId xmlns:a16="http://schemas.microsoft.com/office/drawing/2014/main" val="20006"/>
                    </a:ext>
                  </a:extLst>
                </a:gridCol>
                <a:gridCol w="625998">
                  <a:extLst>
                    <a:ext uri="{9D8B030D-6E8A-4147-A177-3AD203B41FA5}">
                      <a16:colId xmlns:a16="http://schemas.microsoft.com/office/drawing/2014/main" val="20007"/>
                    </a:ext>
                  </a:extLst>
                </a:gridCol>
                <a:gridCol w="646346">
                  <a:extLst>
                    <a:ext uri="{9D8B030D-6E8A-4147-A177-3AD203B41FA5}">
                      <a16:colId xmlns:a16="http://schemas.microsoft.com/office/drawing/2014/main" val="20008"/>
                    </a:ext>
                  </a:extLst>
                </a:gridCol>
                <a:gridCol w="646346">
                  <a:extLst>
                    <a:ext uri="{9D8B030D-6E8A-4147-A177-3AD203B41FA5}">
                      <a16:colId xmlns:a16="http://schemas.microsoft.com/office/drawing/2014/main" val="20009"/>
                    </a:ext>
                  </a:extLst>
                </a:gridCol>
                <a:gridCol w="592483">
                  <a:extLst>
                    <a:ext uri="{9D8B030D-6E8A-4147-A177-3AD203B41FA5}">
                      <a16:colId xmlns:a16="http://schemas.microsoft.com/office/drawing/2014/main" val="20010"/>
                    </a:ext>
                  </a:extLst>
                </a:gridCol>
              </a:tblGrid>
              <a:tr h="384439">
                <a:tc rowSpan="3">
                  <a:txBody>
                    <a:bodyPr/>
                    <a:lstStyle/>
                    <a:p>
                      <a:pPr marL="342900" marR="0" lvl="0" indent="-342900">
                        <a:spcBef>
                          <a:spcPts val="0"/>
                        </a:spcBef>
                        <a:spcAft>
                          <a:spcPts val="0"/>
                        </a:spcAft>
                        <a:buFont typeface="+mj-lt"/>
                        <a:buAutoNum type="arabicPeriod"/>
                        <a:tabLst>
                          <a:tab pos="228600" algn="l"/>
                        </a:tabLs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rowSpan="3">
                  <a:txBody>
                    <a:bodyPr/>
                    <a:lstStyle/>
                    <a:p>
                      <a:pPr marL="0" marR="0" lvl="0" indent="0">
                        <a:spcBef>
                          <a:spcPts val="0"/>
                        </a:spcBef>
                        <a:spcAft>
                          <a:spcPts val="0"/>
                        </a:spcAft>
                        <a:buFont typeface="+mj-lt"/>
                        <a:buNone/>
                      </a:pPr>
                      <a:r>
                        <a:rPr lang="en-US" sz="1200">
                          <a:effectLst/>
                        </a:rPr>
                        <a:t>INDICATORS</a:t>
                      </a:r>
                    </a:p>
                  </a:txBody>
                  <a:tcPr marL="58171" marR="58171"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Baseline (2017)</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Target 2018</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Actual 2018</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Target 2019</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Actual</a:t>
                      </a:r>
                      <a:endParaRPr lang="en-US" sz="90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2019</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Target 2020</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Actual</a:t>
                      </a:r>
                      <a:endParaRPr lang="en-US" sz="90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2020</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Target 2021</a:t>
                      </a:r>
                      <a:endParaRPr lang="en-US" sz="900">
                        <a:effectLst/>
                        <a:latin typeface="Times New Roman" panose="02020603050405020304" pitchFamily="18" charset="0"/>
                        <a:ea typeface="Times New Roman" panose="02020603050405020304" pitchFamily="18" charset="0"/>
                      </a:endParaRPr>
                    </a:p>
                  </a:txBody>
                  <a:tcPr marL="50917" marR="50917" marT="0" marB="0"/>
                </a:tc>
                <a:tc>
                  <a:txBody>
                    <a:bodyPr/>
                    <a:lstStyle/>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Actual</a:t>
                      </a:r>
                      <a:endParaRPr lang="en-US" sz="90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GB" sz="900" b="1">
                          <a:effectLst/>
                          <a:latin typeface="Times New Roman" panose="02020603050405020304" pitchFamily="18" charset="0"/>
                          <a:ea typeface="Times New Roman" panose="02020603050405020304" pitchFamily="18" charset="0"/>
                        </a:rPr>
                        <a:t>2021</a:t>
                      </a:r>
                      <a:endParaRPr lang="en-US" sz="900">
                        <a:effectLst/>
                        <a:latin typeface="Times New Roman" panose="02020603050405020304" pitchFamily="18" charset="0"/>
                        <a:ea typeface="Times New Roman" panose="02020603050405020304" pitchFamily="18" charset="0"/>
                      </a:endParaRPr>
                    </a:p>
                  </a:txBody>
                  <a:tcPr marL="50917" marR="50917" marT="0" marB="0"/>
                </a:tc>
                <a:extLst>
                  <a:ext uri="{0D108BD9-81ED-4DB2-BD59-A6C34878D82A}">
                    <a16:rowId xmlns:a16="http://schemas.microsoft.com/office/drawing/2014/main" val="10000"/>
                  </a:ext>
                </a:extLst>
              </a:tr>
              <a:tr h="152469">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01"/>
                  </a:ext>
                </a:extLst>
              </a:tr>
              <a:tr h="15039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02"/>
                  </a:ext>
                </a:extLst>
              </a:tr>
              <a:tr h="1002631">
                <a:tc>
                  <a:txBody>
                    <a:bodyPr/>
                    <a:lstStyle/>
                    <a:p>
                      <a:pPr marL="0" marR="0">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lvl="0" algn="l">
                        <a:lnSpc>
                          <a:spcPct val="100000"/>
                        </a:lnSpc>
                        <a:spcBef>
                          <a:spcPts val="0"/>
                        </a:spcBef>
                        <a:spcAft>
                          <a:spcPts val="0"/>
                        </a:spcAft>
                        <a:buNone/>
                      </a:pPr>
                      <a:r>
                        <a:rPr lang="en-US" sz="1200" b="0" i="0" u="none" strike="noStrike" noProof="0">
                          <a:effectLst/>
                        </a:rPr>
                        <a:t>Number of girls and boys who have suffered from abuse, neglect, exploitation and violence benefiting from case management services </a:t>
                      </a: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06"/>
                  </a:ext>
                </a:extLst>
              </a:tr>
              <a:tr h="211044">
                <a:tc rowSpan="3">
                  <a:txBody>
                    <a:bodyPr/>
                    <a:lstStyle/>
                    <a:p>
                      <a:pPr marL="342900" marR="0" lvl="0" indent="-342900">
                        <a:spcBef>
                          <a:spcPts val="0"/>
                        </a:spcBef>
                        <a:spcAft>
                          <a:spcPts val="0"/>
                        </a:spcAft>
                        <a:buFont typeface="+mj-lt"/>
                        <a:buAutoNum type="arabicPeriod"/>
                        <a:tabLst>
                          <a:tab pos="228600" algn="l"/>
                        </a:tabLst>
                      </a:pPr>
                      <a:endParaRPr lang="en-US" sz="1000">
                        <a:effectLst/>
                        <a:latin typeface="Times New Roman" panose="02020603050405020304" pitchFamily="18" charset="0"/>
                        <a:ea typeface="Times New Roman" panose="02020603050405020304" pitchFamily="18" charset="0"/>
                      </a:endParaRPr>
                    </a:p>
                  </a:txBody>
                  <a:tcPr marL="58171" marR="58171" marT="0" marB="0"/>
                </a:tc>
                <a:tc rowSpan="3">
                  <a:txBody>
                    <a:bodyPr/>
                    <a:lstStyle/>
                    <a:p>
                      <a:pPr marL="0" marR="0">
                        <a:spcBef>
                          <a:spcPts val="0"/>
                        </a:spcBef>
                        <a:spcAft>
                          <a:spcPts val="0"/>
                        </a:spcAft>
                      </a:pPr>
                      <a:r>
                        <a:rPr lang="en-US" sz="1200">
                          <a:effectLst/>
                        </a:rPr>
                        <a:t>Number of cases of girls and boys referred to other services and followed up – health, social welfare, education, police, justice, safe temporary shelter, etc.</a:t>
                      </a: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07"/>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08"/>
                  </a:ext>
                </a:extLst>
              </a:tr>
              <a:tr h="492731">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09"/>
                  </a:ext>
                </a:extLst>
              </a:tr>
              <a:tr h="211044">
                <a:tc rowSpan="4">
                  <a:txBody>
                    <a:bodyPr/>
                    <a:lstStyle/>
                    <a:p>
                      <a:pPr marL="342900" marR="0" lvl="0" indent="-342900">
                        <a:spcBef>
                          <a:spcPts val="0"/>
                        </a:spcBef>
                        <a:spcAft>
                          <a:spcPts val="0"/>
                        </a:spcAft>
                        <a:buFont typeface="+mj-lt"/>
                        <a:buAutoNum type="arabicPeriod"/>
                        <a:tabLst>
                          <a:tab pos="228600" algn="l"/>
                        </a:tabLst>
                      </a:pPr>
                      <a:endParaRPr lang="en-US" sz="1000">
                        <a:effectLst/>
                        <a:latin typeface="Times New Roman" panose="02020603050405020304" pitchFamily="18" charset="0"/>
                        <a:ea typeface="Times New Roman" panose="02020603050405020304" pitchFamily="18" charset="0"/>
                      </a:endParaRPr>
                    </a:p>
                  </a:txBody>
                  <a:tcPr marL="58171" marR="58171" marT="0" marB="0"/>
                </a:tc>
                <a:tc rowSpan="4">
                  <a:txBody>
                    <a:bodyPr/>
                    <a:lstStyle/>
                    <a:p>
                      <a:pPr marL="0" marR="0" lvl="0">
                        <a:spcBef>
                          <a:spcPts val="0"/>
                        </a:spcBef>
                        <a:spcAft>
                          <a:spcPts val="0"/>
                        </a:spcAft>
                        <a:buNone/>
                      </a:pPr>
                      <a:br>
                        <a:rPr lang="en-US"/>
                      </a:br>
                      <a:r>
                        <a:rPr lang="en-US" sz="1200" b="0" i="0" u="none" strike="noStrike" noProof="0">
                          <a:effectLst/>
                          <a:latin typeface="Trebuchet MS"/>
                        </a:rPr>
                        <a:t>Number of LEAP household members referred to NHIS (for registration / renewal)</a:t>
                      </a:r>
                      <a:endParaRPr lang="en-US" sz="1200">
                        <a:effectLst/>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0"/>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1"/>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2"/>
                  </a:ext>
                </a:extLst>
              </a:tr>
              <a:tr h="464651">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3"/>
                  </a:ext>
                </a:extLst>
              </a:tr>
              <a:tr h="211044">
                <a:tc rowSpan="4">
                  <a:txBody>
                    <a:bodyPr/>
                    <a:lstStyle/>
                    <a:p>
                      <a:pPr marL="342900" marR="0" lvl="0" indent="-342900">
                        <a:spcBef>
                          <a:spcPts val="0"/>
                        </a:spcBef>
                        <a:spcAft>
                          <a:spcPts val="0"/>
                        </a:spcAft>
                        <a:buFont typeface="+mj-lt"/>
                        <a:buAutoNum type="arabicPeriod"/>
                        <a:tabLst>
                          <a:tab pos="228600" algn="l"/>
                        </a:tabLst>
                      </a:pPr>
                      <a:endParaRPr lang="en-US" sz="1000">
                        <a:effectLst/>
                        <a:latin typeface="Times New Roman" panose="02020603050405020304" pitchFamily="18" charset="0"/>
                        <a:ea typeface="Times New Roman" panose="02020603050405020304" pitchFamily="18" charset="0"/>
                      </a:endParaRPr>
                    </a:p>
                  </a:txBody>
                  <a:tcPr marL="58171" marR="58171" marT="0" marB="0"/>
                </a:tc>
                <a:tc rowSpan="4">
                  <a:txBody>
                    <a:bodyPr/>
                    <a:lstStyle/>
                    <a:p>
                      <a:pPr marL="0" marR="0">
                        <a:lnSpc>
                          <a:spcPct val="115000"/>
                        </a:lnSpc>
                        <a:spcBef>
                          <a:spcPts val="0"/>
                        </a:spcBef>
                        <a:spcAft>
                          <a:spcPts val="0"/>
                        </a:spcAft>
                      </a:pPr>
                      <a:r>
                        <a:rPr lang="en-US" sz="1200">
                          <a:effectLst/>
                        </a:rPr>
                        <a:t>Number of girls, boys, women and men reached with child protection and SGBV information (Child Protection Toolkit)</a:t>
                      </a: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4"/>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5"/>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6"/>
                  </a:ext>
                </a:extLst>
              </a:tr>
              <a:tr h="274173">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10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7"/>
                  </a:ext>
                </a:extLst>
              </a:tr>
              <a:tr h="211044">
                <a:tc rowSpan="4">
                  <a:txBody>
                    <a:bodyPr/>
                    <a:lstStyle/>
                    <a:p>
                      <a:pPr marL="342900" marR="0" lvl="0" indent="-342900">
                        <a:spcBef>
                          <a:spcPts val="0"/>
                        </a:spcBef>
                        <a:spcAft>
                          <a:spcPts val="0"/>
                        </a:spcAft>
                        <a:buFont typeface="+mj-lt"/>
                        <a:buAutoNum type="arabicPeriod"/>
                        <a:tabLst>
                          <a:tab pos="228600" algn="l"/>
                        </a:tabLst>
                      </a:pPr>
                      <a:endParaRPr lang="en-US" sz="1000">
                        <a:effectLst/>
                        <a:latin typeface="Times New Roman" panose="02020603050405020304" pitchFamily="18" charset="0"/>
                        <a:ea typeface="Times New Roman" panose="02020603050405020304" pitchFamily="18" charset="0"/>
                      </a:endParaRPr>
                    </a:p>
                  </a:txBody>
                  <a:tcPr marL="58171" marR="58171" marT="0" marB="0"/>
                </a:tc>
                <a:tc rowSpan="4">
                  <a:txBody>
                    <a:bodyPr/>
                    <a:lstStyle/>
                    <a:p>
                      <a:pPr marL="0" marR="0">
                        <a:spcBef>
                          <a:spcPts val="0"/>
                        </a:spcBef>
                        <a:spcAft>
                          <a:spcPts val="0"/>
                        </a:spcAft>
                      </a:pPr>
                      <a:r>
                        <a:rPr lang="en-US" sz="1200">
                          <a:effectLst/>
                        </a:rPr>
                        <a:t>Number of children placed in foster care</a:t>
                      </a:r>
                    </a:p>
                    <a:p>
                      <a:pPr marL="0" marR="0">
                        <a:spcBef>
                          <a:spcPts val="0"/>
                        </a:spcBef>
                        <a:spcAft>
                          <a:spcPts val="0"/>
                        </a:spcAft>
                      </a:pPr>
                      <a:endParaRPr lang="en-US" sz="1200">
                        <a:effectLst/>
                      </a:endParaRPr>
                    </a:p>
                    <a:p>
                      <a:pPr marL="0" marR="0" lvl="0">
                        <a:spcBef>
                          <a:spcPts val="0"/>
                        </a:spcBef>
                        <a:spcAft>
                          <a:spcPts val="0"/>
                        </a:spcAft>
                        <a:buNone/>
                      </a:pPr>
                      <a:r>
                        <a:rPr lang="en-US" sz="1200" b="0" i="0" u="none" strike="noStrike" noProof="0">
                          <a:effectLst/>
                          <a:latin typeface="Trebuchet MS"/>
                        </a:rPr>
                        <a:t>Number of children reunified with their families</a:t>
                      </a:r>
                    </a:p>
                    <a:p>
                      <a:pPr marL="0" marR="0" lvl="0">
                        <a:spcBef>
                          <a:spcPts val="0"/>
                        </a:spcBef>
                        <a:spcAft>
                          <a:spcPts val="0"/>
                        </a:spcAft>
                        <a:buNone/>
                      </a:pPr>
                      <a:endParaRPr lang="en-US" sz="1200">
                        <a:effectLst/>
                      </a:endParaRPr>
                    </a:p>
                    <a:p>
                      <a:pPr marL="0" marR="0">
                        <a:spcBef>
                          <a:spcPts val="0"/>
                        </a:spcBef>
                        <a:spcAft>
                          <a:spcPts val="0"/>
                        </a:spcAft>
                      </a:pPr>
                      <a:r>
                        <a:rPr lang="en-US" sz="1200">
                          <a:effectLst/>
                        </a:rPr>
                        <a:t>Number of sub-standard residential homes for children (orphanages) closed down</a:t>
                      </a: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8"/>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19"/>
                  </a:ext>
                </a:extLst>
              </a:tr>
              <a:tr h="211044">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20"/>
                  </a:ext>
                </a:extLst>
              </a:tr>
              <a:tr h="647615">
                <a:tc vMerge="1">
                  <a:txBody>
                    <a:bodyPr/>
                    <a:lstStyle/>
                    <a:p>
                      <a:endParaRPr lang="en-US"/>
                    </a:p>
                  </a:txBody>
                  <a:tcPr/>
                </a:tc>
                <a:tc vMerge="1">
                  <a:txBody>
                    <a:bodyPr/>
                    <a:lstStyle/>
                    <a:p>
                      <a:endParaRPr lang="en-US"/>
                    </a:p>
                  </a:txBody>
                  <a:tcPr/>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tc>
                  <a:txBody>
                    <a:bodyPr/>
                    <a:lstStyle/>
                    <a:p>
                      <a:pPr marL="0" marR="0" algn="r">
                        <a:spcBef>
                          <a:spcPts val="0"/>
                        </a:spcBef>
                        <a:spcAft>
                          <a:spcPts val="0"/>
                        </a:spcAft>
                      </a:pPr>
                      <a:r>
                        <a:rPr lang="en-GB" sz="800">
                          <a:effectLst/>
                        </a:rPr>
                        <a:t> </a:t>
                      </a:r>
                      <a:endParaRPr lang="en-US" sz="1000">
                        <a:effectLst/>
                        <a:latin typeface="Times New Roman" panose="02020603050405020304" pitchFamily="18" charset="0"/>
                        <a:ea typeface="Times New Roman" panose="02020603050405020304" pitchFamily="18" charset="0"/>
                      </a:endParaRPr>
                    </a:p>
                  </a:txBody>
                  <a:tcPr marL="58171" marR="58171" marT="0" marB="0"/>
                </a:tc>
                <a:extLst>
                  <a:ext uri="{0D108BD9-81ED-4DB2-BD59-A6C34878D82A}">
                    <a16:rowId xmlns:a16="http://schemas.microsoft.com/office/drawing/2014/main" val="1002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500" fill="hold"/>
                                        <p:tgtEl>
                                          <p:spTgt spid="50178"/>
                                        </p:tgtEl>
                                        <p:attrNameLst>
                                          <p:attrName>ppt_w</p:attrName>
                                        </p:attrNameLst>
                                      </p:cBhvr>
                                      <p:tavLst>
                                        <p:tav tm="0">
                                          <p:val>
                                            <p:fltVal val="0"/>
                                          </p:val>
                                        </p:tav>
                                        <p:tav tm="100000">
                                          <p:val>
                                            <p:strVal val="#ppt_w"/>
                                          </p:val>
                                        </p:tav>
                                      </p:tavLst>
                                    </p:anim>
                                    <p:anim calcmode="lin" valueType="num">
                                      <p:cBhvr>
                                        <p:cTn id="8" dur="500" fill="hold"/>
                                        <p:tgtEl>
                                          <p:spTgt spid="50178"/>
                                        </p:tgtEl>
                                        <p:attrNameLst>
                                          <p:attrName>ppt_h</p:attrName>
                                        </p:attrNameLst>
                                      </p:cBhvr>
                                      <p:tavLst>
                                        <p:tav tm="0">
                                          <p:val>
                                            <p:fltVal val="0"/>
                                          </p:val>
                                        </p:tav>
                                        <p:tav tm="100000">
                                          <p:val>
                                            <p:strVal val="#ppt_h"/>
                                          </p:val>
                                        </p:tav>
                                      </p:tavLst>
                                    </p:anim>
                                    <p:animEffect transition="in" filter="fade">
                                      <p:cBhvr>
                                        <p:cTn id="9" dur="500"/>
                                        <p:tgtEl>
                                          <p:spTgt spid="501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FAD88-20E1-4A55-BB08-8A1554AF33F8}"/>
              </a:ext>
            </a:extLst>
          </p:cNvPr>
          <p:cNvSpPr>
            <a:spLocks noGrp="1" noChangeArrowheads="1"/>
          </p:cNvSpPr>
          <p:nvPr>
            <p:ph type="title"/>
          </p:nvPr>
        </p:nvSpPr>
        <p:spPr>
          <a:xfrm>
            <a:off x="1981200" y="274638"/>
            <a:ext cx="8229600" cy="563562"/>
          </a:xfrm>
        </p:spPr>
        <p:txBody>
          <a:bodyPr rtlCol="0">
            <a:normAutofit fontScale="90000"/>
          </a:bodyPr>
          <a:lstStyle/>
          <a:p>
            <a:pPr fontAlgn="auto">
              <a:spcAft>
                <a:spcPts val="0"/>
              </a:spcAft>
              <a:defRPr/>
            </a:pPr>
            <a:r>
              <a:rPr lang="en-US" altLang="en-US" sz="2400" b="1">
                <a:highlight>
                  <a:srgbClr val="FFFF00"/>
                </a:highlight>
              </a:rPr>
              <a:t>INNOVATIVE STRATEGIES FOR PREPARING THE ANNUAL PROGRESS REPORTS</a:t>
            </a:r>
          </a:p>
        </p:txBody>
      </p:sp>
      <p:sp>
        <p:nvSpPr>
          <p:cNvPr id="3" name="Content Placeholder 2">
            <a:extLst>
              <a:ext uri="{FF2B5EF4-FFF2-40B4-BE49-F238E27FC236}">
                <a16:creationId xmlns:a16="http://schemas.microsoft.com/office/drawing/2014/main" id="{C80CC2EB-F4D1-4D2E-B4C6-7536AA4E011C}"/>
              </a:ext>
            </a:extLst>
          </p:cNvPr>
          <p:cNvSpPr>
            <a:spLocks noGrp="1" noChangeArrowheads="1"/>
          </p:cNvSpPr>
          <p:nvPr>
            <p:ph idx="1"/>
          </p:nvPr>
        </p:nvSpPr>
        <p:spPr>
          <a:xfrm>
            <a:off x="1562100" y="990600"/>
            <a:ext cx="9067800" cy="6096000"/>
          </a:xfrm>
        </p:spPr>
        <p:txBody>
          <a:bodyPr rtlCol="0">
            <a:normAutofit lnSpcReduction="10000"/>
          </a:bodyPr>
          <a:lstStyle/>
          <a:p>
            <a:pPr fontAlgn="auto">
              <a:spcAft>
                <a:spcPts val="0"/>
              </a:spcAft>
              <a:buFont typeface="Wingdings 3" charset="2"/>
              <a:buChar char=""/>
              <a:defRPr/>
            </a:pPr>
            <a:r>
              <a:rPr lang="en-US" altLang="en-US" sz="2100" b="1">
                <a:solidFill>
                  <a:schemeClr val="tx1">
                    <a:lumMod val="75000"/>
                    <a:lumOff val="25000"/>
                  </a:schemeClr>
                </a:solidFill>
              </a:rPr>
              <a:t>District Chief Executive Officers, Coordinating Directors and Heads of Departments should be committed to the implementation of the District Medium-Term Development Plan (Road Map for Development)</a:t>
            </a:r>
          </a:p>
          <a:p>
            <a:pPr fontAlgn="auto">
              <a:spcAft>
                <a:spcPts val="0"/>
              </a:spcAft>
              <a:buFont typeface="Wingdings 3" charset="2"/>
              <a:buChar char=""/>
              <a:defRPr/>
            </a:pPr>
            <a:r>
              <a:rPr lang="en-US" altLang="en-US" sz="2100" b="1">
                <a:solidFill>
                  <a:schemeClr val="tx1">
                    <a:lumMod val="75000"/>
                    <a:lumOff val="25000"/>
                  </a:schemeClr>
                </a:solidFill>
              </a:rPr>
              <a:t>Create awareness on core and district specific indicators and other reporting requirements among Heads of Departments and other key stakeholders in the district</a:t>
            </a:r>
          </a:p>
          <a:p>
            <a:pPr fontAlgn="auto">
              <a:spcAft>
                <a:spcPts val="0"/>
              </a:spcAft>
              <a:buFont typeface="Wingdings 3" charset="2"/>
              <a:buChar char=""/>
              <a:defRPr/>
            </a:pPr>
            <a:r>
              <a:rPr lang="en-US" altLang="en-US" sz="2100" b="1">
                <a:solidFill>
                  <a:schemeClr val="tx1">
                    <a:lumMod val="75000"/>
                    <a:lumOff val="25000"/>
                  </a:schemeClr>
                </a:solidFill>
              </a:rPr>
              <a:t>Assign relevant indicators to Heads of Departments and co-opted members of the District Planning Coordinating Unit (DPCUs)</a:t>
            </a:r>
          </a:p>
          <a:p>
            <a:pPr fontAlgn="auto">
              <a:spcAft>
                <a:spcPts val="0"/>
              </a:spcAft>
              <a:buFont typeface="Wingdings 3" charset="2"/>
              <a:buChar char=""/>
              <a:defRPr/>
            </a:pPr>
            <a:r>
              <a:rPr lang="en-US" altLang="en-US" sz="2100" b="1">
                <a:solidFill>
                  <a:schemeClr val="tx1">
                    <a:lumMod val="75000"/>
                    <a:lumOff val="25000"/>
                  </a:schemeClr>
                </a:solidFill>
              </a:rPr>
              <a:t>Heads of Departments should demand data on indicators from their subordinate periodically</a:t>
            </a:r>
          </a:p>
          <a:p>
            <a:pPr fontAlgn="auto">
              <a:spcAft>
                <a:spcPts val="0"/>
              </a:spcAft>
              <a:buFont typeface="Wingdings 3" charset="2"/>
              <a:buChar char=""/>
              <a:defRPr/>
            </a:pPr>
            <a:r>
              <a:rPr lang="en-US" altLang="en-US" sz="2100" b="1">
                <a:solidFill>
                  <a:schemeClr val="tx1">
                    <a:lumMod val="75000"/>
                    <a:lumOff val="25000"/>
                  </a:schemeClr>
                </a:solidFill>
              </a:rPr>
              <a:t>The DPCU should organize periodic review meetings for heads of departments to discuss progress using these indicators as basis</a:t>
            </a:r>
          </a:p>
          <a:p>
            <a:pPr fontAlgn="auto">
              <a:spcAft>
                <a:spcPts val="0"/>
              </a:spcAft>
              <a:buFont typeface="Wingdings 3" charset="2"/>
              <a:buChar char=""/>
              <a:defRPr/>
            </a:pPr>
            <a:r>
              <a:rPr lang="en-US" altLang="en-US" sz="2100" b="1">
                <a:solidFill>
                  <a:schemeClr val="tx1">
                    <a:lumMod val="75000"/>
                    <a:lumOff val="25000"/>
                  </a:schemeClr>
                </a:solidFill>
              </a:rPr>
              <a:t>Collate and validate data from heads of departments for the period</a:t>
            </a:r>
          </a:p>
          <a:p>
            <a:pPr fontAlgn="auto">
              <a:spcAft>
                <a:spcPts val="0"/>
              </a:spcAft>
              <a:buFont typeface="Wingdings 3" charset="2"/>
              <a:buChar char=""/>
              <a:defRPr/>
            </a:pPr>
            <a:r>
              <a:rPr lang="en-US" altLang="en-US" sz="2100" b="1">
                <a:solidFill>
                  <a:schemeClr val="tx1">
                    <a:lumMod val="75000"/>
                    <a:lumOff val="25000"/>
                  </a:schemeClr>
                </a:solidFill>
              </a:rPr>
              <a:t>Seek assistance on some indicators from the RCC and other relevant national coordinating authorities or secretariats</a:t>
            </a:r>
          </a:p>
          <a:p>
            <a:pPr fontAlgn="auto">
              <a:spcAft>
                <a:spcPts val="0"/>
              </a:spcAft>
              <a:buFont typeface="Wingdings 3" charset="2"/>
              <a:buChar char=""/>
              <a:defRPr/>
            </a:pPr>
            <a:r>
              <a:rPr lang="en-US" altLang="en-US" sz="2100" b="1">
                <a:solidFill>
                  <a:schemeClr val="tx1">
                    <a:lumMod val="75000"/>
                    <a:lumOff val="25000"/>
                  </a:schemeClr>
                </a:solidFill>
              </a:rPr>
              <a:t>Prepare and share report with key stakeholders</a:t>
            </a:r>
            <a:endParaRPr lang="en-US" altLang="en-US" sz="2800">
              <a:solidFill>
                <a:schemeClr val="tx1">
                  <a:lumMod val="75000"/>
                  <a:lumOff val="25000"/>
                </a:schemeClr>
              </a:solidFill>
            </a:endParaRPr>
          </a:p>
          <a:p>
            <a:pPr fontAlgn="auto">
              <a:spcAft>
                <a:spcPts val="0"/>
              </a:spcAft>
              <a:buFont typeface="Wingdings 3" charset="2"/>
              <a:buChar char=""/>
              <a:defRPr/>
            </a:pPr>
            <a:endParaRPr lang="en-US" altLang="en-US">
              <a:solidFill>
                <a:schemeClr val="tx1">
                  <a:lumMod val="75000"/>
                  <a:lumOff val="25000"/>
                </a:schemeClr>
              </a:solidFill>
            </a:endParaRPr>
          </a:p>
        </p:txBody>
      </p:sp>
    </p:spTree>
    <p:extLst>
      <p:ext uri="{BB962C8B-B14F-4D97-AF65-F5344CB8AC3E}">
        <p14:creationId xmlns:p14="http://schemas.microsoft.com/office/powerpoint/2010/main" val="3714912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3">
                                            <p:txEl>
                                              <p:pRg st="4" end="4"/>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1" dur="500"/>
                                        <p:tgtEl>
                                          <p:spTgt spid="3">
                                            <p:txEl>
                                              <p:pRg st="5" end="5"/>
                                            </p:txEl>
                                          </p:spTgt>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p:cTn id="56"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8" dur="500"/>
                                        <p:tgtEl>
                                          <p:spTgt spid="3">
                                            <p:txEl>
                                              <p:pRg st="6" end="6"/>
                                            </p:txEl>
                                          </p:spTgt>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DD8527AE-F6E9-4666-952C-C10298CB9C70}"/>
              </a:ext>
            </a:extLst>
          </p:cNvPr>
          <p:cNvSpPr>
            <a:spLocks noGrp="1" noChangeArrowheads="1"/>
          </p:cNvSpPr>
          <p:nvPr>
            <p:ph type="title"/>
          </p:nvPr>
        </p:nvSpPr>
        <p:spPr>
          <a:xfrm>
            <a:off x="2097088" y="-49213"/>
            <a:ext cx="8229600" cy="1143001"/>
          </a:xfrm>
        </p:spPr>
        <p:txBody>
          <a:bodyPr/>
          <a:lstStyle/>
          <a:p>
            <a:r>
              <a:rPr lang="en-US" altLang="en-US">
                <a:highlight>
                  <a:srgbClr val="FFFF00"/>
                </a:highlight>
              </a:rPr>
              <a:t>CONCLUSION</a:t>
            </a:r>
          </a:p>
        </p:txBody>
      </p:sp>
      <p:sp>
        <p:nvSpPr>
          <p:cNvPr id="40963" name="Content Placeholder 2">
            <a:extLst>
              <a:ext uri="{FF2B5EF4-FFF2-40B4-BE49-F238E27FC236}">
                <a16:creationId xmlns:a16="http://schemas.microsoft.com/office/drawing/2014/main" id="{37610879-587A-4EA0-8C5F-0842AE578CDF}"/>
              </a:ext>
            </a:extLst>
          </p:cNvPr>
          <p:cNvSpPr>
            <a:spLocks noGrp="1" noChangeArrowheads="1"/>
          </p:cNvSpPr>
          <p:nvPr>
            <p:ph idx="1"/>
          </p:nvPr>
        </p:nvSpPr>
        <p:spPr>
          <a:xfrm>
            <a:off x="1984376" y="838200"/>
            <a:ext cx="8342313" cy="5867400"/>
          </a:xfrm>
        </p:spPr>
        <p:txBody>
          <a:bodyPr/>
          <a:lstStyle/>
          <a:p>
            <a:pPr algn="just"/>
            <a:r>
              <a:rPr lang="en-US" altLang="en-US" sz="2400" b="1"/>
              <a:t>NDPC and RPCUs should work with MMDAs to improve on the quality of subsequent reports  </a:t>
            </a:r>
          </a:p>
          <a:p>
            <a:pPr algn="just"/>
            <a:r>
              <a:rPr lang="en-US" altLang="en-US" sz="2400" b="1"/>
              <a:t>Regional Directors should demand data on indicators from their District Directors</a:t>
            </a:r>
          </a:p>
          <a:p>
            <a:pPr algn="just"/>
            <a:r>
              <a:rPr lang="en-US" altLang="en-US" sz="2400" b="1"/>
              <a:t>RCCs should demand data on indicators from Regional Directors for decision making</a:t>
            </a:r>
          </a:p>
          <a:p>
            <a:pPr algn="just"/>
            <a:r>
              <a:rPr lang="en-US" altLang="en-US" sz="2800" b="1"/>
              <a:t>NDPC and RPCU should </a:t>
            </a:r>
            <a:r>
              <a:rPr lang="en-US" altLang="en-US" sz="2800" b="1" err="1"/>
              <a:t>organise</a:t>
            </a:r>
            <a:r>
              <a:rPr lang="en-US" altLang="en-US" sz="2800" b="1"/>
              <a:t> periodic monitoring visits to ascertain validity of information provided in the district annual progress reports</a:t>
            </a:r>
          </a:p>
          <a:p>
            <a:pPr algn="just"/>
            <a:r>
              <a:rPr lang="en-US" altLang="en-US" sz="2800" b="1"/>
              <a:t>District Coordinating Directors and Planning Officers should discuss indicators with District Directors of Departments and Agencies</a:t>
            </a:r>
          </a:p>
        </p:txBody>
      </p:sp>
    </p:spTree>
    <p:extLst>
      <p:ext uri="{BB962C8B-B14F-4D97-AF65-F5344CB8AC3E}">
        <p14:creationId xmlns:p14="http://schemas.microsoft.com/office/powerpoint/2010/main" val="37397082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fade">
                                      <p:cBhvr>
                                        <p:cTn id="7" dur="2000"/>
                                        <p:tgtEl>
                                          <p:spTgt spid="40962"/>
                                        </p:tgtEl>
                                      </p:cBhvr>
                                    </p:animEffect>
                                    <p:anim calcmode="lin" valueType="num">
                                      <p:cBhvr>
                                        <p:cTn id="8" dur="2000" fill="hold"/>
                                        <p:tgtEl>
                                          <p:spTgt spid="40962"/>
                                        </p:tgtEl>
                                        <p:attrNameLst>
                                          <p:attrName>ppt_w</p:attrName>
                                        </p:attrNameLst>
                                      </p:cBhvr>
                                      <p:tavLst>
                                        <p:tav tm="0" fmla="#ppt_w*sin(2.5*pi*$)">
                                          <p:val>
                                            <p:fltVal val="0"/>
                                          </p:val>
                                        </p:tav>
                                        <p:tav tm="100000">
                                          <p:val>
                                            <p:fltVal val="1"/>
                                          </p:val>
                                        </p:tav>
                                      </p:tavLst>
                                    </p:anim>
                                    <p:anim calcmode="lin" valueType="num">
                                      <p:cBhvr>
                                        <p:cTn id="9" dur="2000" fill="hold"/>
                                        <p:tgtEl>
                                          <p:spTgt spid="40962"/>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40963">
                                            <p:txEl>
                                              <p:pRg st="0" end="0"/>
                                            </p:txEl>
                                          </p:spTgt>
                                        </p:tgtEl>
                                        <p:attrNameLst>
                                          <p:attrName>style.visibility</p:attrName>
                                        </p:attrNameLst>
                                      </p:cBhvr>
                                      <p:to>
                                        <p:strVal val="visible"/>
                                      </p:to>
                                    </p:set>
                                    <p:anim calcmode="lin" valueType="num">
                                      <p:cBhvr>
                                        <p:cTn id="14" dur="500" fill="hold"/>
                                        <p:tgtEl>
                                          <p:spTgt spid="4096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096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0963">
                                            <p:txEl>
                                              <p:pRg st="0" end="0"/>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40963">
                                            <p:txEl>
                                              <p:pRg st="1" end="1"/>
                                            </p:txEl>
                                          </p:spTgt>
                                        </p:tgtEl>
                                        <p:attrNameLst>
                                          <p:attrName>style.visibility</p:attrName>
                                        </p:attrNameLst>
                                      </p:cBhvr>
                                      <p:to>
                                        <p:strVal val="visible"/>
                                      </p:to>
                                    </p:set>
                                    <p:anim calcmode="lin" valueType="num">
                                      <p:cBhvr>
                                        <p:cTn id="21" dur="500" fill="hold"/>
                                        <p:tgtEl>
                                          <p:spTgt spid="4096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4096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40963">
                                            <p:txEl>
                                              <p:pRg st="1" end="1"/>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nodeType="clickEffect">
                                  <p:stCondLst>
                                    <p:cond delay="0"/>
                                  </p:stCondLst>
                                  <p:childTnLst>
                                    <p:set>
                                      <p:cBhvr>
                                        <p:cTn id="27" dur="1" fill="hold">
                                          <p:stCondLst>
                                            <p:cond delay="0"/>
                                          </p:stCondLst>
                                        </p:cTn>
                                        <p:tgtEl>
                                          <p:spTgt spid="40963">
                                            <p:txEl>
                                              <p:pRg st="2" end="2"/>
                                            </p:txEl>
                                          </p:spTgt>
                                        </p:tgtEl>
                                        <p:attrNameLst>
                                          <p:attrName>style.visibility</p:attrName>
                                        </p:attrNameLst>
                                      </p:cBhvr>
                                      <p:to>
                                        <p:strVal val="visible"/>
                                      </p:to>
                                    </p:set>
                                    <p:anim calcmode="lin" valueType="num">
                                      <p:cBhvr>
                                        <p:cTn id="28" dur="500" fill="hold"/>
                                        <p:tgtEl>
                                          <p:spTgt spid="4096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4096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40963">
                                            <p:txEl>
                                              <p:pRg st="2" end="2"/>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ntr" presetSubtype="16" fill="hold" nodeType="clickEffect">
                                  <p:stCondLst>
                                    <p:cond delay="0"/>
                                  </p:stCondLst>
                                  <p:childTnLst>
                                    <p:set>
                                      <p:cBhvr>
                                        <p:cTn id="34" dur="1" fill="hold">
                                          <p:stCondLst>
                                            <p:cond delay="0"/>
                                          </p:stCondLst>
                                        </p:cTn>
                                        <p:tgtEl>
                                          <p:spTgt spid="40963">
                                            <p:txEl>
                                              <p:pRg st="3" end="3"/>
                                            </p:txEl>
                                          </p:spTgt>
                                        </p:tgtEl>
                                        <p:attrNameLst>
                                          <p:attrName>style.visibility</p:attrName>
                                        </p:attrNameLst>
                                      </p:cBhvr>
                                      <p:to>
                                        <p:strVal val="visible"/>
                                      </p:to>
                                    </p:set>
                                    <p:anim calcmode="lin" valueType="num">
                                      <p:cBhvr>
                                        <p:cTn id="35" dur="500" fill="hold"/>
                                        <p:tgtEl>
                                          <p:spTgt spid="4096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4096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40963">
                                            <p:txEl>
                                              <p:pRg st="3" end="3"/>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3" presetClass="entr" presetSubtype="16" fill="hold" nodeType="clickEffect">
                                  <p:stCondLst>
                                    <p:cond delay="0"/>
                                  </p:stCondLst>
                                  <p:childTnLst>
                                    <p:set>
                                      <p:cBhvr>
                                        <p:cTn id="41" dur="1" fill="hold">
                                          <p:stCondLst>
                                            <p:cond delay="0"/>
                                          </p:stCondLst>
                                        </p:cTn>
                                        <p:tgtEl>
                                          <p:spTgt spid="40963">
                                            <p:txEl>
                                              <p:pRg st="4" end="4"/>
                                            </p:txEl>
                                          </p:spTgt>
                                        </p:tgtEl>
                                        <p:attrNameLst>
                                          <p:attrName>style.visibility</p:attrName>
                                        </p:attrNameLst>
                                      </p:cBhvr>
                                      <p:to>
                                        <p:strVal val="visible"/>
                                      </p:to>
                                    </p:set>
                                    <p:anim calcmode="lin" valueType="num">
                                      <p:cBhvr>
                                        <p:cTn id="42" dur="500" fill="hold"/>
                                        <p:tgtEl>
                                          <p:spTgt spid="4096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40963">
                                            <p:txEl>
                                              <p:pRg st="4" end="4"/>
                                            </p:txEl>
                                          </p:spTgt>
                                        </p:tgtEl>
                                        <p:attrNameLst>
                                          <p:attrName>ppt_h</p:attrName>
                                        </p:attrNameLst>
                                      </p:cBhvr>
                                      <p:tavLst>
                                        <p:tav tm="0">
                                          <p:val>
                                            <p:fltVal val="0"/>
                                          </p:val>
                                        </p:tav>
                                        <p:tav tm="100000">
                                          <p:val>
                                            <p:strVal val="#ppt_h"/>
                                          </p:val>
                                        </p:tav>
                                      </p:tavLst>
                                    </p:anim>
                                    <p:animEffect transition="in" filter="fade">
                                      <p:cBhvr>
                                        <p:cTn id="44" dur="500"/>
                                        <p:tgtEl>
                                          <p:spTgt spid="409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868D8-BA93-4A95-A5D0-38CA23DD103B}"/>
              </a:ext>
            </a:extLst>
          </p:cNvPr>
          <p:cNvSpPr>
            <a:spLocks noGrp="1"/>
          </p:cNvSpPr>
          <p:nvPr>
            <p:ph type="title"/>
          </p:nvPr>
        </p:nvSpPr>
        <p:spPr>
          <a:xfrm>
            <a:off x="1424550" y="959555"/>
            <a:ext cx="8464551" cy="699911"/>
          </a:xfrm>
        </p:spPr>
        <p:txBody>
          <a:bodyPr/>
          <a:lstStyle/>
          <a:p>
            <a:pPr algn="ctr"/>
            <a:r>
              <a:rPr lang="en-US"/>
              <a:t>DISCUSSION</a:t>
            </a:r>
          </a:p>
        </p:txBody>
      </p:sp>
      <p:sp>
        <p:nvSpPr>
          <p:cNvPr id="3" name="Content Placeholder 2">
            <a:extLst>
              <a:ext uri="{FF2B5EF4-FFF2-40B4-BE49-F238E27FC236}">
                <a16:creationId xmlns:a16="http://schemas.microsoft.com/office/drawing/2014/main" id="{AF81AE6D-B2D5-413C-A3A6-C175A1369ABE}"/>
              </a:ext>
            </a:extLst>
          </p:cNvPr>
          <p:cNvSpPr>
            <a:spLocks noGrp="1"/>
          </p:cNvSpPr>
          <p:nvPr>
            <p:ph idx="1"/>
          </p:nvPr>
        </p:nvSpPr>
        <p:spPr>
          <a:xfrm>
            <a:off x="812801" y="2160589"/>
            <a:ext cx="9688051" cy="3881437"/>
          </a:xfrm>
        </p:spPr>
        <p:txBody>
          <a:bodyPr/>
          <a:lstStyle/>
          <a:p>
            <a:pPr marL="0" indent="0" algn="ctr">
              <a:buNone/>
            </a:pPr>
            <a:r>
              <a:rPr lang="en-US" sz="2800"/>
              <a:t>What is the importance of monitoring for sectors?</a:t>
            </a:r>
          </a:p>
          <a:p>
            <a:pPr marL="0" indent="0" algn="ctr">
              <a:buNone/>
            </a:pPr>
            <a:r>
              <a:rPr lang="en-US" sz="2800"/>
              <a:t>How does it help integrated social services?</a:t>
            </a:r>
          </a:p>
          <a:p>
            <a:pPr marL="0" indent="0" algn="ctr">
              <a:buNone/>
            </a:pPr>
            <a:r>
              <a:rPr lang="en-US" sz="2800"/>
              <a:t>What is the role of regions? </a:t>
            </a:r>
          </a:p>
          <a:p>
            <a:pPr marL="0" indent="0" algn="ctr">
              <a:buNone/>
            </a:pPr>
            <a:r>
              <a:rPr lang="en-US" sz="2800"/>
              <a:t>What are some of the challenges?</a:t>
            </a:r>
          </a:p>
          <a:p>
            <a:pPr marL="0" indent="0" algn="ctr">
              <a:buNone/>
            </a:pPr>
            <a:endParaRPr lang="en-US" sz="2800"/>
          </a:p>
        </p:txBody>
      </p:sp>
    </p:spTree>
    <p:extLst>
      <p:ext uri="{BB962C8B-B14F-4D97-AF65-F5344CB8AC3E}">
        <p14:creationId xmlns:p14="http://schemas.microsoft.com/office/powerpoint/2010/main" val="391766683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customXsn xmlns="http://schemas.microsoft.com/office/2006/metadata/customXsn">
  <xsnLocation/>
  <cached>True</cached>
  <openByDefault>True</openByDefault>
  <xsnScope/>
</customXsn>
</file>

<file path=customXml/item4.xml><?xml version="1.0" encoding="utf-8"?>
<ct:contentTypeSchema xmlns:ct="http://schemas.microsoft.com/office/2006/metadata/contentType" xmlns:ma="http://schemas.microsoft.com/office/2006/metadata/properties/metaAttributes" ct:_="" ma:_="" ma:contentTypeName="UNICEF Document" ma:contentTypeID="0x0101009BA85F8052A6DA4FA3E31FF9F74C697000FBC9C413FFE1164989E3DA1A8822B9AF" ma:contentTypeVersion="25" ma:contentTypeDescription="" ma:contentTypeScope="" ma:versionID="f6f147a7d2e3e35c853f242fb2dfb496">
  <xsd:schema xmlns:xsd="http://www.w3.org/2001/XMLSchema" xmlns:xs="http://www.w3.org/2001/XMLSchema" xmlns:p="http://schemas.microsoft.com/office/2006/metadata/properties" xmlns:ns1="http://schemas.microsoft.com/sharepoint/v3" xmlns:ns2="ca283e0b-db31-4043-a2ef-b80661bf084a" xmlns:ns3="http://schemas.microsoft.com/sharepoint.v3" xmlns:ns4="180aad68-ae04-44d6-93e5-794d03c29b64" xmlns:ns5="bf32aa48-03c2-4ec6-bbfb-665420fd281b" xmlns:ns6="http://schemas.microsoft.com/sharepoint/v4" targetNamespace="http://schemas.microsoft.com/office/2006/metadata/properties" ma:root="true" ma:fieldsID="d0bc2779ad1b8ca3b5a5d5eec9843838" ns1:_="" ns2:_="" ns3:_="" ns4:_="" ns5:_="" ns6:_="">
    <xsd:import namespace="http://schemas.microsoft.com/sharepoint/v3"/>
    <xsd:import namespace="ca283e0b-db31-4043-a2ef-b80661bf084a"/>
    <xsd:import namespace="http://schemas.microsoft.com/sharepoint.v3"/>
    <xsd:import namespace="180aad68-ae04-44d6-93e5-794d03c29b64"/>
    <xsd:import namespace="bf32aa48-03c2-4ec6-bbfb-665420fd281b"/>
    <xsd:import namespace="http://schemas.microsoft.com/sharepoint/v4"/>
    <xsd:element name="properties">
      <xsd:complexType>
        <xsd:sequence>
          <xsd:element name="documentManagement">
            <xsd:complexType>
              <xsd:all>
                <xsd:element ref="ns2:WrittenBy" minOccurs="0"/>
                <xsd:element ref="ns2:ContentLanguage" minOccurs="0"/>
                <xsd:element ref="ns3:CategoryDescription" minOccurs="0"/>
                <xsd:element ref="ns2:RecipientsEmail" minOccurs="0"/>
                <xsd:element ref="ns2:SenderEmail" minOccurs="0"/>
                <xsd:element ref="ns2:DateTransmittedEmail" minOccurs="0"/>
                <xsd:element ref="ns2:k8c968e8c72a4eda96b7e8fdbe192be2" minOccurs="0"/>
                <xsd:element ref="ns2:ga975397408f43e4b84ec8e5a598e523" minOccurs="0"/>
                <xsd:element ref="ns2:mda26ace941f4791a7314a339fee829c" minOccurs="0"/>
                <xsd:element ref="ns2:TaxCatchAllLabel" minOccurs="0"/>
                <xsd:element ref="ns2:TaxCatchAll" minOccurs="0"/>
                <xsd:element ref="ns2:h6a71f3e574e4344bc34f3fc9dd20054" minOccurs="0"/>
                <xsd:element ref="ns2:ContentStatus" minOccurs="0"/>
                <xsd:element ref="ns2:j169e817e0ee4eb8974e6fc4a2762909" minOccurs="0"/>
                <xsd:element ref="ns2:j048a4f9aaad4a8990a1d5e5f53cb451" minOccurs="0"/>
                <xsd:element ref="ns1:_vti_ItemHoldRecordStatus"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5:SharedWithUsers" minOccurs="0"/>
                <xsd:element ref="ns5:SharedWithDetails" minOccurs="0"/>
                <xsd:element ref="ns5:TaxKeywordTaxHTField" minOccurs="0"/>
                <xsd:element ref="ns6:IconOverlay" minOccurs="0"/>
                <xsd:element ref="ns1:_vti_ItemDeclaredRecord" minOccurs="0"/>
                <xsd:element ref="ns5:_dlc_DocId" minOccurs="0"/>
                <xsd:element ref="ns5:_dlc_DocIdUrl" minOccurs="0"/>
                <xsd:element ref="ns5:_dlc_DocIdPersistId" minOccurs="0"/>
                <xsd:element ref="ns5:SemaphoreItemMetadata"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HoldRecordStatus" ma:index="30" nillable="true" ma:displayName="Hold and Record Status" ma:decimals="0" ma:description="" ma:hidden="true" ma:indexed="true" ma:internalName="_vti_ItemHoldRecordStatus" ma:readOnly="true">
      <xsd:simpleType>
        <xsd:restriction base="dms:Unknown"/>
      </xsd:simpleType>
    </xsd:element>
    <xsd:element name="_vti_ItemDeclaredRecord" ma:index="46" nillable="true" ma:displayName="Declared Record" ma:hidden="true" ma:internalName="_vti_ItemDeclaredRecord"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ca283e0b-db31-4043-a2ef-b80661bf084a" elementFormDefault="qualified">
    <xsd:import namespace="http://schemas.microsoft.com/office/2006/documentManagement/types"/>
    <xsd:import namespace="http://schemas.microsoft.com/office/infopath/2007/PartnerControls"/>
    <xsd:element name="WrittenBy" ma:index="3" nillable="true" ma:displayName="Written By" ma:description="‘Written By’ is auto-completed with the name of the uploader, but can be edited if you are uploading on behalf of someone else." ma:list="UserInfo" ma:SharePointGroup="0" ma:internalName="WrittenBy" ma:readOnly="fals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ContentLanguage" ma:index="4" nillable="true" ma:displayName="Content Language *" ma:default="English" ma:format="RadioButtons" ma:indexed="true" ma:internalName="ContentLanguage" ma:readOnly="false">
      <xsd:simpleType>
        <xsd:restriction base="dms:Choice">
          <xsd:enumeration value="English"/>
          <xsd:enumeration value="French"/>
          <xsd:enumeration value="Spanish"/>
          <xsd:enumeration value="Russian"/>
          <xsd:enumeration value="Chinese"/>
          <xsd:enumeration value="Arabic"/>
          <xsd:enumeration value="other"/>
        </xsd:restriction>
      </xsd:simpleType>
    </xsd:element>
    <xsd:element name="RecipientsEmail" ma:index="9" nillable="true" ma:displayName="Recipients (email)" ma:hidden="true" ma:internalName="RecipientsEmail" ma:readOnly="false">
      <xsd:simpleType>
        <xsd:restriction base="dms:Text">
          <xsd:maxLength value="255"/>
        </xsd:restriction>
      </xsd:simpleType>
    </xsd:element>
    <xsd:element name="SenderEmail" ma:index="10" nillable="true" ma:displayName="Sender (email)" ma:hidden="true" ma:internalName="SenderEmail" ma:readOnly="false">
      <xsd:simpleType>
        <xsd:restriction base="dms:Text">
          <xsd:maxLength value="255"/>
        </xsd:restriction>
      </xsd:simpleType>
    </xsd:element>
    <xsd:element name="DateTransmittedEmail" ma:index="11" nillable="true" ma:displayName="Date transmitted (email)" ma:format="DateTime" ma:hidden="true" ma:internalName="DateTransmittedEmail" ma:readOnly="false">
      <xsd:simpleType>
        <xsd:restriction base="dms:DateTime"/>
      </xsd:simpleType>
    </xsd:element>
    <xsd:element name="k8c968e8c72a4eda96b7e8fdbe192be2" ma:index="12" nillable="true" ma:taxonomy="true" ma:internalName="k8c968e8c72a4eda96b7e8fdbe192be2" ma:taxonomyFieldName="GeographicScope" ma:displayName="Geographic Scope" ma:default="" ma:fieldId="{48c968e8-c72a-4eda-96b7-e8fdbe192be2}" ma:taxonomyMulti="true" ma:sspId="73f51738-d318-4883-9d64-4f0bd0ccc55e" ma:termSetId="0a00fedf-defc-4fe3-a3bf-9929b29a638e" ma:anchorId="00000000-0000-0000-0000-000000000000" ma:open="false" ma:isKeyword="false">
      <xsd:complexType>
        <xsd:sequence>
          <xsd:element ref="pc:Terms" minOccurs="0" maxOccurs="1"/>
        </xsd:sequence>
      </xsd:complexType>
    </xsd:element>
    <xsd:element name="ga975397408f43e4b84ec8e5a598e523" ma:index="16" nillable="true" ma:taxonomy="true" ma:internalName="ga975397408f43e4b84ec8e5a598e523" ma:taxonomyFieldName="OfficeDivision" ma:displayName="Office/Division *" ma:readOnly="false" ma:default="1033;#Ghana-1620|6e5fb304-ef0e-4beb-b050-e751e582afd2" ma:fieldId="{0a975397-408f-43e4-b84e-c8e5a598e523}" ma:sspId="73f51738-d318-4883-9d64-4f0bd0ccc55e" ma:termSetId="1761a25e-44f4-4213-964a-f96c515e12cb" ma:anchorId="00000000-0000-0000-0000-000000000000" ma:open="false" ma:isKeyword="false">
      <xsd:complexType>
        <xsd:sequence>
          <xsd:element ref="pc:Terms" minOccurs="0" maxOccurs="1"/>
        </xsd:sequence>
      </xsd:complexType>
    </xsd:element>
    <xsd:element name="mda26ace941f4791a7314a339fee829c" ma:index="17" nillable="true" ma:taxonomy="true" ma:internalName="mda26ace941f4791a7314a339fee829c" ma:taxonomyFieldName="DocumentType" ma:displayName="Document Type *" ma:indexed="true" ma:readOnly="false" ma:default="" ma:fieldId="{6da26ace-941f-4791-a731-4a339fee829c}" ma:sspId="73f51738-d318-4883-9d64-4f0bd0ccc55e" ma:termSetId="f93b6877-8902-4378-8587-5ec85f36ead9" ma:anchorId="00000000-0000-0000-0000-000000000000" ma:open="false" ma:isKeyword="false">
      <xsd:complexType>
        <xsd:sequence>
          <xsd:element ref="pc:Terms" minOccurs="0" maxOccurs="1"/>
        </xsd:sequence>
      </xsd:complexType>
    </xsd:element>
    <xsd:element name="TaxCatchAllLabel" ma:index="18" nillable="true" ma:displayName="Taxonomy Catch All Column1" ma:hidden="true" ma:list="{2779be32-9b93-4e98-a95f-8bc17fe6d78c}" ma:internalName="TaxCatchAllLabel" ma:readOnly="true" ma:showField="CatchAllDataLabel" ma:web="bf32aa48-03c2-4ec6-bbfb-665420fd281b">
      <xsd:complexType>
        <xsd:complexContent>
          <xsd:extension base="dms:MultiChoiceLookup">
            <xsd:sequence>
              <xsd:element name="Value" type="dms:Lookup" maxOccurs="unbounded" minOccurs="0" nillable="true"/>
            </xsd:sequence>
          </xsd:extension>
        </xsd:complexContent>
      </xsd:complexType>
    </xsd:element>
    <xsd:element name="TaxCatchAll" ma:index="22" nillable="true" ma:displayName="Taxonomy Catch All Column" ma:hidden="true" ma:list="{2779be32-9b93-4e98-a95f-8bc17fe6d78c}" ma:internalName="TaxCatchAll" ma:showField="CatchAllData" ma:web="bf32aa48-03c2-4ec6-bbfb-665420fd281b">
      <xsd:complexType>
        <xsd:complexContent>
          <xsd:extension base="dms:MultiChoiceLookup">
            <xsd:sequence>
              <xsd:element name="Value" type="dms:Lookup" maxOccurs="unbounded" minOccurs="0" nillable="true"/>
            </xsd:sequence>
          </xsd:extension>
        </xsd:complexContent>
      </xsd:complexType>
    </xsd:element>
    <xsd:element name="h6a71f3e574e4344bc34f3fc9dd20054" ma:index="23" nillable="true" ma:taxonomy="true" ma:internalName="h6a71f3e574e4344bc34f3fc9dd20054" ma:taxonomyFieldName="Topic" ma:displayName="Topic *" ma:readOnly="false" ma:default="" ma:fieldId="{16a71f3e-574e-4344-bc34-f3fc9dd20054}" ma:taxonomyMulti="true" ma:sspId="73f51738-d318-4883-9d64-4f0bd0ccc55e" ma:termSetId="9561e0e6-71cf-4f3c-87c3-08a6b5d907e8" ma:anchorId="00000000-0000-0000-0000-000000000000" ma:open="false" ma:isKeyword="false">
      <xsd:complexType>
        <xsd:sequence>
          <xsd:element ref="pc:Terms" minOccurs="0" maxOccurs="1"/>
        </xsd:sequence>
      </xsd:complexType>
    </xsd:element>
    <xsd:element name="ContentStatus" ma:index="25" nillable="true" ma:displayName="Content Status" ma:description="Optional column to indicate document status: no status, draft, final or expired.​" ma:format="RadioButtons" ma:internalName="ContentStatus">
      <xsd:simpleType>
        <xsd:restriction base="dms:Choice">
          <xsd:enumeration value="­"/>
          <xsd:enumeration value="Draft"/>
          <xsd:enumeration value="Final"/>
          <xsd:enumeration value="Expired"/>
        </xsd:restriction>
      </xsd:simpleType>
    </xsd:element>
    <xsd:element name="j169e817e0ee4eb8974e6fc4a2762909" ma:index="26" nillable="true" ma:taxonomy="true" ma:internalName="j169e817e0ee4eb8974e6fc4a2762909" ma:taxonomyFieldName="CriticalForLongTermRetention" ma:displayName="Critical for long-term retention?" ma:default="" ma:fieldId="{3169e817-e0ee-4eb8-974e-6fc4a2762909}" ma:sspId="73f51738-d318-4883-9d64-4f0bd0ccc55e" ma:termSetId="59f85175-3dbf-4592-9c1d-453af9da4e8b" ma:anchorId="00000000-0000-0000-0000-000000000000" ma:open="false" ma:isKeyword="false">
      <xsd:complexType>
        <xsd:sequence>
          <xsd:element ref="pc:Terms" minOccurs="0" maxOccurs="1"/>
        </xsd:sequence>
      </xsd:complexType>
    </xsd:element>
    <xsd:element name="j048a4f9aaad4a8990a1d5e5f53cb451" ma:index="28" nillable="true" ma:taxonomy="true" ma:internalName="j048a4f9aaad4a8990a1d5e5f53cb451" ma:taxonomyFieldName="SystemDTAC" ma:displayName="System-DT-AC" ma:default="" ma:fieldId="{3048a4f9-aaad-4a89-90a1-d5e5f53cb451}" ma:sspId="73f51738-d318-4883-9d64-4f0bd0ccc55e" ma:termSetId="1e3381f3-a35f-499a-9a3c-017e5423e02a"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internalName="CategoryDescription">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0aad68-ae04-44d6-93e5-794d03c29b64" elementFormDefault="qualified">
    <xsd:import namespace="http://schemas.microsoft.com/office/2006/documentManagement/types"/>
    <xsd:import namespace="http://schemas.microsoft.com/office/infopath/2007/PartnerControls"/>
    <xsd:element name="MediaServiceMetadata" ma:index="31" nillable="true" ma:displayName="MediaServiceMetadata" ma:hidden="true" ma:internalName="MediaServiceMetadata" ma:readOnly="true">
      <xsd:simpleType>
        <xsd:restriction base="dms:Note"/>
      </xsd:simpleType>
    </xsd:element>
    <xsd:element name="MediaServiceFastMetadata" ma:index="32" nillable="true" ma:displayName="MediaServiceFastMetadata" ma:hidden="true" ma:internalName="MediaServiceFastMetadata" ma:readOnly="true">
      <xsd:simpleType>
        <xsd:restriction base="dms:Note"/>
      </xsd:simpleType>
    </xsd:element>
    <xsd:element name="MediaServiceAutoKeyPoints" ma:index="33" nillable="true" ma:displayName="MediaServiceAutoKeyPoints" ma:hidden="true" ma:internalName="MediaServiceAutoKeyPoints" ma:readOnly="true">
      <xsd:simpleType>
        <xsd:restriction base="dms:Note"/>
      </xsd:simpleType>
    </xsd:element>
    <xsd:element name="MediaServiceKeyPoints" ma:index="34" nillable="true" ma:displayName="KeyPoints" ma:internalName="MediaServiceKeyPoints" ma:readOnly="true">
      <xsd:simpleType>
        <xsd:restriction base="dms:Note">
          <xsd:maxLength value="255"/>
        </xsd:restriction>
      </xsd:simpleType>
    </xsd:element>
    <xsd:element name="MediaServiceAutoTags" ma:index="35" nillable="true" ma:displayName="Tags" ma:internalName="MediaServiceAutoTags" ma:readOnly="true">
      <xsd:simpleType>
        <xsd:restriction base="dms:Text"/>
      </xsd:simpleType>
    </xsd:element>
    <xsd:element name="MediaServiceOCR" ma:index="36" nillable="true" ma:displayName="Extracted Text" ma:internalName="MediaServiceOCR" ma:readOnly="true">
      <xsd:simpleType>
        <xsd:restriction base="dms:Note">
          <xsd:maxLength value="255"/>
        </xsd:restriction>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ServiceDateTaken" ma:index="39" nillable="true" ma:displayName="MediaServiceDateTaken" ma:hidden="true" ma:internalName="MediaServiceDateTaken" ma:readOnly="true">
      <xsd:simpleType>
        <xsd:restriction base="dms:Text"/>
      </xsd:simpleType>
    </xsd:element>
    <xsd:element name="MediaServiceLocation" ma:index="40" nillable="true" ma:displayName="Location" ma:internalName="MediaServiceLocation" ma:readOnly="true">
      <xsd:simpleType>
        <xsd:restriction base="dms:Text"/>
      </xsd:simpleType>
    </xsd:element>
    <xsd:element name="MediaLengthInSeconds" ma:index="5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f32aa48-03c2-4ec6-bbfb-665420fd281b" elementFormDefault="qualified">
    <xsd:import namespace="http://schemas.microsoft.com/office/2006/documentManagement/types"/>
    <xsd:import namespace="http://schemas.microsoft.com/office/infopath/2007/PartnerControls"/>
    <xsd:element name="SharedWithUsers" ma:index="4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42" nillable="true" ma:displayName="Shared With Details" ma:internalName="SharedWithDetails" ma:readOnly="true">
      <xsd:simpleType>
        <xsd:restriction base="dms:Note">
          <xsd:maxLength value="255"/>
        </xsd:restriction>
      </xsd:simpleType>
    </xsd:element>
    <xsd:element name="TaxKeywordTaxHTField" ma:index="43" nillable="true" ma:taxonomy="true" ma:internalName="TaxKeywordTaxHTField" ma:taxonomyFieldName="TaxKeyword" ma:displayName="Enterprise Keywords" ma:fieldId="{23f27201-bee3-471e-b2e7-b64fd8b7ca38}" ma:taxonomyMulti="true" ma:sspId="73f51738-d318-4883-9d64-4f0bd0ccc55e" ma:termSetId="00000000-0000-0000-0000-000000000000" ma:anchorId="00000000-0000-0000-0000-000000000000" ma:open="true" ma:isKeyword="true">
      <xsd:complexType>
        <xsd:sequence>
          <xsd:element ref="pc:Terms" minOccurs="0" maxOccurs="1"/>
        </xsd:sequence>
      </xsd:complexType>
    </xsd:element>
    <xsd:element name="_dlc_DocId" ma:index="47" nillable="true" ma:displayName="Document ID Value" ma:description="The value of the document ID assigned to this item." ma:internalName="_dlc_DocId" ma:readOnly="true">
      <xsd:simpleType>
        <xsd:restriction base="dms:Text"/>
      </xsd:simpleType>
    </xsd:element>
    <xsd:element name="_dlc_DocIdUrl" ma:index="4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49" nillable="true" ma:displayName="Persist ID" ma:description="Keep ID on add." ma:hidden="true" ma:internalName="_dlc_DocIdPersistId" ma:readOnly="true">
      <xsd:simpleType>
        <xsd:restriction base="dms:Boolean"/>
      </xsd:simpleType>
    </xsd:element>
    <xsd:element name="SemaphoreItemMetadata" ma:index="50" nillable="true" ma:displayName="Semaphore Status" ma:hidden="true" ma:internalName="SemaphoreItemMeta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45"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TaxCatchAll xmlns="ca283e0b-db31-4043-a2ef-b80661bf084a">
      <Value>3</Value>
    </TaxCatchAll>
    <ga975397408f43e4b84ec8e5a598e523 xmlns="ca283e0b-db31-4043-a2ef-b80661bf084a">
      <Terms xmlns="http://schemas.microsoft.com/office/infopath/2007/PartnerControls">
        <TermInfo xmlns="http://schemas.microsoft.com/office/infopath/2007/PartnerControls">
          <TermName xmlns="http://schemas.microsoft.com/office/infopath/2007/PartnerControls">Ghana-1620</TermName>
          <TermId xmlns="http://schemas.microsoft.com/office/infopath/2007/PartnerControls">6e5fb304-ef0e-4beb-b050-e751e582afd2</TermId>
        </TermInfo>
      </Terms>
    </ga975397408f43e4b84ec8e5a598e523>
    <k8c968e8c72a4eda96b7e8fdbe192be2 xmlns="ca283e0b-db31-4043-a2ef-b80661bf084a">
      <Terms xmlns="http://schemas.microsoft.com/office/infopath/2007/PartnerControls"/>
    </k8c968e8c72a4eda96b7e8fdbe192be2>
    <j169e817e0ee4eb8974e6fc4a2762909 xmlns="ca283e0b-db31-4043-a2ef-b80661bf084a">
      <Terms xmlns="http://schemas.microsoft.com/office/infopath/2007/PartnerControls"/>
    </j169e817e0ee4eb8974e6fc4a2762909>
    <DateTransmittedEmail xmlns="ca283e0b-db31-4043-a2ef-b80661bf084a" xsi:nil="true"/>
    <ContentStatus xmlns="ca283e0b-db31-4043-a2ef-b80661bf084a" xsi:nil="true"/>
    <SenderEmail xmlns="ca283e0b-db31-4043-a2ef-b80661bf084a" xsi:nil="true"/>
    <IconOverlay xmlns="http://schemas.microsoft.com/sharepoint/v4" xsi:nil="true"/>
    <ContentLanguage xmlns="ca283e0b-db31-4043-a2ef-b80661bf084a">English</ContentLanguage>
    <j048a4f9aaad4a8990a1d5e5f53cb451 xmlns="ca283e0b-db31-4043-a2ef-b80661bf084a">
      <Terms xmlns="http://schemas.microsoft.com/office/infopath/2007/PartnerControls"/>
    </j048a4f9aaad4a8990a1d5e5f53cb451>
    <h6a71f3e574e4344bc34f3fc9dd20054 xmlns="ca283e0b-db31-4043-a2ef-b80661bf084a">
      <Terms xmlns="http://schemas.microsoft.com/office/infopath/2007/PartnerControls"/>
    </h6a71f3e574e4344bc34f3fc9dd20054>
    <TaxKeywordTaxHTField xmlns="bf32aa48-03c2-4ec6-bbfb-665420fd281b">
      <Terms xmlns="http://schemas.microsoft.com/office/infopath/2007/PartnerControls"/>
    </TaxKeywordTaxHTField>
    <CategoryDescription xmlns="http://schemas.microsoft.com/sharepoint.v3" xsi:nil="true"/>
    <RecipientsEmail xmlns="ca283e0b-db31-4043-a2ef-b80661bf084a" xsi:nil="true"/>
    <mda26ace941f4791a7314a339fee829c xmlns="ca283e0b-db31-4043-a2ef-b80661bf084a">
      <Terms xmlns="http://schemas.microsoft.com/office/infopath/2007/PartnerControls"/>
    </mda26ace941f4791a7314a339fee829c>
    <SemaphoreItemMetadata xmlns="bf32aa48-03c2-4ec6-bbfb-665420fd281b" xsi:nil="true"/>
    <WrittenBy xmlns="ca283e0b-db31-4043-a2ef-b80661bf084a">
      <UserInfo>
        <DisplayName/>
        <AccountId xsi:nil="true"/>
        <AccountType/>
      </UserInfo>
    </WrittenBy>
    <SharedWithUsers xmlns="bf32aa48-03c2-4ec6-bbfb-665420fd281b">
      <UserInfo>
        <DisplayName/>
        <AccountId xsi:nil="true"/>
        <AccountType/>
      </UserInfo>
    </SharedWithUsers>
    <MediaLengthInSeconds xmlns="180aad68-ae04-44d6-93e5-794d03c29b64" xsi:nil="true"/>
    <_dlc_DocId xmlns="bf32aa48-03c2-4ec6-bbfb-665420fd281b">DJXZT2R2K3AZ-797999622-194665</_dlc_DocId>
    <_dlc_DocIdUrl xmlns="bf32aa48-03c2-4ec6-bbfb-665420fd281b">
      <Url>https://unicef.sharepoint.com/teams/GHA-ChildProtection/_layouts/15/DocIdRedir.aspx?ID=DJXZT2R2K3AZ-797999622-194665</Url>
      <Description>DJXZT2R2K3AZ-797999622-194665</Description>
    </_dlc_DocIdUrl>
  </documentManagement>
</p:properties>
</file>

<file path=customXml/item6.xml><?xml version="1.0" encoding="utf-8"?>
<?mso-contentType ?>
<SharedContentType xmlns="Microsoft.SharePoint.Taxonomy.ContentTypeSync" SourceId="73f51738-d318-4883-9d64-4f0bd0ccc55e" ContentTypeId="0x0101009BA85F8052A6DA4FA3E31FF9F74C6970" PreviousValue="false"/>
</file>

<file path=customXml/itemProps1.xml><?xml version="1.0" encoding="utf-8"?>
<ds:datastoreItem xmlns:ds="http://schemas.openxmlformats.org/officeDocument/2006/customXml" ds:itemID="{80A3B919-186B-4AA8-BC1D-75FA6AD82A4A}">
  <ds:schemaRefs>
    <ds:schemaRef ds:uri="http://schemas.microsoft.com/sharepoint/v3/contenttype/forms"/>
  </ds:schemaRefs>
</ds:datastoreItem>
</file>

<file path=customXml/itemProps2.xml><?xml version="1.0" encoding="utf-8"?>
<ds:datastoreItem xmlns:ds="http://schemas.openxmlformats.org/officeDocument/2006/customXml" ds:itemID="{1A8B998B-4DA6-46F8-B660-9D8FBA911FB4}">
  <ds:schemaRefs>
    <ds:schemaRef ds:uri="http://schemas.microsoft.com/sharepoint/events"/>
  </ds:schemaRefs>
</ds:datastoreItem>
</file>

<file path=customXml/itemProps3.xml><?xml version="1.0" encoding="utf-8"?>
<ds:datastoreItem xmlns:ds="http://schemas.openxmlformats.org/officeDocument/2006/customXml" ds:itemID="{0F0EA82A-EE47-4768-95CB-8E1314C68C72}">
  <ds:schemaRefs>
    <ds:schemaRef ds:uri="http://schemas.microsoft.com/office/2006/metadata/customXsn"/>
  </ds:schemaRefs>
</ds:datastoreItem>
</file>

<file path=customXml/itemProps4.xml><?xml version="1.0" encoding="utf-8"?>
<ds:datastoreItem xmlns:ds="http://schemas.openxmlformats.org/officeDocument/2006/customXml" ds:itemID="{F97D8FD0-3EDE-4391-ACF5-1650B90593BD}">
  <ds:schemaRefs>
    <ds:schemaRef ds:uri="180aad68-ae04-44d6-93e5-794d03c29b64"/>
    <ds:schemaRef ds:uri="bf32aa48-03c2-4ec6-bbfb-665420fd281b"/>
    <ds:schemaRef ds:uri="ca283e0b-db31-4043-a2ef-b80661bf084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4"/>
    <ds:schemaRef ds:uri="http://schemas.openxmlformats.org/package/2006/metadata/core-properties"/>
    <ds:schemaRef ds:uri="http://www.w3.org/2001/XMLSchema"/>
  </ds:schemaRefs>
</ds:datastoreItem>
</file>

<file path=customXml/itemProps5.xml><?xml version="1.0" encoding="utf-8"?>
<ds:datastoreItem xmlns:ds="http://schemas.openxmlformats.org/officeDocument/2006/customXml" ds:itemID="{F3B26F3C-01FE-4409-AFA9-02D693F1E122}">
  <ds:schemaRefs>
    <ds:schemaRef ds:uri="180aad68-ae04-44d6-93e5-794d03c29b64"/>
    <ds:schemaRef ds:uri="bf32aa48-03c2-4ec6-bbfb-665420fd281b"/>
    <ds:schemaRef ds:uri="ca283e0b-db31-4043-a2ef-b80661bf084a"/>
    <ds:schemaRef ds:uri="http://schemas.microsoft.com/office/2006/metadata/properties"/>
    <ds:schemaRef ds:uri="http://schemas.microsoft.com/office/infopath/2007/PartnerControls"/>
    <ds:schemaRef ds:uri="http://schemas.microsoft.com/sharepoint.v3"/>
    <ds:schemaRef ds:uri="http://schemas.microsoft.com/sharepoint/v4"/>
  </ds:schemaRefs>
</ds:datastoreItem>
</file>

<file path=customXml/itemProps6.xml><?xml version="1.0" encoding="utf-8"?>
<ds:datastoreItem xmlns:ds="http://schemas.openxmlformats.org/officeDocument/2006/customXml" ds:itemID="{DF3C2764-E2F7-46B4-9C11-AA993B23B231}">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3</Notes>
  <HiddenSlides>1</HiddenSlides>
  <ScaleCrop>false</ScaleCrop>
  <HeadingPairs>
    <vt:vector size="4" baseType="variant">
      <vt:variant>
        <vt:lpstr>Theme</vt:lpstr>
      </vt:variant>
      <vt:variant>
        <vt:i4>3</vt:i4>
      </vt:variant>
      <vt:variant>
        <vt:lpstr>Slide Titles</vt:lpstr>
      </vt:variant>
      <vt:variant>
        <vt:i4>15</vt:i4>
      </vt:variant>
    </vt:vector>
  </HeadingPairs>
  <TitlesOfParts>
    <vt:vector size="18" baseType="lpstr">
      <vt:lpstr>Retrospect</vt:lpstr>
      <vt:lpstr>Office Theme</vt:lpstr>
      <vt:lpstr>Facet</vt:lpstr>
      <vt:lpstr>Integrated Social Services 2022</vt:lpstr>
      <vt:lpstr>ISS Initiative – Theory of Change</vt:lpstr>
      <vt:lpstr>Remember our approach to learning… </vt:lpstr>
      <vt:lpstr>Core Values of M&amp;E and Reporting</vt:lpstr>
      <vt:lpstr>TEAM WORK, PARTNERSHIP AND COLLABORATION</vt:lpstr>
      <vt:lpstr>PowerPoint Presentation</vt:lpstr>
      <vt:lpstr>PowerPoint Presentation</vt:lpstr>
      <vt:lpstr>Main Tools for Data Collection</vt:lpstr>
      <vt:lpstr>Monitoring, learning and reporting strategy  in a nutshell</vt:lpstr>
      <vt:lpstr>The Annual Progress Report (APR)</vt:lpstr>
      <vt:lpstr>Core APR Indicators relevant for Indicator</vt:lpstr>
      <vt:lpstr>Analysis on core and district specific indicators (ISSOPs)</vt:lpstr>
      <vt:lpstr>INNOVATIVE STRATEGIES FOR PREPARING THE ANNUAL PROGRESS REPORTS</vt:lpstr>
      <vt:lpstr>CONCLUSION</vt:lpstr>
      <vt:lpstr>DISCUSSION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Integrated Social Services  </dc:title>
  <dc:creator>Vincent Van Halsema</dc:creator>
  <cp:revision>9</cp:revision>
  <dcterms:created xsi:type="dcterms:W3CDTF">2020-08-26T16:16:51Z</dcterms:created>
  <dcterms:modified xsi:type="dcterms:W3CDTF">2022-05-26T16:56:47Z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0x0101009BA85F8052A6DA4FA3E31FF9F74C697000FBC9C413FFE1164989E3DA1A8822B9AF</vt:lpwstr>
  </property>
  <property fmtid="{D5CDD505-2E9C-101B-9397-08002B2CF9AE}" pid="3" name="Order">
    <vt:r8>8400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SystemDTAC">
    <vt:lpwstr/>
  </property>
  <property fmtid="{D5CDD505-2E9C-101B-9397-08002B2CF9AE}" pid="10" name="TaxKeyword">
    <vt:lpwstr/>
  </property>
  <property fmtid="{D5CDD505-2E9C-101B-9397-08002B2CF9AE}" pid="11" name="Topic">
    <vt:lpwstr/>
  </property>
  <property fmtid="{D5CDD505-2E9C-101B-9397-08002B2CF9AE}" pid="12" name="OfficeDivision">
    <vt:lpwstr>3;#Ghana-1620|6e5fb304-ef0e-4beb-b050-e751e582afd2</vt:lpwstr>
  </property>
  <property fmtid="{D5CDD505-2E9C-101B-9397-08002B2CF9AE}" pid="13" name="CriticalForLongTermRetention">
    <vt:lpwstr/>
  </property>
  <property fmtid="{D5CDD505-2E9C-101B-9397-08002B2CF9AE}" pid="14" name="DocumentType">
    <vt:lpwstr/>
  </property>
  <property fmtid="{D5CDD505-2E9C-101B-9397-08002B2CF9AE}" pid="15" name="GeographicScope">
    <vt:lpwstr/>
  </property>
  <property fmtid="{D5CDD505-2E9C-101B-9397-08002B2CF9AE}" pid="16" name="_dlc_DocIdItemGuid">
    <vt:lpwstr>8f739284-2408-4a0c-a795-07dfdd0c0372</vt:lpwstr>
  </property>
</Properties>
</file>