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 bookmarkIdSeed="7">
  <p:sldMasterIdLst>
    <p:sldMasterId id="2147483661" r:id="rId1"/>
  </p:sldMasterIdLst>
  <p:notesMasterIdLst>
    <p:notesMasterId r:id="rId26"/>
  </p:notesMasterIdLst>
  <p:sldIdLst>
    <p:sldId id="256" r:id="rId2"/>
    <p:sldId id="367" r:id="rId3"/>
    <p:sldId id="377" r:id="rId4"/>
    <p:sldId id="370" r:id="rId5"/>
    <p:sldId id="368" r:id="rId6"/>
    <p:sldId id="396" r:id="rId7"/>
    <p:sldId id="372" r:id="rId8"/>
    <p:sldId id="373" r:id="rId9"/>
    <p:sldId id="388" r:id="rId10"/>
    <p:sldId id="393" r:id="rId11"/>
    <p:sldId id="397" r:id="rId12"/>
    <p:sldId id="398" r:id="rId13"/>
    <p:sldId id="390" r:id="rId14"/>
    <p:sldId id="381" r:id="rId15"/>
    <p:sldId id="395" r:id="rId16"/>
    <p:sldId id="391" r:id="rId17"/>
    <p:sldId id="384" r:id="rId18"/>
    <p:sldId id="392" r:id="rId19"/>
    <p:sldId id="383" r:id="rId20"/>
    <p:sldId id="386" r:id="rId21"/>
    <p:sldId id="387" r:id="rId22"/>
    <p:sldId id="379" r:id="rId23"/>
    <p:sldId id="375" r:id="rId24"/>
    <p:sldId id="258" r:id="rId25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4C164-32B1-B965-7883-65A9F2269E8E}" v="580" dt="2022-05-23T15:51:40.130"/>
    <p1510:client id="{2A2C0891-F785-5357-682F-655400AE093F}" v="722" dt="2022-05-25T17:11:30.959"/>
    <p1510:client id="{D517D380-6F4C-43BD-177D-D4C855B812D7}" v="92" dt="2022-05-22T19:43:34.5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343" autoAdjust="0"/>
  </p:normalViewPr>
  <p:slideViewPr>
    <p:cSldViewPr snapToGrid="0">
      <p:cViewPr>
        <p:scale>
          <a:sx n="101" d="100"/>
          <a:sy n="101" d="100"/>
        </p:scale>
        <p:origin x="20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863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vantee Bansal" userId="S::abansal@unicef.org::c707f622-02af-45de-a855-69e8d403e223" providerId="AD" clId="Web-{2A2C0891-F785-5357-682F-655400AE093F}"/>
    <pc:docChg chg="addSld delSld modSld">
      <pc:chgData name="Avantee Bansal" userId="S::abansal@unicef.org::c707f622-02af-45de-a855-69e8d403e223" providerId="AD" clId="Web-{2A2C0891-F785-5357-682F-655400AE093F}" dt="2022-05-25T17:11:30.959" v="438" actId="20577"/>
      <pc:docMkLst>
        <pc:docMk/>
      </pc:docMkLst>
      <pc:sldChg chg="modSp">
        <pc:chgData name="Avantee Bansal" userId="S::abansal@unicef.org::c707f622-02af-45de-a855-69e8d403e223" providerId="AD" clId="Web-{2A2C0891-F785-5357-682F-655400AE093F}" dt="2022-05-25T07:54:04.517" v="0" actId="20577"/>
        <pc:sldMkLst>
          <pc:docMk/>
          <pc:sldMk cId="0" sldId="256"/>
        </pc:sldMkLst>
        <pc:spChg chg="mod">
          <ac:chgData name="Avantee Bansal" userId="S::abansal@unicef.org::c707f622-02af-45de-a855-69e8d403e223" providerId="AD" clId="Web-{2A2C0891-F785-5357-682F-655400AE093F}" dt="2022-05-25T07:54:04.517" v="0" actId="20577"/>
          <ac:spMkLst>
            <pc:docMk/>
            <pc:sldMk cId="0" sldId="256"/>
            <ac:spMk id="61" creationId="{00000000-0000-0000-0000-000000000000}"/>
          </ac:spMkLst>
        </pc:spChg>
      </pc:sldChg>
      <pc:sldChg chg="addSp delSp modSp">
        <pc:chgData name="Avantee Bansal" userId="S::abansal@unicef.org::c707f622-02af-45de-a855-69e8d403e223" providerId="AD" clId="Web-{2A2C0891-F785-5357-682F-655400AE093F}" dt="2022-05-25T08:35:57.205" v="20"/>
        <pc:sldMkLst>
          <pc:docMk/>
          <pc:sldMk cId="4031010708" sldId="367"/>
        </pc:sldMkLst>
        <pc:spChg chg="mod">
          <ac:chgData name="Avantee Bansal" userId="S::abansal@unicef.org::c707f622-02af-45de-a855-69e8d403e223" providerId="AD" clId="Web-{2A2C0891-F785-5357-682F-655400AE093F}" dt="2022-05-25T07:55:22.691" v="18" actId="20577"/>
          <ac:spMkLst>
            <pc:docMk/>
            <pc:sldMk cId="4031010708" sldId="367"/>
            <ac:spMk id="2" creationId="{00000000-0000-0000-0000-000000000000}"/>
          </ac:spMkLst>
        </pc:spChg>
        <pc:spChg chg="add del">
          <ac:chgData name="Avantee Bansal" userId="S::abansal@unicef.org::c707f622-02af-45de-a855-69e8d403e223" providerId="AD" clId="Web-{2A2C0891-F785-5357-682F-655400AE093F}" dt="2022-05-25T08:35:57.205" v="20"/>
          <ac:spMkLst>
            <pc:docMk/>
            <pc:sldMk cId="4031010708" sldId="367"/>
            <ac:spMk id="3" creationId="{332F10C0-C21D-93A3-302B-93C471333720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08:41:20.366" v="191" actId="20577"/>
        <pc:sldMkLst>
          <pc:docMk/>
          <pc:sldMk cId="3272330562" sldId="368"/>
        </pc:sldMkLst>
        <pc:spChg chg="mod">
          <ac:chgData name="Avantee Bansal" userId="S::abansal@unicef.org::c707f622-02af-45de-a855-69e8d403e223" providerId="AD" clId="Web-{2A2C0891-F785-5357-682F-655400AE093F}" dt="2022-05-25T08:41:20.366" v="191" actId="20577"/>
          <ac:spMkLst>
            <pc:docMk/>
            <pc:sldMk cId="3272330562" sldId="368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08:38:58.982" v="127" actId="20577"/>
        <pc:sldMkLst>
          <pc:docMk/>
          <pc:sldMk cId="3848509705" sldId="370"/>
        </pc:sldMkLst>
        <pc:spChg chg="mod">
          <ac:chgData name="Avantee Bansal" userId="S::abansal@unicef.org::c707f622-02af-45de-a855-69e8d403e223" providerId="AD" clId="Web-{2A2C0891-F785-5357-682F-655400AE093F}" dt="2022-05-25T08:38:58.982" v="127" actId="20577"/>
          <ac:spMkLst>
            <pc:docMk/>
            <pc:sldMk cId="3848509705" sldId="370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08:42:10.307" v="221" actId="20577"/>
        <pc:sldMkLst>
          <pc:docMk/>
          <pc:sldMk cId="4210333914" sldId="372"/>
        </pc:sldMkLst>
        <pc:spChg chg="mod">
          <ac:chgData name="Avantee Bansal" userId="S::abansal@unicef.org::c707f622-02af-45de-a855-69e8d403e223" providerId="AD" clId="Web-{2A2C0891-F785-5357-682F-655400AE093F}" dt="2022-05-25T08:42:10.307" v="221" actId="20577"/>
          <ac:spMkLst>
            <pc:docMk/>
            <pc:sldMk cId="4210333914" sldId="372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08:42:46.637" v="236" actId="20577"/>
        <pc:sldMkLst>
          <pc:docMk/>
          <pc:sldMk cId="2324497181" sldId="373"/>
        </pc:sldMkLst>
        <pc:spChg chg="mod">
          <ac:chgData name="Avantee Bansal" userId="S::abansal@unicef.org::c707f622-02af-45de-a855-69e8d403e223" providerId="AD" clId="Web-{2A2C0891-F785-5357-682F-655400AE093F}" dt="2022-05-25T08:42:46.637" v="236" actId="20577"/>
          <ac:spMkLst>
            <pc:docMk/>
            <pc:sldMk cId="2324497181" sldId="373"/>
            <ac:spMk id="2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08:42:26.870" v="227" actId="20577"/>
          <ac:spMkLst>
            <pc:docMk/>
            <pc:sldMk cId="2324497181" sldId="373"/>
            <ac:spMk id="18" creationId="{B9EEEBE2-79E1-4B6E-BF09-DCF6DBFBCB01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08:36:18.379" v="22" actId="20577"/>
        <pc:sldMkLst>
          <pc:docMk/>
          <pc:sldMk cId="3223641486" sldId="377"/>
        </pc:sldMkLst>
        <pc:spChg chg="mod">
          <ac:chgData name="Avantee Bansal" userId="S::abansal@unicef.org::c707f622-02af-45de-a855-69e8d403e223" providerId="AD" clId="Web-{2A2C0891-F785-5357-682F-655400AE093F}" dt="2022-05-25T08:36:18.379" v="22" actId="20577"/>
          <ac:spMkLst>
            <pc:docMk/>
            <pc:sldMk cId="3223641486" sldId="377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2A2C0891-F785-5357-682F-655400AE093F}" dt="2022-05-25T17:11:30.959" v="438" actId="20577"/>
        <pc:sldMkLst>
          <pc:docMk/>
          <pc:sldMk cId="2194367674" sldId="379"/>
        </pc:sldMkLst>
        <pc:spChg chg="mod">
          <ac:chgData name="Avantee Bansal" userId="S::abansal@unicef.org::c707f622-02af-45de-a855-69e8d403e223" providerId="AD" clId="Web-{2A2C0891-F785-5357-682F-655400AE093F}" dt="2022-05-25T17:11:30.959" v="438" actId="20577"/>
          <ac:spMkLst>
            <pc:docMk/>
            <pc:sldMk cId="2194367674" sldId="379"/>
            <ac:spMk id="2" creationId="{00000000-0000-0000-0000-000000000000}"/>
          </ac:spMkLst>
        </pc:spChg>
      </pc:sldChg>
      <pc:sldChg chg="addSp delSp modSp">
        <pc:chgData name="Avantee Bansal" userId="S::abansal@unicef.org::c707f622-02af-45de-a855-69e8d403e223" providerId="AD" clId="Web-{2A2C0891-F785-5357-682F-655400AE093F}" dt="2022-05-25T11:37:45.808" v="342" actId="14100"/>
        <pc:sldMkLst>
          <pc:docMk/>
          <pc:sldMk cId="2779181426" sldId="381"/>
        </pc:sldMkLst>
        <pc:spChg chg="mod">
          <ac:chgData name="Avantee Bansal" userId="S::abansal@unicef.org::c707f622-02af-45de-a855-69e8d403e223" providerId="AD" clId="Web-{2A2C0891-F785-5357-682F-655400AE093F}" dt="2022-05-25T11:37:45.808" v="342" actId="14100"/>
          <ac:spMkLst>
            <pc:docMk/>
            <pc:sldMk cId="2779181426" sldId="381"/>
            <ac:spMk id="18" creationId="{B9EEEBE2-79E1-4B6E-BF09-DCF6DBFBCB01}"/>
          </ac:spMkLst>
        </pc:spChg>
        <pc:graphicFrameChg chg="del">
          <ac:chgData name="Avantee Bansal" userId="S::abansal@unicef.org::c707f622-02af-45de-a855-69e8d403e223" providerId="AD" clId="Web-{2A2C0891-F785-5357-682F-655400AE093F}" dt="2022-05-25T11:36:51.369" v="337"/>
          <ac:graphicFrameMkLst>
            <pc:docMk/>
            <pc:sldMk cId="2779181426" sldId="381"/>
            <ac:graphicFrameMk id="6" creationId="{00000000-0000-0000-0000-000000000000}"/>
          </ac:graphicFrameMkLst>
        </pc:graphicFrameChg>
        <pc:picChg chg="add mod">
          <ac:chgData name="Avantee Bansal" userId="S::abansal@unicef.org::c707f622-02af-45de-a855-69e8d403e223" providerId="AD" clId="Web-{2A2C0891-F785-5357-682F-655400AE093F}" dt="2022-05-25T11:37:37.589" v="341" actId="1076"/>
          <ac:picMkLst>
            <pc:docMk/>
            <pc:sldMk cId="2779181426" sldId="381"/>
            <ac:picMk id="2" creationId="{FA34835F-D968-9A0A-1D27-FB3B7B52D73E}"/>
          </ac:picMkLst>
        </pc:picChg>
      </pc:sldChg>
      <pc:sldChg chg="addSp delSp modSp">
        <pc:chgData name="Avantee Bansal" userId="S::abansal@unicef.org::c707f622-02af-45de-a855-69e8d403e223" providerId="AD" clId="Web-{2A2C0891-F785-5357-682F-655400AE093F}" dt="2022-05-25T12:35:18.258" v="357" actId="14100"/>
        <pc:sldMkLst>
          <pc:docMk/>
          <pc:sldMk cId="2904604644" sldId="383"/>
        </pc:sldMkLst>
        <pc:spChg chg="mod">
          <ac:chgData name="Avantee Bansal" userId="S::abansal@unicef.org::c707f622-02af-45de-a855-69e8d403e223" providerId="AD" clId="Web-{2A2C0891-F785-5357-682F-655400AE093F}" dt="2022-05-25T12:35:18.258" v="357" actId="14100"/>
          <ac:spMkLst>
            <pc:docMk/>
            <pc:sldMk cId="2904604644" sldId="383"/>
            <ac:spMk id="18" creationId="{B9EEEBE2-79E1-4B6E-BF09-DCF6DBFBCB01}"/>
          </ac:spMkLst>
        </pc:spChg>
        <pc:graphicFrameChg chg="del mod modGraphic">
          <ac:chgData name="Avantee Bansal" userId="S::abansal@unicef.org::c707f622-02af-45de-a855-69e8d403e223" providerId="AD" clId="Web-{2A2C0891-F785-5357-682F-655400AE093F}" dt="2022-05-25T11:48:17.385" v="345"/>
          <ac:graphicFrameMkLst>
            <pc:docMk/>
            <pc:sldMk cId="2904604644" sldId="383"/>
            <ac:graphicFrameMk id="2" creationId="{00000000-0000-0000-0000-000000000000}"/>
          </ac:graphicFrameMkLst>
        </pc:graphicFrameChg>
        <pc:picChg chg="add mod">
          <ac:chgData name="Avantee Bansal" userId="S::abansal@unicef.org::c707f622-02af-45de-a855-69e8d403e223" providerId="AD" clId="Web-{2A2C0891-F785-5357-682F-655400AE093F}" dt="2022-05-25T12:34:52.023" v="350" actId="1076"/>
          <ac:picMkLst>
            <pc:docMk/>
            <pc:sldMk cId="2904604644" sldId="383"/>
            <ac:picMk id="2" creationId="{E1E748B6-CAD2-438A-C05B-066C31EAD0AB}"/>
          </ac:picMkLst>
        </pc:picChg>
      </pc:sldChg>
      <pc:sldChg chg="addSp delSp modSp">
        <pc:chgData name="Avantee Bansal" userId="S::abansal@unicef.org::c707f622-02af-45de-a855-69e8d403e223" providerId="AD" clId="Web-{2A2C0891-F785-5357-682F-655400AE093F}" dt="2022-05-25T17:06:34.969" v="394" actId="20577"/>
        <pc:sldMkLst>
          <pc:docMk/>
          <pc:sldMk cId="4067446452" sldId="384"/>
        </pc:sldMkLst>
        <pc:spChg chg="del">
          <ac:chgData name="Avantee Bansal" userId="S::abansal@unicef.org::c707f622-02af-45de-a855-69e8d403e223" providerId="AD" clId="Web-{2A2C0891-F785-5357-682F-655400AE093F}" dt="2022-05-25T16:58:02.413" v="359"/>
          <ac:spMkLst>
            <pc:docMk/>
            <pc:sldMk cId="4067446452" sldId="384"/>
            <ac:spMk id="4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17:06:34.969" v="394" actId="20577"/>
          <ac:spMkLst>
            <pc:docMk/>
            <pc:sldMk cId="4067446452" sldId="384"/>
            <ac:spMk id="18" creationId="{B9EEEBE2-79E1-4B6E-BF09-DCF6DBFBCB01}"/>
          </ac:spMkLst>
        </pc:spChg>
        <pc:graphicFrameChg chg="del">
          <ac:chgData name="Avantee Bansal" userId="S::abansal@unicef.org::c707f622-02af-45de-a855-69e8d403e223" providerId="AD" clId="Web-{2A2C0891-F785-5357-682F-655400AE093F}" dt="2022-05-25T16:57:58.444" v="358"/>
          <ac:graphicFrameMkLst>
            <pc:docMk/>
            <pc:sldMk cId="4067446452" sldId="384"/>
            <ac:graphicFrameMk id="3" creationId="{00000000-0000-0000-0000-000000000000}"/>
          </ac:graphicFrameMkLst>
        </pc:graphicFrameChg>
        <pc:picChg chg="add mod modCrop">
          <ac:chgData name="Avantee Bansal" userId="S::abansal@unicef.org::c707f622-02af-45de-a855-69e8d403e223" providerId="AD" clId="Web-{2A2C0891-F785-5357-682F-655400AE093F}" dt="2022-05-25T17:06:06.594" v="385" actId="1076"/>
          <ac:picMkLst>
            <pc:docMk/>
            <pc:sldMk cId="4067446452" sldId="384"/>
            <ac:picMk id="2" creationId="{EE6D2920-2D06-A311-61A5-A63CA83219FD}"/>
          </ac:picMkLst>
        </pc:picChg>
      </pc:sldChg>
      <pc:sldChg chg="del">
        <pc:chgData name="Avantee Bansal" userId="S::abansal@unicef.org::c707f622-02af-45de-a855-69e8d403e223" providerId="AD" clId="Web-{2A2C0891-F785-5357-682F-655400AE093F}" dt="2022-05-25T10:29:34.941" v="267"/>
        <pc:sldMkLst>
          <pc:docMk/>
          <pc:sldMk cId="1593544959" sldId="385"/>
        </pc:sldMkLst>
      </pc:sldChg>
      <pc:sldChg chg="modSp">
        <pc:chgData name="Avantee Bansal" userId="S::abansal@unicef.org::c707f622-02af-45de-a855-69e8d403e223" providerId="AD" clId="Web-{2A2C0891-F785-5357-682F-655400AE093F}" dt="2022-05-25T08:43:55.142" v="256" actId="20577"/>
        <pc:sldMkLst>
          <pc:docMk/>
          <pc:sldMk cId="3231340031" sldId="388"/>
        </pc:sldMkLst>
        <pc:spChg chg="mod">
          <ac:chgData name="Avantee Bansal" userId="S::abansal@unicef.org::c707f622-02af-45de-a855-69e8d403e223" providerId="AD" clId="Web-{2A2C0891-F785-5357-682F-655400AE093F}" dt="2022-05-25T08:43:55.142" v="256" actId="20577"/>
          <ac:spMkLst>
            <pc:docMk/>
            <pc:sldMk cId="3231340031" sldId="388"/>
            <ac:spMk id="2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08:43:01.873" v="242" actId="20577"/>
          <ac:spMkLst>
            <pc:docMk/>
            <pc:sldMk cId="3231340031" sldId="388"/>
            <ac:spMk id="18" creationId="{B9EEEBE2-79E1-4B6E-BF09-DCF6DBFBCB01}"/>
          </ac:spMkLst>
        </pc:spChg>
      </pc:sldChg>
      <pc:sldChg chg="modSp del">
        <pc:chgData name="Avantee Bansal" userId="S::abansal@unicef.org::c707f622-02af-45de-a855-69e8d403e223" providerId="AD" clId="Web-{2A2C0891-F785-5357-682F-655400AE093F}" dt="2022-05-25T10:49:12.736" v="322"/>
        <pc:sldMkLst>
          <pc:docMk/>
          <pc:sldMk cId="2732390524" sldId="389"/>
        </pc:sldMkLst>
        <pc:spChg chg="mod">
          <ac:chgData name="Avantee Bansal" userId="S::abansal@unicef.org::c707f622-02af-45de-a855-69e8d403e223" providerId="AD" clId="Web-{2A2C0891-F785-5357-682F-655400AE093F}" dt="2022-05-25T10:31:28.850" v="298" actId="20577"/>
          <ac:spMkLst>
            <pc:docMk/>
            <pc:sldMk cId="2732390524" sldId="389"/>
            <ac:spMk id="18" creationId="{B9EEEBE2-79E1-4B6E-BF09-DCF6DBFBCB01}"/>
          </ac:spMkLst>
        </pc:spChg>
      </pc:sldChg>
      <pc:sldChg chg="addSp delSp modSp">
        <pc:chgData name="Avantee Bansal" userId="S::abansal@unicef.org::c707f622-02af-45de-a855-69e8d403e223" providerId="AD" clId="Web-{2A2C0891-F785-5357-682F-655400AE093F}" dt="2022-05-25T11:26:24.855" v="336" actId="20577"/>
        <pc:sldMkLst>
          <pc:docMk/>
          <pc:sldMk cId="740966898" sldId="390"/>
        </pc:sldMkLst>
        <pc:spChg chg="del">
          <ac:chgData name="Avantee Bansal" userId="S::abansal@unicef.org::c707f622-02af-45de-a855-69e8d403e223" providerId="AD" clId="Web-{2A2C0891-F785-5357-682F-655400AE093F}" dt="2022-05-25T11:25:46.057" v="326"/>
          <ac:spMkLst>
            <pc:docMk/>
            <pc:sldMk cId="740966898" sldId="390"/>
            <ac:spMk id="5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11:26:24.855" v="336" actId="20577"/>
          <ac:spMkLst>
            <pc:docMk/>
            <pc:sldMk cId="740966898" sldId="390"/>
            <ac:spMk id="18" creationId="{B9EEEBE2-79E1-4B6E-BF09-DCF6DBFBCB01}"/>
          </ac:spMkLst>
        </pc:spChg>
        <pc:graphicFrameChg chg="del mod modGraphic">
          <ac:chgData name="Avantee Bansal" userId="S::abansal@unicef.org::c707f622-02af-45de-a855-69e8d403e223" providerId="AD" clId="Web-{2A2C0891-F785-5357-682F-655400AE093F}" dt="2022-05-25T11:25:39.495" v="325"/>
          <ac:graphicFrameMkLst>
            <pc:docMk/>
            <pc:sldMk cId="740966898" sldId="390"/>
            <ac:graphicFrameMk id="2" creationId="{00000000-0000-0000-0000-000000000000}"/>
          </ac:graphicFrameMkLst>
        </pc:graphicFrameChg>
        <pc:picChg chg="add mod">
          <ac:chgData name="Avantee Bansal" userId="S::abansal@unicef.org::c707f622-02af-45de-a855-69e8d403e223" providerId="AD" clId="Web-{2A2C0891-F785-5357-682F-655400AE093F}" dt="2022-05-25T11:26:14.167" v="333" actId="14100"/>
          <ac:picMkLst>
            <pc:docMk/>
            <pc:sldMk cId="740966898" sldId="390"/>
            <ac:picMk id="3" creationId="{09AADE88-4142-66C3-F037-59CFC1935517}"/>
          </ac:picMkLst>
        </pc:picChg>
      </pc:sldChg>
      <pc:sldChg chg="addSp delSp modSp">
        <pc:chgData name="Avantee Bansal" userId="S::abansal@unicef.org::c707f622-02af-45de-a855-69e8d403e223" providerId="AD" clId="Web-{2A2C0891-F785-5357-682F-655400AE093F}" dt="2022-05-25T17:09:09.316" v="401" actId="1076"/>
        <pc:sldMkLst>
          <pc:docMk/>
          <pc:sldMk cId="1598904090" sldId="391"/>
        </pc:sldMkLst>
        <pc:spChg chg="del">
          <ac:chgData name="Avantee Bansal" userId="S::abansal@unicef.org::c707f622-02af-45de-a855-69e8d403e223" providerId="AD" clId="Web-{2A2C0891-F785-5357-682F-655400AE093F}" dt="2022-05-25T17:07:42.470" v="395"/>
          <ac:spMkLst>
            <pc:docMk/>
            <pc:sldMk cId="1598904090" sldId="391"/>
            <ac:spMk id="4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17:07:50.533" v="397" actId="14100"/>
          <ac:spMkLst>
            <pc:docMk/>
            <pc:sldMk cId="1598904090" sldId="391"/>
            <ac:spMk id="18" creationId="{B9EEEBE2-79E1-4B6E-BF09-DCF6DBFBCB01}"/>
          </ac:spMkLst>
        </pc:spChg>
        <pc:graphicFrameChg chg="del">
          <ac:chgData name="Avantee Bansal" userId="S::abansal@unicef.org::c707f622-02af-45de-a855-69e8d403e223" providerId="AD" clId="Web-{2A2C0891-F785-5357-682F-655400AE093F}" dt="2022-05-25T17:07:46.064" v="396"/>
          <ac:graphicFrameMkLst>
            <pc:docMk/>
            <pc:sldMk cId="1598904090" sldId="391"/>
            <ac:graphicFrameMk id="3" creationId="{00000000-0000-0000-0000-000000000000}"/>
          </ac:graphicFrameMkLst>
        </pc:graphicFrameChg>
        <pc:picChg chg="add mod">
          <ac:chgData name="Avantee Bansal" userId="S::abansal@unicef.org::c707f622-02af-45de-a855-69e8d403e223" providerId="AD" clId="Web-{2A2C0891-F785-5357-682F-655400AE093F}" dt="2022-05-25T17:09:09.316" v="401" actId="1076"/>
          <ac:picMkLst>
            <pc:docMk/>
            <pc:sldMk cId="1598904090" sldId="391"/>
            <ac:picMk id="2" creationId="{B5D7C3A6-D81C-052D-95AE-6ECBA1B1115B}"/>
          </ac:picMkLst>
        </pc:picChg>
      </pc:sldChg>
      <pc:sldChg chg="addSp delSp modSp">
        <pc:chgData name="Avantee Bansal" userId="S::abansal@unicef.org::c707f622-02af-45de-a855-69e8d403e223" providerId="AD" clId="Web-{2A2C0891-F785-5357-682F-655400AE093F}" dt="2022-05-25T17:05:47.296" v="383" actId="14100"/>
        <pc:sldMkLst>
          <pc:docMk/>
          <pc:sldMk cId="3320846335" sldId="392"/>
        </pc:sldMkLst>
        <pc:spChg chg="del mod">
          <ac:chgData name="Avantee Bansal" userId="S::abansal@unicef.org::c707f622-02af-45de-a855-69e8d403e223" providerId="AD" clId="Web-{2A2C0891-F785-5357-682F-655400AE093F}" dt="2022-05-25T17:05:15.358" v="375"/>
          <ac:spMkLst>
            <pc:docMk/>
            <pc:sldMk cId="3320846335" sldId="392"/>
            <ac:spMk id="4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17:05:26.374" v="377" actId="14100"/>
          <ac:spMkLst>
            <pc:docMk/>
            <pc:sldMk cId="3320846335" sldId="392"/>
            <ac:spMk id="18" creationId="{B9EEEBE2-79E1-4B6E-BF09-DCF6DBFBCB01}"/>
          </ac:spMkLst>
        </pc:spChg>
        <pc:graphicFrameChg chg="del">
          <ac:chgData name="Avantee Bansal" userId="S::abansal@unicef.org::c707f622-02af-45de-a855-69e8d403e223" providerId="AD" clId="Web-{2A2C0891-F785-5357-682F-655400AE093F}" dt="2022-05-25T17:05:19.296" v="376"/>
          <ac:graphicFrameMkLst>
            <pc:docMk/>
            <pc:sldMk cId="3320846335" sldId="392"/>
            <ac:graphicFrameMk id="3" creationId="{00000000-0000-0000-0000-000000000000}"/>
          </ac:graphicFrameMkLst>
        </pc:graphicFrameChg>
        <pc:picChg chg="add mod">
          <ac:chgData name="Avantee Bansal" userId="S::abansal@unicef.org::c707f622-02af-45de-a855-69e8d403e223" providerId="AD" clId="Web-{2A2C0891-F785-5357-682F-655400AE093F}" dt="2022-05-25T17:05:47.296" v="383" actId="14100"/>
          <ac:picMkLst>
            <pc:docMk/>
            <pc:sldMk cId="3320846335" sldId="392"/>
            <ac:picMk id="2" creationId="{6671898D-EBF2-4216-6EEE-6D3CC40855D3}"/>
          </ac:picMkLst>
        </pc:picChg>
      </pc:sldChg>
      <pc:sldChg chg="addSp delSp modSp add replId">
        <pc:chgData name="Avantee Bansal" userId="S::abansal@unicef.org::c707f622-02af-45de-a855-69e8d403e223" providerId="AD" clId="Web-{2A2C0891-F785-5357-682F-655400AE093F}" dt="2022-05-25T10:48:47.454" v="311" actId="14100"/>
        <pc:sldMkLst>
          <pc:docMk/>
          <pc:sldMk cId="23163014" sldId="397"/>
        </pc:sldMkLst>
        <pc:spChg chg="del">
          <ac:chgData name="Avantee Bansal" userId="S::abansal@unicef.org::c707f622-02af-45de-a855-69e8d403e223" providerId="AD" clId="Web-{2A2C0891-F785-5357-682F-655400AE093F}" dt="2022-05-25T10:28:46.517" v="258"/>
          <ac:spMkLst>
            <pc:docMk/>
            <pc:sldMk cId="23163014" sldId="397"/>
            <ac:spMk id="5" creationId="{00000000-0000-0000-0000-000000000000}"/>
          </ac:spMkLst>
        </pc:spChg>
        <pc:spChg chg="mod">
          <ac:chgData name="Avantee Bansal" userId="S::abansal@unicef.org::c707f622-02af-45de-a855-69e8d403e223" providerId="AD" clId="Web-{2A2C0891-F785-5357-682F-655400AE093F}" dt="2022-05-25T10:31:13.943" v="285" actId="20577"/>
          <ac:spMkLst>
            <pc:docMk/>
            <pc:sldMk cId="23163014" sldId="397"/>
            <ac:spMk id="18" creationId="{B9EEEBE2-79E1-4B6E-BF09-DCF6DBFBCB01}"/>
          </ac:spMkLst>
        </pc:spChg>
        <pc:graphicFrameChg chg="del">
          <ac:chgData name="Avantee Bansal" userId="S::abansal@unicef.org::c707f622-02af-45de-a855-69e8d403e223" providerId="AD" clId="Web-{2A2C0891-F785-5357-682F-655400AE093F}" dt="2022-05-25T10:28:48.518" v="259"/>
          <ac:graphicFrameMkLst>
            <pc:docMk/>
            <pc:sldMk cId="23163014" sldId="397"/>
            <ac:graphicFrameMk id="2" creationId="{00000000-0000-0000-0000-000000000000}"/>
          </ac:graphicFrameMkLst>
        </pc:graphicFrameChg>
        <pc:picChg chg="add del mod">
          <ac:chgData name="Avantee Bansal" userId="S::abansal@unicef.org::c707f622-02af-45de-a855-69e8d403e223" providerId="AD" clId="Web-{2A2C0891-F785-5357-682F-655400AE093F}" dt="2022-05-25T10:30:23.614" v="268"/>
          <ac:picMkLst>
            <pc:docMk/>
            <pc:sldMk cId="23163014" sldId="397"/>
            <ac:picMk id="3" creationId="{0BE7458C-DE0A-D37E-FD76-2CD18D1EB3F2}"/>
          </ac:picMkLst>
        </pc:picChg>
        <pc:picChg chg="add del mod">
          <ac:chgData name="Avantee Bansal" userId="S::abansal@unicef.org::c707f622-02af-45de-a855-69e8d403e223" providerId="AD" clId="Web-{2A2C0891-F785-5357-682F-655400AE093F}" dt="2022-05-25T10:48:09.453" v="306"/>
          <ac:picMkLst>
            <pc:docMk/>
            <pc:sldMk cId="23163014" sldId="397"/>
            <ac:picMk id="4" creationId="{C980351E-35E1-0151-2D42-ED216AABD246}"/>
          </ac:picMkLst>
        </pc:picChg>
        <pc:picChg chg="add mod">
          <ac:chgData name="Avantee Bansal" userId="S::abansal@unicef.org::c707f622-02af-45de-a855-69e8d403e223" providerId="AD" clId="Web-{2A2C0891-F785-5357-682F-655400AE093F}" dt="2022-05-25T10:48:47.454" v="311" actId="14100"/>
          <ac:picMkLst>
            <pc:docMk/>
            <pc:sldMk cId="23163014" sldId="397"/>
            <ac:picMk id="6" creationId="{E5E2EC53-F73E-F575-E99C-14CE182C238E}"/>
          </ac:picMkLst>
        </pc:picChg>
      </pc:sldChg>
      <pc:sldChg chg="addSp delSp modSp add replId">
        <pc:chgData name="Avantee Bansal" userId="S::abansal@unicef.org::c707f622-02af-45de-a855-69e8d403e223" providerId="AD" clId="Web-{2A2C0891-F785-5357-682F-655400AE093F}" dt="2022-05-25T10:49:06.767" v="321" actId="20577"/>
        <pc:sldMkLst>
          <pc:docMk/>
          <pc:sldMk cId="213435104" sldId="398"/>
        </pc:sldMkLst>
        <pc:spChg chg="mod">
          <ac:chgData name="Avantee Bansal" userId="S::abansal@unicef.org::c707f622-02af-45de-a855-69e8d403e223" providerId="AD" clId="Web-{2A2C0891-F785-5357-682F-655400AE093F}" dt="2022-05-25T10:49:06.767" v="321" actId="20577"/>
          <ac:spMkLst>
            <pc:docMk/>
            <pc:sldMk cId="213435104" sldId="398"/>
            <ac:spMk id="18" creationId="{B9EEEBE2-79E1-4B6E-BF09-DCF6DBFBCB01}"/>
          </ac:spMkLst>
        </pc:spChg>
        <pc:picChg chg="add mod">
          <ac:chgData name="Avantee Bansal" userId="S::abansal@unicef.org::c707f622-02af-45de-a855-69e8d403e223" providerId="AD" clId="Web-{2A2C0891-F785-5357-682F-655400AE093F}" dt="2022-05-25T10:45:33.418" v="304" actId="1076"/>
          <ac:picMkLst>
            <pc:docMk/>
            <pc:sldMk cId="213435104" sldId="398"/>
            <ac:picMk id="2" creationId="{6CF4A752-4F8D-D9BF-111C-B3F46B4B7EBC}"/>
          </ac:picMkLst>
        </pc:picChg>
        <pc:picChg chg="del">
          <ac:chgData name="Avantee Bansal" userId="S::abansal@unicef.org::c707f622-02af-45de-a855-69e8d403e223" providerId="AD" clId="Web-{2A2C0891-F785-5357-682F-655400AE093F}" dt="2022-05-25T10:45:22.933" v="300"/>
          <ac:picMkLst>
            <pc:docMk/>
            <pc:sldMk cId="213435104" sldId="398"/>
            <ac:picMk id="4" creationId="{C980351E-35E1-0151-2D42-ED216AABD246}"/>
          </ac:picMkLst>
        </pc:picChg>
      </pc:sldChg>
    </pc:docChg>
  </pc:docChgLst>
  <pc:docChgLst>
    <pc:chgData name="Avantee Bansal" userId="S::abansal@unicef.org::c707f622-02af-45de-a855-69e8d403e223" providerId="AD" clId="Web-{D517D380-6F4C-43BD-177D-D4C855B812D7}"/>
    <pc:docChg chg="modSld">
      <pc:chgData name="Avantee Bansal" userId="S::abansal@unicef.org::c707f622-02af-45de-a855-69e8d403e223" providerId="AD" clId="Web-{D517D380-6F4C-43BD-177D-D4C855B812D7}" dt="2022-05-22T19:43:34.510" v="88" actId="20577"/>
      <pc:docMkLst>
        <pc:docMk/>
      </pc:docMkLst>
      <pc:sldChg chg="modSp">
        <pc:chgData name="Avantee Bansal" userId="S::abansal@unicef.org::c707f622-02af-45de-a855-69e8d403e223" providerId="AD" clId="Web-{D517D380-6F4C-43BD-177D-D4C855B812D7}" dt="2022-05-22T19:36:35.324" v="78" actId="20577"/>
        <pc:sldMkLst>
          <pc:docMk/>
          <pc:sldMk cId="3272330562" sldId="368"/>
        </pc:sldMkLst>
        <pc:spChg chg="mod">
          <ac:chgData name="Avantee Bansal" userId="S::abansal@unicef.org::c707f622-02af-45de-a855-69e8d403e223" providerId="AD" clId="Web-{D517D380-6F4C-43BD-177D-D4C855B812D7}" dt="2022-05-22T19:36:35.324" v="78" actId="20577"/>
          <ac:spMkLst>
            <pc:docMk/>
            <pc:sldMk cId="3272330562" sldId="368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D517D380-6F4C-43BD-177D-D4C855B812D7}" dt="2022-05-22T19:43:34.510" v="88" actId="20577"/>
        <pc:sldMkLst>
          <pc:docMk/>
          <pc:sldMk cId="1836631343" sldId="375"/>
        </pc:sldMkLst>
        <pc:spChg chg="mod">
          <ac:chgData name="Avantee Bansal" userId="S::abansal@unicef.org::c707f622-02af-45de-a855-69e8d403e223" providerId="AD" clId="Web-{D517D380-6F4C-43BD-177D-D4C855B812D7}" dt="2022-05-22T19:43:34.510" v="88" actId="20577"/>
          <ac:spMkLst>
            <pc:docMk/>
            <pc:sldMk cId="1836631343" sldId="375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D517D380-6F4C-43BD-177D-D4C855B812D7}" dt="2022-05-22T19:34:13.070" v="73" actId="20577"/>
        <pc:sldMkLst>
          <pc:docMk/>
          <pc:sldMk cId="3223641486" sldId="377"/>
        </pc:sldMkLst>
        <pc:spChg chg="mod">
          <ac:chgData name="Avantee Bansal" userId="S::abansal@unicef.org::c707f622-02af-45de-a855-69e8d403e223" providerId="AD" clId="Web-{D517D380-6F4C-43BD-177D-D4C855B812D7}" dt="2022-05-22T19:34:13.070" v="73" actId="20577"/>
          <ac:spMkLst>
            <pc:docMk/>
            <pc:sldMk cId="3223641486" sldId="377"/>
            <ac:spMk id="2" creationId="{00000000-0000-0000-0000-000000000000}"/>
          </ac:spMkLst>
        </pc:spChg>
      </pc:sldChg>
    </pc:docChg>
  </pc:docChgLst>
  <pc:docChgLst>
    <pc:chgData name="Avantee Bansal" userId="S::abansal@unicef.org::c707f622-02af-45de-a855-69e8d403e223" providerId="AD" clId="Web-{0374C164-32B1-B965-7883-65A9F2269E8E}"/>
    <pc:docChg chg="addSld modSld sldOrd">
      <pc:chgData name="Avantee Bansal" userId="S::abansal@unicef.org::c707f622-02af-45de-a855-69e8d403e223" providerId="AD" clId="Web-{0374C164-32B1-B965-7883-65A9F2269E8E}" dt="2022-05-23T15:51:38.865" v="561"/>
      <pc:docMkLst>
        <pc:docMk/>
      </pc:docMkLst>
      <pc:sldChg chg="modSp">
        <pc:chgData name="Avantee Bansal" userId="S::abansal@unicef.org::c707f622-02af-45de-a855-69e8d403e223" providerId="AD" clId="Web-{0374C164-32B1-B965-7883-65A9F2269E8E}" dt="2022-05-23T15:49:42.174" v="503" actId="20577"/>
        <pc:sldMkLst>
          <pc:docMk/>
          <pc:sldMk cId="3272330562" sldId="368"/>
        </pc:sldMkLst>
        <pc:spChg chg="mod">
          <ac:chgData name="Avantee Bansal" userId="S::abansal@unicef.org::c707f622-02af-45de-a855-69e8d403e223" providerId="AD" clId="Web-{0374C164-32B1-B965-7883-65A9F2269E8E}" dt="2022-05-23T15:49:42.174" v="503" actId="20577"/>
          <ac:spMkLst>
            <pc:docMk/>
            <pc:sldMk cId="3272330562" sldId="368"/>
            <ac:spMk id="2" creationId="{00000000-0000-0000-0000-000000000000}"/>
          </ac:spMkLst>
        </pc:spChg>
        <pc:spChg chg="mod">
          <ac:chgData name="Avantee Bansal" userId="S::abansal@unicef.org::c707f622-02af-45de-a855-69e8d403e223" providerId="AD" clId="Web-{0374C164-32B1-B965-7883-65A9F2269E8E}" dt="2022-05-23T15:26:55.964" v="28" actId="20577"/>
          <ac:spMkLst>
            <pc:docMk/>
            <pc:sldMk cId="3272330562" sldId="368"/>
            <ac:spMk id="18" creationId="{B9EEEBE2-79E1-4B6E-BF09-DCF6DBFBCB01}"/>
          </ac:spMkLst>
        </pc:spChg>
      </pc:sldChg>
      <pc:sldChg chg="modSp ord">
        <pc:chgData name="Avantee Bansal" userId="S::abansal@unicef.org::c707f622-02af-45de-a855-69e8d403e223" providerId="AD" clId="Web-{0374C164-32B1-B965-7883-65A9F2269E8E}" dt="2022-05-23T15:29:22.218" v="139" actId="20577"/>
        <pc:sldMkLst>
          <pc:docMk/>
          <pc:sldMk cId="3848509705" sldId="370"/>
        </pc:sldMkLst>
        <pc:spChg chg="mod">
          <ac:chgData name="Avantee Bansal" userId="S::abansal@unicef.org::c707f622-02af-45de-a855-69e8d403e223" providerId="AD" clId="Web-{0374C164-32B1-B965-7883-65A9F2269E8E}" dt="2022-05-23T15:29:22.218" v="139" actId="20577"/>
          <ac:spMkLst>
            <pc:docMk/>
            <pc:sldMk cId="3848509705" sldId="370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0374C164-32B1-B965-7883-65A9F2269E8E}" dt="2022-05-23T15:49:19.298" v="492" actId="20577"/>
        <pc:sldMkLst>
          <pc:docMk/>
          <pc:sldMk cId="4210333914" sldId="372"/>
        </pc:sldMkLst>
        <pc:spChg chg="mod">
          <ac:chgData name="Avantee Bansal" userId="S::abansal@unicef.org::c707f622-02af-45de-a855-69e8d403e223" providerId="AD" clId="Web-{0374C164-32B1-B965-7883-65A9F2269E8E}" dt="2022-05-23T15:49:19.298" v="492" actId="20577"/>
          <ac:spMkLst>
            <pc:docMk/>
            <pc:sldMk cId="4210333914" sldId="372"/>
            <ac:spMk id="2" creationId="{00000000-0000-0000-0000-000000000000}"/>
          </ac:spMkLst>
        </pc:spChg>
      </pc:sldChg>
      <pc:sldChg chg="addSp delSp">
        <pc:chgData name="Avantee Bansal" userId="S::abansal@unicef.org::c707f622-02af-45de-a855-69e8d403e223" providerId="AD" clId="Web-{0374C164-32B1-B965-7883-65A9F2269E8E}" dt="2022-05-23T15:50:43.191" v="527"/>
        <pc:sldMkLst>
          <pc:docMk/>
          <pc:sldMk cId="1593544959" sldId="385"/>
        </pc:sldMkLst>
        <pc:spChg chg="add del">
          <ac:chgData name="Avantee Bansal" userId="S::abansal@unicef.org::c707f622-02af-45de-a855-69e8d403e223" providerId="AD" clId="Web-{0374C164-32B1-B965-7883-65A9F2269E8E}" dt="2022-05-23T15:50:43.191" v="527"/>
          <ac:spMkLst>
            <pc:docMk/>
            <pc:sldMk cId="1593544959" sldId="385"/>
            <ac:spMk id="5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0374C164-32B1-B965-7883-65A9F2269E8E}" dt="2022-05-23T15:50:29.425" v="525" actId="20577"/>
        <pc:sldMkLst>
          <pc:docMk/>
          <pc:sldMk cId="3231340031" sldId="388"/>
        </pc:sldMkLst>
        <pc:spChg chg="mod">
          <ac:chgData name="Avantee Bansal" userId="S::abansal@unicef.org::c707f622-02af-45de-a855-69e8d403e223" providerId="AD" clId="Web-{0374C164-32B1-B965-7883-65A9F2269E8E}" dt="2022-05-23T15:50:29.425" v="525" actId="20577"/>
          <ac:spMkLst>
            <pc:docMk/>
            <pc:sldMk cId="3231340031" sldId="388"/>
            <ac:spMk id="2" creationId="{00000000-0000-0000-0000-000000000000}"/>
          </ac:spMkLst>
        </pc:spChg>
      </pc:sldChg>
      <pc:sldChg chg="modSp">
        <pc:chgData name="Avantee Bansal" userId="S::abansal@unicef.org::c707f622-02af-45de-a855-69e8d403e223" providerId="AD" clId="Web-{0374C164-32B1-B965-7883-65A9F2269E8E}" dt="2022-05-23T15:51:38.865" v="561"/>
        <pc:sldMkLst>
          <pc:docMk/>
          <pc:sldMk cId="2732390524" sldId="389"/>
        </pc:sldMkLst>
        <pc:graphicFrameChg chg="mod modGraphic">
          <ac:chgData name="Avantee Bansal" userId="S::abansal@unicef.org::c707f622-02af-45de-a855-69e8d403e223" providerId="AD" clId="Web-{0374C164-32B1-B965-7883-65A9F2269E8E}" dt="2022-05-23T15:51:38.865" v="561"/>
          <ac:graphicFrameMkLst>
            <pc:docMk/>
            <pc:sldMk cId="2732390524" sldId="389"/>
            <ac:graphicFrameMk id="2" creationId="{00000000-0000-0000-0000-000000000000}"/>
          </ac:graphicFrameMkLst>
        </pc:graphicFrameChg>
      </pc:sldChg>
      <pc:sldChg chg="modSp add replId">
        <pc:chgData name="Avantee Bansal" userId="S::abansal@unicef.org::c707f622-02af-45de-a855-69e8d403e223" providerId="AD" clId="Web-{0374C164-32B1-B965-7883-65A9F2269E8E}" dt="2022-05-23T15:48:58.766" v="489" actId="20577"/>
        <pc:sldMkLst>
          <pc:docMk/>
          <pc:sldMk cId="37893468" sldId="396"/>
        </pc:sldMkLst>
        <pc:spChg chg="mod">
          <ac:chgData name="Avantee Bansal" userId="S::abansal@unicef.org::c707f622-02af-45de-a855-69e8d403e223" providerId="AD" clId="Web-{0374C164-32B1-B965-7883-65A9F2269E8E}" dt="2022-05-23T15:48:58.766" v="489" actId="20577"/>
          <ac:spMkLst>
            <pc:docMk/>
            <pc:sldMk cId="37893468" sldId="396"/>
            <ac:spMk id="2" creationId="{00000000-0000-0000-0000-000000000000}"/>
          </ac:spMkLst>
        </pc:spChg>
        <pc:spChg chg="mod">
          <ac:chgData name="Avantee Bansal" userId="S::abansal@unicef.org::c707f622-02af-45de-a855-69e8d403e223" providerId="AD" clId="Web-{0374C164-32B1-B965-7883-65A9F2269E8E}" dt="2022-05-23T15:29:58.938" v="156" actId="20577"/>
          <ac:spMkLst>
            <pc:docMk/>
            <pc:sldMk cId="37893468" sldId="396"/>
            <ac:spMk id="18" creationId="{B9EEEBE2-79E1-4B6E-BF09-DCF6DBFBCB0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514172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dc64e3775f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dc64e3775f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577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H" dirty="0"/>
          </a:p>
        </p:txBody>
      </p:sp>
    </p:spTree>
    <p:extLst>
      <p:ext uri="{BB962C8B-B14F-4D97-AF65-F5344CB8AC3E}">
        <p14:creationId xmlns:p14="http://schemas.microsoft.com/office/powerpoint/2010/main" val="2203655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dc64e3775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dc64e3775f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9291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" name="Google Shape;17;p4"/>
          <p:cNvSpPr/>
          <p:nvPr/>
        </p:nvSpPr>
        <p:spPr>
          <a:xfrm>
            <a:off x="-336350" y="-28025"/>
            <a:ext cx="9689100" cy="698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4"/>
          <p:cNvSpPr/>
          <p:nvPr/>
        </p:nvSpPr>
        <p:spPr>
          <a:xfrm>
            <a:off x="-364400" y="5624675"/>
            <a:ext cx="9763800" cy="1336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411100" y="5783525"/>
            <a:ext cx="5671500" cy="4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Times New Roman"/>
              <a:buNone/>
              <a:defRPr sz="28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ubTitle" idx="1"/>
          </p:nvPr>
        </p:nvSpPr>
        <p:spPr>
          <a:xfrm>
            <a:off x="487300" y="6333325"/>
            <a:ext cx="4092300" cy="4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1" name="Google Shape;21;p4"/>
          <p:cNvPicPr preferRelativeResize="0"/>
          <p:nvPr/>
        </p:nvPicPr>
        <p:blipFill rotWithShape="1">
          <a:blip r:embed="rId2">
            <a:alphaModFix/>
          </a:blip>
          <a:srcRect l="238" r="238"/>
          <a:stretch/>
        </p:blipFill>
        <p:spPr>
          <a:xfrm>
            <a:off x="1364950" y="2047600"/>
            <a:ext cx="6486349" cy="1938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">
  <p:cSld name="TITLE_AND_BODY_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" name="Google Shape;24;p5"/>
          <p:cNvSpPr/>
          <p:nvPr/>
        </p:nvSpPr>
        <p:spPr>
          <a:xfrm>
            <a:off x="-336350" y="-28025"/>
            <a:ext cx="9689100" cy="698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" name="Google Shape;25;p5"/>
          <p:cNvPicPr preferRelativeResize="0"/>
          <p:nvPr/>
        </p:nvPicPr>
        <p:blipFill rotWithShape="1">
          <a:blip r:embed="rId2">
            <a:alphaModFix/>
          </a:blip>
          <a:srcRect t="1323" b="1323"/>
          <a:stretch/>
        </p:blipFill>
        <p:spPr>
          <a:xfrm>
            <a:off x="2752575" y="3101375"/>
            <a:ext cx="3390239" cy="981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Char char="●"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Char char="○"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Char char="■"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EFEB0-F9AC-41FE-B96C-B613F364D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03FEC-9CD8-4C77-967A-D87CE140B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3D6B7-0B10-4168-985E-63AF934F1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6B2CCB-7A9F-4A76-AFC5-435CA1C556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3983EE-628E-4CFB-B5B6-80CC7F4F69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B6457A-80F5-4C55-8E0F-C75989397F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F0CDEA32-945A-42B3-9AC1-A548820FB96D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BE5E17-77C7-4020-9014-61EDE70FA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C8E649-5B81-423D-B5DD-9179066BC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A5AA9576-1EF7-442E-A569-19A875611A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916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46700" y="5532125"/>
            <a:ext cx="9349500" cy="1532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/>
          <p:nvPr/>
        </p:nvSpPr>
        <p:spPr>
          <a:xfrm>
            <a:off x="858300" y="586625"/>
            <a:ext cx="27900" cy="775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2">
            <a:alphaModFix/>
          </a:blip>
          <a:srcRect t="1323" b="1323"/>
          <a:stretch/>
        </p:blipFill>
        <p:spPr>
          <a:xfrm>
            <a:off x="811440" y="5895650"/>
            <a:ext cx="2678281" cy="7755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3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swcd.childprotection@gmail.com" TargetMode="Externa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127591" y="5644979"/>
            <a:ext cx="9251935" cy="4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2000" dirty="0">
                <a:latin typeface="Tahoma"/>
                <a:ea typeface="Tahoma"/>
                <a:cs typeface="Tahoma"/>
              </a:rPr>
              <a:t>ORIENTATION OF 60 NEW MMDAs - 2022</a:t>
            </a:r>
            <a:endParaRPr dirty="0">
              <a:latin typeface="Tahoma"/>
              <a:ea typeface="Tahoma"/>
              <a:cs typeface="Tahoma"/>
            </a:endParaRPr>
          </a:p>
        </p:txBody>
      </p:sp>
      <p:sp>
        <p:nvSpPr>
          <p:cNvPr id="62" name="Google Shape;62;p15"/>
          <p:cNvSpPr txBox="1">
            <a:spLocks noGrp="1"/>
          </p:cNvSpPr>
          <p:nvPr>
            <p:ph type="subTitle" idx="1"/>
          </p:nvPr>
        </p:nvSpPr>
        <p:spPr>
          <a:xfrm>
            <a:off x="-113123" y="6130979"/>
            <a:ext cx="9492649" cy="5607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INTEGRATED SOCIAL SERVICES DELIVERY (ISS)</a:t>
            </a:r>
            <a:endParaRPr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/>
              </a:rPr>
              <a:t>INTRODUCTION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 panose="020B0606020202030204" pitchFamily="34" charset="0"/>
              </a:rPr>
              <a:t>FLOW OF FUNDS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/>
              </a:rPr>
              <a:t>SUBMISSION OF REQUEST FOR FUNDS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>
                <a:latin typeface="Arial Narrow"/>
              </a:rPr>
              <a:t>RELEASE OF FUNDS &amp; IMPLEMENTATION</a:t>
            </a:r>
            <a:endParaRPr lang="en-US" sz="2400" b="1" i="1" dirty="0">
              <a:latin typeface="Arial Narrow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 panose="020B0606020202030204" pitchFamily="34" charset="0"/>
              </a:rPr>
              <a:t>REPORTING/LIQUIDATION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 panose="020B0606020202030204" pitchFamily="34" charset="0"/>
              </a:rPr>
              <a:t>ISS TEMPLATES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 panose="020B0606020202030204" pitchFamily="34" charset="0"/>
              </a:rPr>
              <a:t>EXPERIENCES FROM PREVIOUS IMPLEMENTATION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i="1" dirty="0">
                <a:latin typeface="Arial Narrow" panose="020B0606020202030204" pitchFamily="34" charset="0"/>
              </a:rPr>
              <a:t>CONTACTS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010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8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2800" b="1" dirty="0">
                <a:latin typeface="Arial Narrow" panose="020B0606020202030204" pitchFamily="34" charset="0"/>
              </a:rPr>
              <a:t>INTRODUCTION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algn="just"/>
            <a:r>
              <a:rPr lang="en-US" sz="3600" dirty="0">
                <a:latin typeface="Arial Narrow"/>
              </a:rPr>
              <a:t>Under the Integrated Social Services (ISS) Initiative, MLGDRD is mandated to facilitate the transfer of UNICEF funds</a:t>
            </a:r>
            <a:r>
              <a:rPr lang="en-US" sz="3600" dirty="0">
                <a:solidFill>
                  <a:srgbClr val="FF0000"/>
                </a:solidFill>
                <a:latin typeface="Arial Narrow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Arial Narrow"/>
              </a:rPr>
              <a:t>for DSWCD to beneficiary MMDAs. This is in line with </a:t>
            </a:r>
            <a:r>
              <a:rPr lang="en-US" sz="3600" b="1" dirty="0">
                <a:solidFill>
                  <a:schemeClr val="tx1"/>
                </a:solidFill>
                <a:latin typeface="Arial Narrow"/>
              </a:rPr>
              <a:t>2022 ISS Guidance Note</a:t>
            </a:r>
            <a:r>
              <a:rPr lang="en-US" sz="3600" dirty="0">
                <a:solidFill>
                  <a:schemeClr val="tx1"/>
                </a:solidFill>
                <a:latin typeface="Arial Narrow"/>
              </a:rPr>
              <a:t> (see folder) </a:t>
            </a:r>
            <a:r>
              <a:rPr lang="en-US" sz="3600" dirty="0">
                <a:latin typeface="Arial Narrow"/>
              </a:rPr>
              <a:t>which defines the roles and responsibilities of all stakeholders.</a:t>
            </a:r>
            <a:endParaRPr lang="en-US" dirty="0"/>
          </a:p>
          <a:p>
            <a:pPr algn="just"/>
            <a:endParaRPr lang="en-US" sz="2400" dirty="0">
              <a:latin typeface="Arial Narrow" panose="020B0606020202030204" pitchFamily="34" charset="0"/>
            </a:endParaRPr>
          </a:p>
          <a:p>
            <a:pPr lvl="0" algn="just"/>
            <a:endParaRPr lang="en-US" sz="2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64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FLOW OF FUNDS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MLGDRD submits request to UNICEF based on </a:t>
            </a:r>
            <a:r>
              <a:rPr lang="en-US" sz="2400" b="1" dirty="0">
                <a:solidFill>
                  <a:schemeClr val="tx1"/>
                </a:solidFill>
                <a:latin typeface="Arial Narrow"/>
              </a:rPr>
              <a:t>Request for Funds </a:t>
            </a:r>
            <a:r>
              <a:rPr lang="en-US" sz="2400" b="1" dirty="0">
                <a:latin typeface="Arial Narrow"/>
              </a:rPr>
              <a:t>collated from all ISS MMDAs.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UNICEF processes request and credits account of MLGDRD.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MLGDRD sends request to Bank of Ghana to credit the Sub CF Accounts of MMDAs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MLGDRD officially communicates to MMDAs about the release (letter of release of funds).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Implementation period is 3 months, starting from the date of release.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MMDA immediately releases funds to DSWCD for ISS implementation.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After 3 months, DSWCDs submit liquidation and new request for next tranche of funds. </a:t>
            </a:r>
          </a:p>
        </p:txBody>
      </p:sp>
    </p:spTree>
    <p:extLst>
      <p:ext uri="{BB962C8B-B14F-4D97-AF65-F5344CB8AC3E}">
        <p14:creationId xmlns:p14="http://schemas.microsoft.com/office/powerpoint/2010/main" val="3848509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/>
              </a:rPr>
              <a:t>SUBMISSION OF REQUEST FOR FUNDS</a:t>
            </a:r>
            <a:endParaRPr lang="en-US" sz="3200" b="1" dirty="0">
              <a:latin typeface="Arial Narrow" panose="020B0606020202030204" pitchFamily="34" charset="0"/>
            </a:endParaRP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MLGDRD sends an official communication to ISS MMDAs for them to submit request for funds. 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DSWCD </a:t>
            </a:r>
            <a:r>
              <a:rPr lang="en-US" sz="2400" b="1" dirty="0">
                <a:solidFill>
                  <a:schemeClr val="tx1"/>
                </a:solidFill>
                <a:latin typeface="Arial Narrow"/>
              </a:rPr>
              <a:t>complete the request forms </a:t>
            </a:r>
            <a:r>
              <a:rPr lang="en-US" sz="2400" b="1" dirty="0">
                <a:latin typeface="Arial Narrow"/>
              </a:rPr>
              <a:t>with activities drawn from AAP </a:t>
            </a:r>
            <a:endParaRPr lang="en-US" sz="2400" b="1">
              <a:latin typeface="Arial Narrow" panose="020B0606020202030204" pitchFamily="34" charset="0"/>
            </a:endParaRPr>
          </a:p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Heads of DSWCD submit workplan of the MMDA within 2 weeks upon request from MLGDRD</a:t>
            </a:r>
          </a:p>
          <a:p>
            <a:pPr marL="914400" lvl="2" indent="-342900">
              <a:buFont typeface="Wingdings" panose="05000000000000000000" pitchFamily="2" charset="2"/>
              <a:buChar char="Ø"/>
            </a:pPr>
            <a:r>
              <a:rPr lang="en-US" sz="2000" dirty="0">
                <a:latin typeface="Arial Narrow"/>
              </a:rPr>
              <a:t>Heads of DSWCD to submit draft workplans for review (using Cover Letter, FACE Form and Itemized Cost Sheet)</a:t>
            </a:r>
          </a:p>
          <a:p>
            <a:pPr marL="914400" lvl="2" indent="-342900">
              <a:buFont typeface="Wingdings" panose="05000000000000000000" pitchFamily="2" charset="2"/>
              <a:buChar char="Ø"/>
            </a:pPr>
            <a:r>
              <a:rPr lang="en-US" sz="2000" dirty="0">
                <a:latin typeface="Arial Narrow"/>
              </a:rPr>
              <a:t>Final workplan, endorsed by the MMD Coordinating Director will be addressed to the Ministry via </a:t>
            </a:r>
            <a:r>
              <a:rPr lang="en-US" sz="2400" dirty="0">
                <a:latin typeface="Arial Narrow"/>
              </a:rPr>
              <a:t>:		</a:t>
            </a:r>
            <a:r>
              <a:rPr lang="en-US" sz="1800" b="1" dirty="0">
                <a:latin typeface="Arial Narrow"/>
              </a:rPr>
              <a:t>The Chief Director</a:t>
            </a:r>
          </a:p>
          <a:p>
            <a:pPr marL="571500" lvl="2"/>
            <a:r>
              <a:rPr lang="en-US" sz="1800" b="1" dirty="0">
                <a:latin typeface="Arial Narrow"/>
              </a:rPr>
              <a:t>                    MLGDRD, Accra</a:t>
            </a:r>
            <a:endParaRPr lang="en-US" dirty="0"/>
          </a:p>
          <a:p>
            <a:pPr marL="571500" lvl="2"/>
            <a:r>
              <a:rPr lang="en-US" sz="1800" i="1" dirty="0">
                <a:latin typeface="Arial Narrow"/>
              </a:rPr>
              <a:t>                              Attn: Head, Budget</a:t>
            </a:r>
            <a:endParaRPr lang="en-US" dirty="0"/>
          </a:p>
          <a:p>
            <a:pPr marL="571500" lvl="2"/>
            <a:endParaRPr lang="en-US" sz="2400" dirty="0">
              <a:latin typeface="Arial Narrow" panose="020B0606020202030204" pitchFamily="34" charset="0"/>
            </a:endParaRPr>
          </a:p>
          <a:p>
            <a:pPr marL="914400" lvl="2" indent="-342900">
              <a:buFont typeface="Wingdings" panose="05000000000000000000" pitchFamily="2" charset="2"/>
              <a:buChar char="Ø"/>
            </a:pPr>
            <a:endParaRPr lang="en-US" sz="2400" dirty="0">
              <a:latin typeface="Arial Narrow" panose="020B0606020202030204" pitchFamily="34" charset="0"/>
            </a:endParaRPr>
          </a:p>
          <a:p>
            <a:pPr marL="571500" lvl="2"/>
            <a:endParaRPr lang="en-US" sz="2000" dirty="0">
              <a:latin typeface="Arial Narrow" panose="020B0606020202030204" pitchFamily="34" charset="0"/>
            </a:endParaRPr>
          </a:p>
          <a:p>
            <a:pPr marL="571500" lvl="2"/>
            <a:r>
              <a:rPr lang="en-US" sz="2000" b="1" u="sng" dirty="0">
                <a:latin typeface="Arial Narrow" panose="020B0606020202030204" pitchFamily="34" charset="0"/>
              </a:rPr>
              <a:t>NB</a:t>
            </a:r>
            <a:r>
              <a:rPr lang="en-US" sz="2000" dirty="0">
                <a:latin typeface="Arial Narrow" panose="020B0606020202030204" pitchFamily="34" charset="0"/>
              </a:rPr>
              <a:t>: </a:t>
            </a:r>
          </a:p>
          <a:p>
            <a:pPr lvl="2"/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330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/>
              </a:rPr>
              <a:t>RELEASE OF FUNDS &amp; IMPLEMENTATION</a:t>
            </a:r>
            <a:endParaRPr lang="en-US" dirty="0"/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DSWCDs must access funds from DSWCD, through GIFMIS.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In case of any issues with GIFMIS, Finance/Budget Officers should report issue and seek support through appropriate channels and inform MLGDRD.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Coordinating Directors are responsible for ensuring timely release of funds to DSWCDs for implementation. 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DSWCDs have 3 months to utilize funds in line with request submitted.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All progress should be captured in ISS Activity Report. Planning Officers should ensure consistency with data reported in APR. </a:t>
            </a: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latin typeface="Arial Narrow" panose="020B0606020202030204" pitchFamily="34" charset="0"/>
            </a:endParaRPr>
          </a:p>
          <a:p>
            <a:pPr marL="571500" lvl="2"/>
            <a:endParaRPr lang="en-US" sz="2400" dirty="0">
              <a:latin typeface="Arial Narrow" panose="020B0606020202030204" pitchFamily="34" charset="0"/>
            </a:endParaRPr>
          </a:p>
          <a:p>
            <a:pPr marL="914400" lvl="2" indent="-342900">
              <a:buFont typeface="Wingdings" panose="05000000000000000000" pitchFamily="2" charset="2"/>
              <a:buChar char="Ø"/>
            </a:pPr>
            <a:endParaRPr lang="en-US" sz="2400" dirty="0">
              <a:latin typeface="Arial Narrow" panose="020B0606020202030204" pitchFamily="34" charset="0"/>
            </a:endParaRPr>
          </a:p>
          <a:p>
            <a:pPr marL="571500" lvl="2"/>
            <a:endParaRPr lang="en-US" sz="2000" dirty="0">
              <a:latin typeface="Arial Narrow" panose="020B0606020202030204" pitchFamily="34" charset="0"/>
            </a:endParaRPr>
          </a:p>
          <a:p>
            <a:pPr lvl="2"/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3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 panose="020B0606020202030204" pitchFamily="34" charset="0"/>
              </a:rPr>
              <a:t>REPORTING / LIQUIDATION</a:t>
            </a: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MLGDRD sends an official communication, two weeks before end of 3-month implementation period, to notify MMDAs and request for financial and activity reports.</a:t>
            </a:r>
          </a:p>
          <a:p>
            <a:pPr algn="just"/>
            <a:endParaRPr lang="en-US" sz="2400" b="1" dirty="0">
              <a:latin typeface="Arial Narrow"/>
            </a:endParaRPr>
          </a:p>
          <a:p>
            <a:pPr marL="914400" lvl="2" indent="-342900">
              <a:buFont typeface="Wingdings" panose="05000000000000000000" pitchFamily="2" charset="2"/>
              <a:buChar char="§"/>
            </a:pPr>
            <a:r>
              <a:rPr lang="en-US" sz="2000" dirty="0">
                <a:latin typeface="Arial Narrow" panose="020B0606020202030204" pitchFamily="34" charset="0"/>
              </a:rPr>
              <a:t>Heads of DSWCD are expected to retire funds by submitting scanned copies of the following documents to the Ministry:</a:t>
            </a:r>
          </a:p>
          <a:p>
            <a:pPr marL="1379220" lvl="3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 panose="020B0606020202030204" pitchFamily="34" charset="0"/>
              </a:rPr>
              <a:t>Itemized Cost Sheet</a:t>
            </a:r>
          </a:p>
          <a:p>
            <a:pPr marL="1379220" lvl="3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/>
              </a:rPr>
              <a:t>Face form</a:t>
            </a:r>
            <a:endParaRPr lang="en-US" sz="2000" dirty="0">
              <a:latin typeface="Arial Narrow" panose="020B0606020202030204" pitchFamily="34" charset="0"/>
            </a:endParaRPr>
          </a:p>
          <a:p>
            <a:pPr marL="1379220" lvl="3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 panose="020B0606020202030204" pitchFamily="34" charset="0"/>
              </a:rPr>
              <a:t>Receipts</a:t>
            </a:r>
          </a:p>
          <a:p>
            <a:pPr marL="1379220" lvl="3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/>
              </a:rPr>
              <a:t>ISS Activity report (scanned signed copy and excel copy)</a:t>
            </a:r>
          </a:p>
          <a:p>
            <a:pPr marL="1379220" lvl="3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 panose="020B0606020202030204" pitchFamily="34" charset="0"/>
              </a:rPr>
              <a:t>Cover letter</a:t>
            </a:r>
          </a:p>
          <a:p>
            <a:pPr lvl="2"/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333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/>
              </a:rPr>
              <a:t>FORMS FOR REQUEST FOR FUNDS</a:t>
            </a:r>
            <a:endParaRPr lang="en-US" dirty="0"/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FACE Form</a:t>
            </a:r>
          </a:p>
          <a:p>
            <a:pPr algn="just"/>
            <a:endParaRPr lang="en-US" sz="2400" b="1" dirty="0">
              <a:latin typeface="Arial Narrow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/>
              </a:rPr>
              <a:t>Itemized Cost Sheets  </a:t>
            </a:r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Narrow" panose="020B0606020202030204" pitchFamily="34" charset="0"/>
              </a:rPr>
              <a:t>Cover letter on the Assembly’s letter head </a:t>
            </a:r>
          </a:p>
          <a:p>
            <a:pPr algn="just"/>
            <a:endParaRPr lang="en-US" sz="2400" b="1" dirty="0">
              <a:latin typeface="Arial Narrow" panose="020B0606020202030204" pitchFamily="34" charset="0"/>
            </a:endParaRPr>
          </a:p>
          <a:p>
            <a:pPr algn="just"/>
            <a:r>
              <a:rPr lang="en-US" sz="2400" b="1" i="1" dirty="0">
                <a:latin typeface="Arial Narrow" panose="020B0606020202030204" pitchFamily="34" charset="0"/>
              </a:rPr>
              <a:t>     NB</a:t>
            </a:r>
            <a:r>
              <a:rPr lang="en-US" sz="2400" i="1" dirty="0">
                <a:latin typeface="Arial Narrow" panose="020B0606020202030204" pitchFamily="34" charset="0"/>
              </a:rPr>
              <a:t>: All signed and stamped by the Coordinating Director</a:t>
            </a:r>
          </a:p>
          <a:p>
            <a:pPr algn="just"/>
            <a:endParaRPr lang="en-US" sz="2400" i="1" dirty="0">
              <a:latin typeface="Arial Narrow" panose="020B0606020202030204" pitchFamily="34" charset="0"/>
            </a:endParaRPr>
          </a:p>
          <a:p>
            <a:pPr lvl="2"/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497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9143999" cy="8667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/>
              </a:rPr>
              <a:t>FORMS FOR REPORTING/LIQUIDATION</a:t>
            </a:r>
            <a:endParaRPr lang="en-US" sz="3200" b="1" dirty="0">
              <a:latin typeface="Arial Narrow" panose="020B0606020202030204" pitchFamily="34" charset="0"/>
            </a:endParaRP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019175"/>
            <a:ext cx="9143999" cy="4535465"/>
          </a:xfrm>
        </p:spPr>
        <p:txBody>
          <a:bodyPr lIns="91440" tIns="45720" rIns="91440" bIns="45720" anchor="t"/>
          <a:lstStyle/>
          <a:p>
            <a:endParaRPr lang="en-US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/>
              <a:t>FACE Form</a:t>
            </a:r>
          </a:p>
          <a:p>
            <a:pPr algn="just"/>
            <a:endParaRPr lang="en-US" sz="2400" b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/>
              <a:t>Itemized Cost Sheet</a:t>
            </a:r>
            <a:endParaRPr lang="en-US"/>
          </a:p>
          <a:p>
            <a:pPr algn="just"/>
            <a:endParaRPr lang="en-US" sz="2400" b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/>
              <a:t>ISS Activity Report (signed scanned copy and excel copy)</a:t>
            </a:r>
          </a:p>
          <a:p>
            <a:pPr algn="just"/>
            <a:endParaRPr lang="en-US" sz="2400" b="1" dirty="0">
              <a:latin typeface="Arial Narrow" panose="020B0606020202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/>
              <a:t>Scanned copies of receipts</a:t>
            </a:r>
          </a:p>
          <a:p>
            <a:pPr algn="just"/>
            <a:endParaRPr lang="en-US" sz="2400" b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/>
              <a:t>Cover letter on the Assembly’s letter head </a:t>
            </a:r>
          </a:p>
          <a:p>
            <a:pPr algn="just"/>
            <a:endParaRPr lang="en-US" sz="2000" b="1" dirty="0">
              <a:latin typeface="Arial Narrow" panose="020B0606020202030204" pitchFamily="34" charset="0"/>
            </a:endParaRPr>
          </a:p>
          <a:p>
            <a:pPr algn="just"/>
            <a:r>
              <a:rPr lang="en-US" sz="2000" b="1" i="1" dirty="0">
                <a:latin typeface="Arial Narrow" panose="020B0606020202030204" pitchFamily="34" charset="0"/>
              </a:rPr>
              <a:t>     NB</a:t>
            </a:r>
            <a:r>
              <a:rPr lang="en-US" sz="2000" i="1" dirty="0">
                <a:latin typeface="Arial Narrow" panose="020B0606020202030204" pitchFamily="34" charset="0"/>
              </a:rPr>
              <a:t>: All signed and stamped by the Coordinating Director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000" dirty="0">
              <a:latin typeface="Arial Narrow" panose="020B0606020202030204" pitchFamily="34" charset="0"/>
            </a:endParaRPr>
          </a:p>
          <a:p>
            <a:pPr lvl="2"/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340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9143999" cy="55149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 panose="020B0606020202030204" pitchFamily="34" charset="0"/>
              </a:rPr>
              <a:t>SAMPLES OF REQUEST TEMPLATES</a:t>
            </a: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919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-1262"/>
            <a:ext cx="9143999" cy="1043331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05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1800" b="1" dirty="0">
                <a:latin typeface="Arial"/>
                <a:cs typeface="Arial"/>
              </a:rPr>
              <a:t>REQUEST - ITEMIZED COST SHEET</a:t>
            </a:r>
          </a:p>
        </p:txBody>
      </p:sp>
      <p:pic>
        <p:nvPicPr>
          <p:cNvPr id="6" name="Picture 6" descr="Table&#10;&#10;Description automatically generated">
            <a:extLst>
              <a:ext uri="{FF2B5EF4-FFF2-40B4-BE49-F238E27FC236}">
                <a16:creationId xmlns:a16="http://schemas.microsoft.com/office/drawing/2014/main" id="{E5E2EC53-F73E-F575-E99C-14CE182C2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797" y="1045875"/>
            <a:ext cx="8796067" cy="552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-1262"/>
            <a:ext cx="9143999" cy="141714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05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1800" b="1" dirty="0">
                <a:latin typeface="Arial"/>
                <a:cs typeface="Arial"/>
              </a:rPr>
              <a:t>ITEMIZED COST SHEET (EXAMPLE OF FILLED REQUEST)</a:t>
            </a:r>
          </a:p>
        </p:txBody>
      </p:sp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6CF4A752-4F8D-D9BF-111C-B3F46B4B7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60" y="1576742"/>
            <a:ext cx="8580407" cy="507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35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-163774"/>
            <a:ext cx="9143999" cy="126001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050" b="1" i="1" dirty="0">
              <a:latin typeface="Arial Narrow" panose="020B0606020202030204" pitchFamily="34" charset="0"/>
            </a:endParaRPr>
          </a:p>
          <a:p>
            <a:pPr algn="ctr"/>
            <a:endParaRPr lang="en-US" sz="105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1800" b="1" dirty="0">
                <a:latin typeface="Arial"/>
                <a:cs typeface="Arial"/>
              </a:rPr>
              <a:t>ITEMIZED COST SHEET (EXAMPLE OF FILLED REQUEST)</a:t>
            </a:r>
          </a:p>
        </p:txBody>
      </p:sp>
      <p:pic>
        <p:nvPicPr>
          <p:cNvPr id="3" name="Picture 3" descr="Table&#10;&#10;Description automatically generated">
            <a:extLst>
              <a:ext uri="{FF2B5EF4-FFF2-40B4-BE49-F238E27FC236}">
                <a16:creationId xmlns:a16="http://schemas.microsoft.com/office/drawing/2014/main" id="{09AADE88-4142-66C3-F037-59CFC19355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09" y="1090250"/>
            <a:ext cx="9016157" cy="547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966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811911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 panose="020B0606020202030204" pitchFamily="34" charset="0"/>
              </a:rPr>
              <a:t>FACEFORM (REQUEST)</a:t>
            </a:r>
            <a:endParaRPr lang="en-US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A34835F-D968-9A0A-1D27-FB3B7B52D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7" y="767181"/>
            <a:ext cx="8951152" cy="588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81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9143999" cy="551497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 panose="020B0606020202030204" pitchFamily="34" charset="0"/>
              </a:rPr>
              <a:t>SAMPLES OF REPORTING/LIQUIDATION TEMPLATES</a:t>
            </a: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781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93757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ITEMIZED COST SHEET (REPORTING/LIQUIDATION)</a:t>
            </a:r>
          </a:p>
        </p:txBody>
      </p:sp>
      <p:pic>
        <p:nvPicPr>
          <p:cNvPr id="2" name="Picture 4" descr="Table&#10;&#10;Description automatically generated">
            <a:extLst>
              <a:ext uri="{FF2B5EF4-FFF2-40B4-BE49-F238E27FC236}">
                <a16:creationId xmlns:a16="http://schemas.microsoft.com/office/drawing/2014/main" id="{B5D7C3A6-D81C-052D-95AE-6ECBA1B11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96" y="940015"/>
            <a:ext cx="7803221" cy="454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904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34211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latin typeface="Arial"/>
                <a:cs typeface="Arial"/>
              </a:rPr>
              <a:t>ITEMIZED COST SHEET </a:t>
            </a:r>
            <a:endParaRPr lang="en-US" dirty="0">
              <a:latin typeface="Arial"/>
              <a:cs typeface="Arial"/>
            </a:endParaRPr>
          </a:p>
          <a:p>
            <a:pPr algn="ctr"/>
            <a:r>
              <a:rPr lang="en-US" sz="2800" b="1" dirty="0">
                <a:latin typeface="Arial"/>
                <a:cs typeface="Arial"/>
              </a:rPr>
              <a:t>(REPORTING/LIQUIDATION)</a:t>
            </a:r>
            <a:endParaRPr lang="en-US" dirty="0">
              <a:cs typeface="Arial"/>
            </a:endParaRPr>
          </a:p>
        </p:txBody>
      </p:sp>
      <p:pic>
        <p:nvPicPr>
          <p:cNvPr id="2" name="Picture 4" descr="Table&#10;&#10;Description automatically generated">
            <a:extLst>
              <a:ext uri="{FF2B5EF4-FFF2-40B4-BE49-F238E27FC236}">
                <a16:creationId xmlns:a16="http://schemas.microsoft.com/office/drawing/2014/main" id="{EE6D2920-2D06-A311-61A5-A63CA83219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89" r="-80" b="-135"/>
          <a:stretch/>
        </p:blipFill>
        <p:spPr>
          <a:xfrm>
            <a:off x="818080" y="1339162"/>
            <a:ext cx="7039085" cy="4079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46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91188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ITEMIZED COST SHEET (REPORTING/LIQUIDATION)</a:t>
            </a:r>
          </a:p>
        </p:txBody>
      </p:sp>
      <p:pic>
        <p:nvPicPr>
          <p:cNvPr id="2" name="Picture 4" descr="Table&#10;&#10;Description automatically generated">
            <a:extLst>
              <a:ext uri="{FF2B5EF4-FFF2-40B4-BE49-F238E27FC236}">
                <a16:creationId xmlns:a16="http://schemas.microsoft.com/office/drawing/2014/main" id="{6671898D-EBF2-4216-6EEE-6D3CC4085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09" y="913241"/>
            <a:ext cx="7488575" cy="455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46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9143999" cy="753949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4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600" b="1" dirty="0">
                <a:latin typeface="Arial Narrow" panose="020B0606020202030204" pitchFamily="34" charset="0"/>
              </a:rPr>
              <a:t>FACEFORM (LIQUIDATION/REPORTING)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E1E748B6-CAD2-438A-C05B-066C31EAD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38" y="830997"/>
            <a:ext cx="8902370" cy="587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046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-311983" y="0"/>
            <a:ext cx="9455982" cy="51861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3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8000" b="1" dirty="0">
                <a:latin typeface="Arial Narrow" panose="020B0606020202030204" pitchFamily="34" charset="0"/>
              </a:rPr>
              <a:t>ACTIVITY REPORT (COVER PAGE)</a:t>
            </a:r>
            <a:endParaRPr lang="en-US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1983" y="518615"/>
            <a:ext cx="9455983" cy="50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605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0" y="-61760"/>
            <a:ext cx="9143999" cy="64861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dirty="0">
                <a:latin typeface="Arial Narrow" panose="020B0606020202030204" pitchFamily="34" charset="0"/>
              </a:rPr>
              <a:t>ACTIVITY REPORT (PROGRESS REPORT)</a:t>
            </a:r>
            <a:endParaRPr lang="en-US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6854"/>
            <a:ext cx="9144000" cy="473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6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34191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EXPERIENCES FROM PREVIOUS IMPLEMENTATION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pPr algn="just"/>
            <a:r>
              <a:rPr lang="en-US" sz="2400" b="1" dirty="0">
                <a:latin typeface="Arial Narrow" panose="020B0606020202030204" pitchFamily="34" charset="0"/>
              </a:rPr>
              <a:t>SUCCESS STORIES</a:t>
            </a:r>
          </a:p>
          <a:p>
            <a:pPr algn="just"/>
            <a:r>
              <a:rPr lang="en-US" sz="2000" dirty="0">
                <a:latin typeface="Arial Narrow" panose="020B0606020202030204" pitchFamily="34" charset="0"/>
              </a:rPr>
              <a:t>Through ISS 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/>
              </a:rPr>
              <a:t>SWCD has reached out to more communities and hence, children and the vulnerable.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/>
              </a:rPr>
              <a:t>SWCD has received and managed more cases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/>
              </a:rPr>
              <a:t>Service delivery has been strengthened through acquiring the right office equipment</a:t>
            </a:r>
          </a:p>
          <a:p>
            <a:pPr algn="just"/>
            <a:endParaRPr lang="en-US" sz="2000" dirty="0">
              <a:latin typeface="Arial Narrow" panose="020B0606020202030204" pitchFamily="34" charset="0"/>
            </a:endParaRPr>
          </a:p>
          <a:p>
            <a:pPr algn="just"/>
            <a:r>
              <a:rPr lang="en-US" sz="2400" b="1" dirty="0">
                <a:latin typeface="Arial Narrow" panose="020B0606020202030204" pitchFamily="34" charset="0"/>
              </a:rPr>
              <a:t>CHALLENGES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 panose="020B0606020202030204" pitchFamily="34" charset="0"/>
              </a:rPr>
              <a:t>Late release of funds (both national and district level)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 panose="020B0606020202030204" pitchFamily="34" charset="0"/>
              </a:rPr>
              <a:t>Inadequate briefing of Management of the Assemblies by Heads of Department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 panose="020B0606020202030204" pitchFamily="34" charset="0"/>
              </a:rPr>
              <a:t>Inadequate knowledge sharing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Arial Narrow"/>
              </a:rPr>
              <a:t>Inadequate collaboration among other units of the Assembly e.g., Planning and Budget Units</a:t>
            </a:r>
          </a:p>
        </p:txBody>
      </p:sp>
    </p:spTree>
    <p:extLst>
      <p:ext uri="{BB962C8B-B14F-4D97-AF65-F5344CB8AC3E}">
        <p14:creationId xmlns:p14="http://schemas.microsoft.com/office/powerpoint/2010/main" val="2194367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9EEEBE2-79E1-4B6E-BF09-DCF6DBFBCB0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47395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endParaRPr lang="en-US" sz="3200" b="1" i="1" dirty="0">
              <a:latin typeface="Arial Narrow" panose="020B0606020202030204" pitchFamily="34" charset="0"/>
            </a:endParaRPr>
          </a:p>
          <a:p>
            <a:pPr algn="ctr"/>
            <a:r>
              <a:rPr lang="en-US" sz="3200" b="1" i="1" dirty="0">
                <a:latin typeface="Arial Narrow" panose="020B0606020202030204" pitchFamily="34" charset="0"/>
              </a:rPr>
              <a:t>CONTACT</a:t>
            </a:r>
          </a:p>
          <a:p>
            <a:pPr algn="ctr"/>
            <a:endParaRPr lang="en-US" sz="2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" y="1473958"/>
            <a:ext cx="9143999" cy="4080681"/>
          </a:xfrm>
        </p:spPr>
        <p:txBody>
          <a:bodyPr lIns="91440" tIns="45720" rIns="91440" bIns="45720" anchor="t"/>
          <a:lstStyle/>
          <a:p>
            <a:pPr marL="457200" lvl="2" indent="-457200">
              <a:buFont typeface="Wingdings" panose="05000000000000000000" pitchFamily="2" charset="2"/>
              <a:buChar char="ü"/>
            </a:pPr>
            <a:r>
              <a:rPr lang="en-US" sz="2800" b="1" dirty="0">
                <a:latin typeface="Arial Narrow" panose="020B0606020202030204" pitchFamily="34" charset="0"/>
              </a:rPr>
              <a:t>All ISS documents are required to be sent to the email below:</a:t>
            </a:r>
          </a:p>
          <a:p>
            <a:pPr marL="1377950" lvl="2"/>
            <a:r>
              <a:rPr lang="en-US" sz="3200" b="1" dirty="0">
                <a:latin typeface="Arial Narrow" panose="020B0606020202030204" pitchFamily="34" charset="0"/>
                <a:hlinkClick r:id="rId2"/>
              </a:rPr>
              <a:t>swcd.childprotection@gmail.com</a:t>
            </a:r>
            <a:r>
              <a:rPr lang="en-US" sz="3200" b="1" dirty="0">
                <a:latin typeface="Arial Narrow" panose="020B0606020202030204" pitchFamily="34" charset="0"/>
              </a:rPr>
              <a:t> </a:t>
            </a:r>
          </a:p>
          <a:p>
            <a:pPr lvl="2"/>
            <a:endParaRPr lang="en-US" sz="3200" b="1" dirty="0">
              <a:latin typeface="Arial Narrow" panose="020B0606020202030204" pitchFamily="34" charset="0"/>
            </a:endParaRPr>
          </a:p>
          <a:p>
            <a:pPr marL="457200" lvl="2" indent="-457200">
              <a:buFont typeface="Wingdings" panose="05000000000000000000" pitchFamily="2" charset="2"/>
              <a:buChar char="ü"/>
            </a:pPr>
            <a:r>
              <a:rPr lang="en-US" sz="2800" b="1" dirty="0">
                <a:latin typeface="Arial Narrow"/>
              </a:rPr>
              <a:t>For further clarification, DSWCD may contact the MLGDRD-ISS team via:</a:t>
            </a:r>
          </a:p>
          <a:p>
            <a:pPr marL="1377950" lvl="2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Elizabeth </a:t>
            </a:r>
            <a:r>
              <a:rPr lang="en-US" sz="28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Annang</a:t>
            </a: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	: 0262255012</a:t>
            </a:r>
          </a:p>
          <a:p>
            <a:pPr marL="1377950" lvl="2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David Akrasi		: 0545757786</a:t>
            </a:r>
          </a:p>
          <a:p>
            <a:pPr marL="1377950" lvl="2"/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Fredrick </a:t>
            </a:r>
            <a:r>
              <a:rPr lang="en-US" sz="2800" b="1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Ofasi</a:t>
            </a: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		: 0279397464</a:t>
            </a:r>
          </a:p>
        </p:txBody>
      </p:sp>
    </p:spTree>
    <p:extLst>
      <p:ext uri="{BB962C8B-B14F-4D97-AF65-F5344CB8AC3E}">
        <p14:creationId xmlns:p14="http://schemas.microsoft.com/office/powerpoint/2010/main" val="1836631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2926</Words>
  <Application>Microsoft Office PowerPoint</Application>
  <PresentationFormat>On-screen Show (4:3)</PresentationFormat>
  <Paragraphs>1042</Paragraphs>
  <Slides>24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Simple Light</vt:lpstr>
      <vt:lpstr>ORIENTATION OF 60 NEW MMDAs - 2022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DPAT SENSITIZATION WORKSHOPS</dc:title>
  <dc:creator>BENEDIKT</dc:creator>
  <cp:lastModifiedBy>Freda Faah</cp:lastModifiedBy>
  <cp:revision>405</cp:revision>
  <cp:lastPrinted>2021-10-12T11:32:23Z</cp:lastPrinted>
  <dcterms:modified xsi:type="dcterms:W3CDTF">2022-05-25T17:11:31Z</dcterms:modified>
</cp:coreProperties>
</file>