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1" r:id="rId2"/>
    <p:sldMasterId id="2147483679" r:id="rId3"/>
  </p:sldMasterIdLst>
  <p:notesMasterIdLst>
    <p:notesMasterId r:id="rId31"/>
  </p:notesMasterIdLst>
  <p:sldIdLst>
    <p:sldId id="479" r:id="rId4"/>
    <p:sldId id="359" r:id="rId5"/>
    <p:sldId id="353" r:id="rId6"/>
    <p:sldId id="354" r:id="rId7"/>
    <p:sldId id="357" r:id="rId8"/>
    <p:sldId id="358" r:id="rId9"/>
    <p:sldId id="356" r:id="rId10"/>
    <p:sldId id="363" r:id="rId11"/>
    <p:sldId id="425" r:id="rId12"/>
    <p:sldId id="424" r:id="rId13"/>
    <p:sldId id="364" r:id="rId14"/>
    <p:sldId id="351" r:id="rId15"/>
    <p:sldId id="400" r:id="rId16"/>
    <p:sldId id="406" r:id="rId17"/>
    <p:sldId id="407" r:id="rId18"/>
    <p:sldId id="426" r:id="rId19"/>
    <p:sldId id="431" r:id="rId20"/>
    <p:sldId id="430" r:id="rId21"/>
    <p:sldId id="257" r:id="rId22"/>
    <p:sldId id="481" r:id="rId23"/>
    <p:sldId id="427" r:id="rId24"/>
    <p:sldId id="311" r:id="rId25"/>
    <p:sldId id="480" r:id="rId26"/>
    <p:sldId id="403" r:id="rId27"/>
    <p:sldId id="475" r:id="rId28"/>
    <p:sldId id="476" r:id="rId29"/>
    <p:sldId id="478" r:id="rId30"/>
  </p:sldIdLst>
  <p:sldSz cx="12192000" cy="6858000"/>
  <p:notesSz cx="6858000" cy="9144000"/>
  <p:defaultTextStyle>
    <a:defPPr>
      <a:defRPr lang="en-GH"/>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vantee Bansal" initials="AB" lastIdx="3" clrIdx="0">
    <p:extLst>
      <p:ext uri="{19B8F6BF-5375-455C-9EA6-DF929625EA0E}">
        <p15:presenceInfo xmlns:p15="http://schemas.microsoft.com/office/powerpoint/2012/main" userId="S::abansal@unicef.org::c707f622-02af-45de-a855-69e8d403e22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59" d="100"/>
          <a:sy n="59" d="100"/>
        </p:scale>
        <p:origin x="96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 Type="http://schemas.openxmlformats.org/officeDocument/2006/relationships/slideMaster" Target="slideMasters/slideMaster3.xml"/><Relationship Id="rId21" Type="http://schemas.openxmlformats.org/officeDocument/2006/relationships/slide" Target="slides/slide18.xml"/><Relationship Id="rId34" Type="http://schemas.openxmlformats.org/officeDocument/2006/relationships/viewProps" Target="viewProp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slide" Target="slides/slide26.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commentAuthors" Target="commen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theme" Target="theme/theme1.xml"/><Relationship Id="rId8"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H"/>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B6620C-7C8F-42FB-9BC4-234ADF02DA73}" type="datetimeFigureOut">
              <a:rPr lang="en-GH" smtClean="0"/>
              <a:t>28/09/2022</a:t>
            </a:fld>
            <a:endParaRPr lang="en-GH"/>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H"/>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H"/>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H"/>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30A01F3-7350-4182-9478-405F959CE553}" type="slidenum">
              <a:rPr lang="en-GH" smtClean="0"/>
              <a:t>‹#›</a:t>
            </a:fld>
            <a:endParaRPr lang="en-GH"/>
          </a:p>
        </p:txBody>
      </p:sp>
    </p:spTree>
    <p:extLst>
      <p:ext uri="{BB962C8B-B14F-4D97-AF65-F5344CB8AC3E}">
        <p14:creationId xmlns:p14="http://schemas.microsoft.com/office/powerpoint/2010/main" val="72978090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694099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2317962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051354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5438481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16926333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419204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5461406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021563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75931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g49c4098227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4" name="Google Shape;224;g49c4098227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326114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2386766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g3d1a4a1a50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0" name="Google Shape;670;g3d1a4a1a50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052852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g3c8b50e79b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4" name="Google Shape;664;g3c8b50e79b_0_1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57435492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3c54ed82e3_0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3c54ed82e3_0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6998681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d1a4a1a50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3d1a4a1a50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89811751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3d1a4a1a50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3" name="Google Shape;243;g3d1a4a1a50_0_10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40154363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cxnSp>
        <p:nvCxnSpPr>
          <p:cNvPr id="10" name="Google Shape;10;p2"/>
          <p:cNvCxnSpPr/>
          <p:nvPr/>
        </p:nvCxnSpPr>
        <p:spPr>
          <a:xfrm>
            <a:off x="9343647" y="4235851"/>
            <a:ext cx="749600" cy="0"/>
          </a:xfrm>
          <a:prstGeom prst="straightConnector1">
            <a:avLst/>
          </a:prstGeom>
          <a:noFill/>
          <a:ln w="76200" cap="flat" cmpd="sng">
            <a:solidFill>
              <a:schemeClr val="lt2"/>
            </a:solidFill>
            <a:prstDash val="solid"/>
            <a:round/>
            <a:headEnd type="none" w="sm" len="sm"/>
            <a:tailEnd type="none" w="sm" len="sm"/>
          </a:ln>
        </p:spPr>
      </p:cxnSp>
      <p:cxnSp>
        <p:nvCxnSpPr>
          <p:cNvPr id="11" name="Google Shape;11;p2"/>
          <p:cNvCxnSpPr/>
          <p:nvPr/>
        </p:nvCxnSpPr>
        <p:spPr>
          <a:xfrm>
            <a:off x="2100047" y="4211003"/>
            <a:ext cx="749600" cy="0"/>
          </a:xfrm>
          <a:prstGeom prst="straightConnector1">
            <a:avLst/>
          </a:prstGeom>
          <a:noFill/>
          <a:ln w="76200" cap="flat" cmpd="sng">
            <a:solidFill>
              <a:schemeClr val="lt2"/>
            </a:solidFill>
            <a:prstDash val="solid"/>
            <a:round/>
            <a:headEnd type="none" w="sm" len="sm"/>
            <a:tailEnd type="none" w="sm" len="sm"/>
          </a:ln>
        </p:spPr>
      </p:cxnSp>
      <p:grpSp>
        <p:nvGrpSpPr>
          <p:cNvPr id="12" name="Google Shape;12;p2"/>
          <p:cNvGrpSpPr/>
          <p:nvPr/>
        </p:nvGrpSpPr>
        <p:grpSpPr>
          <a:xfrm>
            <a:off x="1338859" y="1362700"/>
            <a:ext cx="9515557" cy="203200"/>
            <a:chOff x="1346429" y="1011300"/>
            <a:chExt cx="6452100" cy="152400"/>
          </a:xfrm>
        </p:grpSpPr>
        <p:cxnSp>
          <p:nvCxnSpPr>
            <p:cNvPr id="13" name="Google Shape;13;p2"/>
            <p:cNvCxnSpPr/>
            <p:nvPr/>
          </p:nvCxnSpPr>
          <p:spPr>
            <a:xfrm rot="10800000">
              <a:off x="1346429" y="1011300"/>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4" name="Google Shape;14;p2"/>
            <p:cNvCxnSpPr/>
            <p:nvPr/>
          </p:nvCxnSpPr>
          <p:spPr>
            <a:xfrm rot="10800000">
              <a:off x="1346429" y="1163700"/>
              <a:ext cx="6452100" cy="0"/>
            </a:xfrm>
            <a:prstGeom prst="straightConnector1">
              <a:avLst/>
            </a:prstGeom>
            <a:noFill/>
            <a:ln w="9525" cap="flat" cmpd="sng">
              <a:solidFill>
                <a:schemeClr val="accent3"/>
              </a:solidFill>
              <a:prstDash val="solid"/>
              <a:round/>
              <a:headEnd type="none" w="sm" len="sm"/>
              <a:tailEnd type="none" w="sm" len="sm"/>
            </a:ln>
          </p:spPr>
        </p:cxnSp>
      </p:grpSp>
      <p:grpSp>
        <p:nvGrpSpPr>
          <p:cNvPr id="15" name="Google Shape;15;p2"/>
          <p:cNvGrpSpPr/>
          <p:nvPr/>
        </p:nvGrpSpPr>
        <p:grpSpPr>
          <a:xfrm>
            <a:off x="1338868" y="5292133"/>
            <a:ext cx="9515557" cy="203200"/>
            <a:chOff x="1346435" y="3969088"/>
            <a:chExt cx="6452100" cy="152400"/>
          </a:xfrm>
        </p:grpSpPr>
        <p:cxnSp>
          <p:nvCxnSpPr>
            <p:cNvPr id="16" name="Google Shape;16;p2"/>
            <p:cNvCxnSpPr/>
            <p:nvPr/>
          </p:nvCxnSpPr>
          <p:spPr>
            <a:xfrm>
              <a:off x="1346435" y="4121488"/>
              <a:ext cx="6452100" cy="0"/>
            </a:xfrm>
            <a:prstGeom prst="straightConnector1">
              <a:avLst/>
            </a:prstGeom>
            <a:noFill/>
            <a:ln w="76200" cap="flat" cmpd="sng">
              <a:solidFill>
                <a:schemeClr val="accent3"/>
              </a:solidFill>
              <a:prstDash val="solid"/>
              <a:round/>
              <a:headEnd type="none" w="sm" len="sm"/>
              <a:tailEnd type="none" w="sm" len="sm"/>
            </a:ln>
          </p:spPr>
        </p:cxnSp>
        <p:cxnSp>
          <p:nvCxnSpPr>
            <p:cNvPr id="17" name="Google Shape;17;p2"/>
            <p:cNvCxnSpPr/>
            <p:nvPr/>
          </p:nvCxnSpPr>
          <p:spPr>
            <a:xfrm>
              <a:off x="1346435" y="3969088"/>
              <a:ext cx="6452100" cy="0"/>
            </a:xfrm>
            <a:prstGeom prst="straightConnector1">
              <a:avLst/>
            </a:prstGeom>
            <a:noFill/>
            <a:ln w="9525" cap="flat" cmpd="sng">
              <a:solidFill>
                <a:schemeClr val="accent3"/>
              </a:solidFill>
              <a:prstDash val="solid"/>
              <a:round/>
              <a:headEnd type="none" w="sm" len="sm"/>
              <a:tailEnd type="none" w="sm" len="sm"/>
            </a:ln>
          </p:spPr>
        </p:cxnSp>
      </p:grpSp>
      <p:sp>
        <p:nvSpPr>
          <p:cNvPr id="18" name="Google Shape;18;p2"/>
          <p:cNvSpPr txBox="1">
            <a:spLocks noGrp="1"/>
          </p:cNvSpPr>
          <p:nvPr>
            <p:ph type="ctrTitle"/>
          </p:nvPr>
        </p:nvSpPr>
        <p:spPr>
          <a:xfrm>
            <a:off x="1338867" y="2335685"/>
            <a:ext cx="9515600" cy="1363200"/>
          </a:xfrm>
          <a:prstGeom prst="rect">
            <a:avLst/>
          </a:prstGeom>
        </p:spPr>
        <p:txBody>
          <a:bodyPr spcFirstLastPara="1" wrap="square" lIns="91425" tIns="91425" rIns="91425" bIns="91425" anchor="b" anchorCtr="0">
            <a:noAutofit/>
          </a:bodyPr>
          <a:lstStyle>
            <a:lvl1pPr lvl="0" algn="ctr">
              <a:spcBef>
                <a:spcPts val="0"/>
              </a:spcBef>
              <a:spcAft>
                <a:spcPts val="0"/>
              </a:spcAft>
              <a:buSzPts val="5400"/>
              <a:buNone/>
              <a:defRPr sz="7200"/>
            </a:lvl1pPr>
            <a:lvl2pPr lvl="1" algn="ctr">
              <a:spcBef>
                <a:spcPts val="0"/>
              </a:spcBef>
              <a:spcAft>
                <a:spcPts val="0"/>
              </a:spcAft>
              <a:buSzPts val="5400"/>
              <a:buNone/>
              <a:defRPr sz="7200"/>
            </a:lvl2pPr>
            <a:lvl3pPr lvl="2" algn="ctr">
              <a:spcBef>
                <a:spcPts val="0"/>
              </a:spcBef>
              <a:spcAft>
                <a:spcPts val="0"/>
              </a:spcAft>
              <a:buSzPts val="5400"/>
              <a:buNone/>
              <a:defRPr sz="7200"/>
            </a:lvl3pPr>
            <a:lvl4pPr lvl="3" algn="ctr">
              <a:spcBef>
                <a:spcPts val="0"/>
              </a:spcBef>
              <a:spcAft>
                <a:spcPts val="0"/>
              </a:spcAft>
              <a:buSzPts val="5400"/>
              <a:buNone/>
              <a:defRPr sz="7200"/>
            </a:lvl4pPr>
            <a:lvl5pPr lvl="4" algn="ctr">
              <a:spcBef>
                <a:spcPts val="0"/>
              </a:spcBef>
              <a:spcAft>
                <a:spcPts val="0"/>
              </a:spcAft>
              <a:buSzPts val="5400"/>
              <a:buNone/>
              <a:defRPr sz="7200"/>
            </a:lvl5pPr>
            <a:lvl6pPr lvl="5" algn="ctr">
              <a:spcBef>
                <a:spcPts val="0"/>
              </a:spcBef>
              <a:spcAft>
                <a:spcPts val="0"/>
              </a:spcAft>
              <a:buSzPts val="5400"/>
              <a:buNone/>
              <a:defRPr sz="7200"/>
            </a:lvl6pPr>
            <a:lvl7pPr lvl="6" algn="ctr">
              <a:spcBef>
                <a:spcPts val="0"/>
              </a:spcBef>
              <a:spcAft>
                <a:spcPts val="0"/>
              </a:spcAft>
              <a:buSzPts val="5400"/>
              <a:buNone/>
              <a:defRPr sz="7200"/>
            </a:lvl7pPr>
            <a:lvl8pPr lvl="7" algn="ctr">
              <a:spcBef>
                <a:spcPts val="0"/>
              </a:spcBef>
              <a:spcAft>
                <a:spcPts val="0"/>
              </a:spcAft>
              <a:buSzPts val="5400"/>
              <a:buNone/>
              <a:defRPr sz="7200"/>
            </a:lvl8pPr>
            <a:lvl9pPr lvl="8" algn="ctr">
              <a:spcBef>
                <a:spcPts val="0"/>
              </a:spcBef>
              <a:spcAft>
                <a:spcPts val="0"/>
              </a:spcAft>
              <a:buSzPts val="5400"/>
              <a:buNone/>
              <a:defRPr sz="7200"/>
            </a:lvl9pPr>
          </a:lstStyle>
          <a:p>
            <a:endParaRPr/>
          </a:p>
        </p:txBody>
      </p:sp>
      <p:sp>
        <p:nvSpPr>
          <p:cNvPr id="19" name="Google Shape;19;p2"/>
          <p:cNvSpPr txBox="1">
            <a:spLocks noGrp="1"/>
          </p:cNvSpPr>
          <p:nvPr>
            <p:ph type="subTitle" idx="1"/>
          </p:nvPr>
        </p:nvSpPr>
        <p:spPr>
          <a:xfrm>
            <a:off x="2849633" y="3800052"/>
            <a:ext cx="6494000" cy="10568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SzPts val="2400"/>
              <a:buNone/>
              <a:defRPr sz="3200"/>
            </a:lvl1pPr>
            <a:lvl2pPr lvl="1" algn="ctr">
              <a:lnSpc>
                <a:spcPct val="100000"/>
              </a:lnSpc>
              <a:spcBef>
                <a:spcPts val="0"/>
              </a:spcBef>
              <a:spcAft>
                <a:spcPts val="0"/>
              </a:spcAft>
              <a:buSzPts val="2400"/>
              <a:buNone/>
              <a:defRPr sz="3200"/>
            </a:lvl2pPr>
            <a:lvl3pPr lvl="2" algn="ctr">
              <a:lnSpc>
                <a:spcPct val="100000"/>
              </a:lnSpc>
              <a:spcBef>
                <a:spcPts val="0"/>
              </a:spcBef>
              <a:spcAft>
                <a:spcPts val="0"/>
              </a:spcAft>
              <a:buSzPts val="2400"/>
              <a:buNone/>
              <a:defRPr sz="3200"/>
            </a:lvl3pPr>
            <a:lvl4pPr lvl="3" algn="ctr">
              <a:lnSpc>
                <a:spcPct val="100000"/>
              </a:lnSpc>
              <a:spcBef>
                <a:spcPts val="0"/>
              </a:spcBef>
              <a:spcAft>
                <a:spcPts val="0"/>
              </a:spcAft>
              <a:buSzPts val="2400"/>
              <a:buNone/>
              <a:defRPr sz="3200"/>
            </a:lvl4pPr>
            <a:lvl5pPr lvl="4" algn="ctr">
              <a:lnSpc>
                <a:spcPct val="100000"/>
              </a:lnSpc>
              <a:spcBef>
                <a:spcPts val="0"/>
              </a:spcBef>
              <a:spcAft>
                <a:spcPts val="0"/>
              </a:spcAft>
              <a:buSzPts val="2400"/>
              <a:buNone/>
              <a:defRPr sz="3200"/>
            </a:lvl5pPr>
            <a:lvl6pPr lvl="5" algn="ctr">
              <a:lnSpc>
                <a:spcPct val="100000"/>
              </a:lnSpc>
              <a:spcBef>
                <a:spcPts val="0"/>
              </a:spcBef>
              <a:spcAft>
                <a:spcPts val="0"/>
              </a:spcAft>
              <a:buSzPts val="2400"/>
              <a:buNone/>
              <a:defRPr sz="3200"/>
            </a:lvl6pPr>
            <a:lvl7pPr lvl="6" algn="ctr">
              <a:lnSpc>
                <a:spcPct val="100000"/>
              </a:lnSpc>
              <a:spcBef>
                <a:spcPts val="0"/>
              </a:spcBef>
              <a:spcAft>
                <a:spcPts val="0"/>
              </a:spcAft>
              <a:buSzPts val="2400"/>
              <a:buNone/>
              <a:defRPr sz="3200"/>
            </a:lvl7pPr>
            <a:lvl8pPr lvl="7" algn="ctr">
              <a:lnSpc>
                <a:spcPct val="100000"/>
              </a:lnSpc>
              <a:spcBef>
                <a:spcPts val="0"/>
              </a:spcBef>
              <a:spcAft>
                <a:spcPts val="0"/>
              </a:spcAft>
              <a:buSzPts val="2400"/>
              <a:buNone/>
              <a:defRPr sz="3200"/>
            </a:lvl8pPr>
            <a:lvl9pPr lvl="8" algn="ctr">
              <a:lnSpc>
                <a:spcPct val="100000"/>
              </a:lnSpc>
              <a:spcBef>
                <a:spcPts val="0"/>
              </a:spcBef>
              <a:spcAft>
                <a:spcPts val="0"/>
              </a:spcAft>
              <a:buSzPts val="2400"/>
              <a:buNone/>
              <a:defRPr sz="3200"/>
            </a:lvl9pPr>
          </a:lstStyle>
          <a:p>
            <a:endParaRPr/>
          </a:p>
        </p:txBody>
      </p:sp>
      <p:sp>
        <p:nvSpPr>
          <p:cNvPr id="20" name="Google Shape;20;p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6676155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5"/>
        <p:cNvGrpSpPr/>
        <p:nvPr/>
      </p:nvGrpSpPr>
      <p:grpSpPr>
        <a:xfrm>
          <a:off x="0" y="0"/>
          <a:ext cx="0" cy="0"/>
          <a:chOff x="0" y="0"/>
          <a:chExt cx="0" cy="0"/>
        </a:xfrm>
      </p:grpSpPr>
      <p:sp>
        <p:nvSpPr>
          <p:cNvPr id="26" name="Google Shape;26;p4"/>
          <p:cNvSpPr/>
          <p:nvPr/>
        </p:nvSpPr>
        <p:spPr>
          <a:xfrm>
            <a:off x="-100" y="6727600"/>
            <a:ext cx="12192000" cy="130400"/>
          </a:xfrm>
          <a:prstGeom prst="rect">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27" name="Google Shape;27;p4"/>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8" name="Google Shape;28;p4"/>
          <p:cNvSpPr txBox="1">
            <a:spLocks noGrp="1"/>
          </p:cNvSpPr>
          <p:nvPr>
            <p:ph type="body" idx="1"/>
          </p:nvPr>
        </p:nvSpPr>
        <p:spPr>
          <a:xfrm>
            <a:off x="415600" y="1688433"/>
            <a:ext cx="11360800" cy="4403600"/>
          </a:xfrm>
          <a:prstGeom prst="rect">
            <a:avLst/>
          </a:prstGeom>
        </p:spPr>
        <p:txBody>
          <a:bodyPr spcFirstLastPara="1" wrap="square" lIns="91425" tIns="91425" rIns="91425" bIns="91425" anchor="t" anchorCtr="0">
            <a:noAutofit/>
          </a:bodyPr>
          <a:lstStyle>
            <a:lvl1pPr marL="609585" lvl="0" indent="-457189">
              <a:spcBef>
                <a:spcPts val="0"/>
              </a:spcBef>
              <a:spcAft>
                <a:spcPts val="0"/>
              </a:spcAft>
              <a:buSzPts val="1800"/>
              <a:buChar char="●"/>
              <a:defRPr/>
            </a:lvl1pPr>
            <a:lvl2pPr marL="1219170" lvl="1" indent="-423323">
              <a:spcBef>
                <a:spcPts val="2133"/>
              </a:spcBef>
              <a:spcAft>
                <a:spcPts val="0"/>
              </a:spcAft>
              <a:buSzPts val="1400"/>
              <a:buChar char="○"/>
              <a:defRPr/>
            </a:lvl2pPr>
            <a:lvl3pPr marL="1828754" lvl="2" indent="-423323">
              <a:spcBef>
                <a:spcPts val="2133"/>
              </a:spcBef>
              <a:spcAft>
                <a:spcPts val="0"/>
              </a:spcAft>
              <a:buSzPts val="1400"/>
              <a:buChar char="■"/>
              <a:defRPr/>
            </a:lvl3pPr>
            <a:lvl4pPr marL="2438339" lvl="3" indent="-423323">
              <a:spcBef>
                <a:spcPts val="2133"/>
              </a:spcBef>
              <a:spcAft>
                <a:spcPts val="0"/>
              </a:spcAft>
              <a:buSzPts val="1400"/>
              <a:buChar char="●"/>
              <a:defRPr/>
            </a:lvl4pPr>
            <a:lvl5pPr marL="3047924" lvl="4" indent="-423323">
              <a:spcBef>
                <a:spcPts val="2133"/>
              </a:spcBef>
              <a:spcAft>
                <a:spcPts val="0"/>
              </a:spcAft>
              <a:buSzPts val="1400"/>
              <a:buChar char="○"/>
              <a:defRPr/>
            </a:lvl5pPr>
            <a:lvl6pPr marL="3657509" lvl="5" indent="-423323">
              <a:spcBef>
                <a:spcPts val="2133"/>
              </a:spcBef>
              <a:spcAft>
                <a:spcPts val="0"/>
              </a:spcAft>
              <a:buSzPts val="1400"/>
              <a:buChar char="■"/>
              <a:defRPr/>
            </a:lvl6pPr>
            <a:lvl7pPr marL="4267093" lvl="6" indent="-423323">
              <a:spcBef>
                <a:spcPts val="2133"/>
              </a:spcBef>
              <a:spcAft>
                <a:spcPts val="0"/>
              </a:spcAft>
              <a:buSzPts val="1400"/>
              <a:buChar char="●"/>
              <a:defRPr/>
            </a:lvl7pPr>
            <a:lvl8pPr marL="4876678" lvl="7" indent="-423323">
              <a:spcBef>
                <a:spcPts val="2133"/>
              </a:spcBef>
              <a:spcAft>
                <a:spcPts val="0"/>
              </a:spcAft>
              <a:buSzPts val="1400"/>
              <a:buChar char="○"/>
              <a:defRPr/>
            </a:lvl8pPr>
            <a:lvl9pPr marL="5486263" lvl="8" indent="-423323">
              <a:spcBef>
                <a:spcPts val="2133"/>
              </a:spcBef>
              <a:spcAft>
                <a:spcPts val="2133"/>
              </a:spcAft>
              <a:buSzPts val="1400"/>
              <a:buChar char="■"/>
              <a:defRPr/>
            </a:lvl9pPr>
          </a:lstStyle>
          <a:p>
            <a:endParaRPr/>
          </a:p>
        </p:txBody>
      </p:sp>
      <p:sp>
        <p:nvSpPr>
          <p:cNvPr id="29" name="Google Shape;29;p4"/>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93458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30"/>
        <p:cNvGrpSpPr/>
        <p:nvPr/>
      </p:nvGrpSpPr>
      <p:grpSpPr>
        <a:xfrm>
          <a:off x="0" y="0"/>
          <a:ext cx="0" cy="0"/>
          <a:chOff x="0" y="0"/>
          <a:chExt cx="0" cy="0"/>
        </a:xfrm>
      </p:grpSpPr>
      <p:sp>
        <p:nvSpPr>
          <p:cNvPr id="31" name="Google Shape;31;p5"/>
          <p:cNvSpPr txBox="1">
            <a:spLocks noGrp="1"/>
          </p:cNvSpPr>
          <p:nvPr>
            <p:ph type="title"/>
          </p:nvPr>
        </p:nvSpPr>
        <p:spPr>
          <a:xfrm>
            <a:off x="415600" y="593367"/>
            <a:ext cx="11360800" cy="943200"/>
          </a:xfrm>
          <a:prstGeom prst="rect">
            <a:avLst/>
          </a:prstGeom>
        </p:spPr>
        <p:txBody>
          <a:bodyPr spcFirstLastPara="1" wrap="square" lIns="91425" tIns="91425" rIns="91425" bIns="91425"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32" name="Google Shape;32;p5"/>
          <p:cNvSpPr txBox="1">
            <a:spLocks noGrp="1"/>
          </p:cNvSpPr>
          <p:nvPr>
            <p:ph type="body" idx="1"/>
          </p:nvPr>
        </p:nvSpPr>
        <p:spPr>
          <a:xfrm>
            <a:off x="415600" y="1688233"/>
            <a:ext cx="5333200" cy="44036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33" name="Google Shape;33;p5"/>
          <p:cNvSpPr txBox="1">
            <a:spLocks noGrp="1"/>
          </p:cNvSpPr>
          <p:nvPr>
            <p:ph type="body" idx="2"/>
          </p:nvPr>
        </p:nvSpPr>
        <p:spPr>
          <a:xfrm>
            <a:off x="6443200" y="1688233"/>
            <a:ext cx="5333200" cy="4403600"/>
          </a:xfrm>
          <a:prstGeom prst="rect">
            <a:avLst/>
          </a:prstGeom>
        </p:spPr>
        <p:txBody>
          <a:bodyPr spcFirstLastPara="1" wrap="square" lIns="91425" tIns="91425" rIns="91425" bIns="91425" anchor="t" anchorCtr="0">
            <a:noAutofit/>
          </a:bodyPr>
          <a:lstStyle>
            <a:lvl1pPr marL="609585" lvl="0" indent="-423323">
              <a:spcBef>
                <a:spcPts val="0"/>
              </a:spcBef>
              <a:spcAft>
                <a:spcPts val="0"/>
              </a:spcAft>
              <a:buSzPts val="1400"/>
              <a:buChar char="●"/>
              <a:defRPr sz="1867"/>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34" name="Google Shape;34;p5"/>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4754595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8"/>
        <p:cNvGrpSpPr/>
        <p:nvPr/>
      </p:nvGrpSpPr>
      <p:grpSpPr>
        <a:xfrm>
          <a:off x="0" y="0"/>
          <a:ext cx="0" cy="0"/>
          <a:chOff x="0" y="0"/>
          <a:chExt cx="0" cy="0"/>
        </a:xfrm>
      </p:grpSpPr>
      <p:sp>
        <p:nvSpPr>
          <p:cNvPr id="39" name="Google Shape;39;p7"/>
          <p:cNvSpPr txBox="1">
            <a:spLocks noGrp="1"/>
          </p:cNvSpPr>
          <p:nvPr>
            <p:ph type="title"/>
          </p:nvPr>
        </p:nvSpPr>
        <p:spPr>
          <a:xfrm>
            <a:off x="415600" y="740800"/>
            <a:ext cx="3744000" cy="1007600"/>
          </a:xfrm>
          <a:prstGeom prst="rect">
            <a:avLst/>
          </a:prstGeom>
        </p:spPr>
        <p:txBody>
          <a:bodyPr spcFirstLastPara="1" wrap="square" lIns="91425" tIns="91425" rIns="91425" bIns="91425" anchor="b" anchorCtr="0">
            <a:noAutofit/>
          </a:bodyPr>
          <a:lstStyle>
            <a:lvl1pPr lvl="0">
              <a:spcBef>
                <a:spcPts val="0"/>
              </a:spcBef>
              <a:spcAft>
                <a:spcPts val="0"/>
              </a:spcAft>
              <a:buSzPts val="2400"/>
              <a:buNone/>
              <a:defRPr sz="3200"/>
            </a:lvl1pPr>
            <a:lvl2pPr lvl="1">
              <a:spcBef>
                <a:spcPts val="0"/>
              </a:spcBef>
              <a:spcAft>
                <a:spcPts val="0"/>
              </a:spcAft>
              <a:buSzPts val="2400"/>
              <a:buNone/>
              <a:defRPr sz="3200"/>
            </a:lvl2pPr>
            <a:lvl3pPr lvl="2">
              <a:spcBef>
                <a:spcPts val="0"/>
              </a:spcBef>
              <a:spcAft>
                <a:spcPts val="0"/>
              </a:spcAft>
              <a:buSzPts val="2400"/>
              <a:buNone/>
              <a:defRPr sz="3200"/>
            </a:lvl3pPr>
            <a:lvl4pPr lvl="3">
              <a:spcBef>
                <a:spcPts val="0"/>
              </a:spcBef>
              <a:spcAft>
                <a:spcPts val="0"/>
              </a:spcAft>
              <a:buSzPts val="2400"/>
              <a:buNone/>
              <a:defRPr sz="3200"/>
            </a:lvl4pPr>
            <a:lvl5pPr lvl="4">
              <a:spcBef>
                <a:spcPts val="0"/>
              </a:spcBef>
              <a:spcAft>
                <a:spcPts val="0"/>
              </a:spcAft>
              <a:buSzPts val="2400"/>
              <a:buNone/>
              <a:defRPr sz="3200"/>
            </a:lvl5pPr>
            <a:lvl6pPr lvl="5">
              <a:spcBef>
                <a:spcPts val="0"/>
              </a:spcBef>
              <a:spcAft>
                <a:spcPts val="0"/>
              </a:spcAft>
              <a:buSzPts val="2400"/>
              <a:buNone/>
              <a:defRPr sz="3200"/>
            </a:lvl6pPr>
            <a:lvl7pPr lvl="6">
              <a:spcBef>
                <a:spcPts val="0"/>
              </a:spcBef>
              <a:spcAft>
                <a:spcPts val="0"/>
              </a:spcAft>
              <a:buSzPts val="2400"/>
              <a:buNone/>
              <a:defRPr sz="3200"/>
            </a:lvl7pPr>
            <a:lvl8pPr lvl="7">
              <a:spcBef>
                <a:spcPts val="0"/>
              </a:spcBef>
              <a:spcAft>
                <a:spcPts val="0"/>
              </a:spcAft>
              <a:buSzPts val="2400"/>
              <a:buNone/>
              <a:defRPr sz="3200"/>
            </a:lvl8pPr>
            <a:lvl9pPr lvl="8">
              <a:spcBef>
                <a:spcPts val="0"/>
              </a:spcBef>
              <a:spcAft>
                <a:spcPts val="0"/>
              </a:spcAft>
              <a:buSzPts val="2400"/>
              <a:buNone/>
              <a:defRPr sz="3200"/>
            </a:lvl9pPr>
          </a:lstStyle>
          <a:p>
            <a:endParaRPr/>
          </a:p>
        </p:txBody>
      </p:sp>
      <p:sp>
        <p:nvSpPr>
          <p:cNvPr id="40" name="Google Shape;40;p7"/>
          <p:cNvSpPr txBox="1">
            <a:spLocks noGrp="1"/>
          </p:cNvSpPr>
          <p:nvPr>
            <p:ph type="body" idx="1"/>
          </p:nvPr>
        </p:nvSpPr>
        <p:spPr>
          <a:xfrm>
            <a:off x="415600" y="1852800"/>
            <a:ext cx="3744000" cy="4239200"/>
          </a:xfrm>
          <a:prstGeom prst="rect">
            <a:avLst/>
          </a:prstGeom>
        </p:spPr>
        <p:txBody>
          <a:bodyPr spcFirstLastPara="1" wrap="square" lIns="91425" tIns="91425" rIns="91425" bIns="91425" anchor="t" anchorCtr="0">
            <a:noAutofit/>
          </a:bodyPr>
          <a:lstStyle>
            <a:lvl1pPr marL="609585" lvl="0" indent="-406390">
              <a:spcBef>
                <a:spcPts val="0"/>
              </a:spcBef>
              <a:spcAft>
                <a:spcPts val="0"/>
              </a:spcAft>
              <a:buSzPts val="1200"/>
              <a:buChar char="●"/>
              <a:defRPr sz="1600"/>
            </a:lvl1pPr>
            <a:lvl2pPr marL="1219170" lvl="1" indent="-406390">
              <a:spcBef>
                <a:spcPts val="2133"/>
              </a:spcBef>
              <a:spcAft>
                <a:spcPts val="0"/>
              </a:spcAft>
              <a:buSzPts val="1200"/>
              <a:buChar char="○"/>
              <a:defRPr sz="1600"/>
            </a:lvl2pPr>
            <a:lvl3pPr marL="1828754" lvl="2" indent="-406390">
              <a:spcBef>
                <a:spcPts val="2133"/>
              </a:spcBef>
              <a:spcAft>
                <a:spcPts val="0"/>
              </a:spcAft>
              <a:buSzPts val="1200"/>
              <a:buChar char="■"/>
              <a:defRPr sz="1600"/>
            </a:lvl3pPr>
            <a:lvl4pPr marL="2438339" lvl="3" indent="-406390">
              <a:spcBef>
                <a:spcPts val="2133"/>
              </a:spcBef>
              <a:spcAft>
                <a:spcPts val="0"/>
              </a:spcAft>
              <a:buSzPts val="1200"/>
              <a:buChar char="●"/>
              <a:defRPr sz="1600"/>
            </a:lvl4pPr>
            <a:lvl5pPr marL="3047924" lvl="4" indent="-406390">
              <a:spcBef>
                <a:spcPts val="2133"/>
              </a:spcBef>
              <a:spcAft>
                <a:spcPts val="0"/>
              </a:spcAft>
              <a:buSzPts val="1200"/>
              <a:buChar char="○"/>
              <a:defRPr sz="1600"/>
            </a:lvl5pPr>
            <a:lvl6pPr marL="3657509" lvl="5" indent="-406390">
              <a:spcBef>
                <a:spcPts val="2133"/>
              </a:spcBef>
              <a:spcAft>
                <a:spcPts val="0"/>
              </a:spcAft>
              <a:buSzPts val="1200"/>
              <a:buChar char="■"/>
              <a:defRPr sz="1600"/>
            </a:lvl6pPr>
            <a:lvl7pPr marL="4267093" lvl="6" indent="-406390">
              <a:spcBef>
                <a:spcPts val="2133"/>
              </a:spcBef>
              <a:spcAft>
                <a:spcPts val="0"/>
              </a:spcAft>
              <a:buSzPts val="1200"/>
              <a:buChar char="●"/>
              <a:defRPr sz="1600"/>
            </a:lvl7pPr>
            <a:lvl8pPr marL="4876678" lvl="7" indent="-406390">
              <a:spcBef>
                <a:spcPts val="2133"/>
              </a:spcBef>
              <a:spcAft>
                <a:spcPts val="0"/>
              </a:spcAft>
              <a:buSzPts val="1200"/>
              <a:buChar char="○"/>
              <a:defRPr sz="1600"/>
            </a:lvl8pPr>
            <a:lvl9pPr marL="5486263" lvl="8" indent="-406390">
              <a:spcBef>
                <a:spcPts val="2133"/>
              </a:spcBef>
              <a:spcAft>
                <a:spcPts val="2133"/>
              </a:spcAft>
              <a:buSzPts val="1200"/>
              <a:buChar char="■"/>
              <a:defRPr sz="1600"/>
            </a:lvl9pPr>
          </a:lstStyle>
          <a:p>
            <a:endParaRPr/>
          </a:p>
        </p:txBody>
      </p:sp>
      <p:sp>
        <p:nvSpPr>
          <p:cNvPr id="41" name="Google Shape;41;p7"/>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0294412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6"/>
        </a:solidFill>
        <a:effectLst/>
      </p:bgPr>
    </p:bg>
    <p:spTree>
      <p:nvGrpSpPr>
        <p:cNvPr id="1" name="Shape 42"/>
        <p:cNvGrpSpPr/>
        <p:nvPr/>
      </p:nvGrpSpPr>
      <p:grpSpPr>
        <a:xfrm>
          <a:off x="0" y="0"/>
          <a:ext cx="0" cy="0"/>
          <a:chOff x="0" y="0"/>
          <a:chExt cx="0" cy="0"/>
        </a:xfrm>
      </p:grpSpPr>
      <p:sp>
        <p:nvSpPr>
          <p:cNvPr id="43" name="Google Shape;43;p8"/>
          <p:cNvSpPr txBox="1">
            <a:spLocks noGrp="1"/>
          </p:cNvSpPr>
          <p:nvPr>
            <p:ph type="title"/>
          </p:nvPr>
        </p:nvSpPr>
        <p:spPr>
          <a:xfrm>
            <a:off x="653667" y="701800"/>
            <a:ext cx="7484800" cy="5454400"/>
          </a:xfrm>
          <a:prstGeom prst="rect">
            <a:avLst/>
          </a:prstGeom>
        </p:spPr>
        <p:txBody>
          <a:bodyPr spcFirstLastPara="1" wrap="square" lIns="91425" tIns="91425" rIns="91425" bIns="91425" anchor="ctr" anchorCtr="0">
            <a:noAutofit/>
          </a:bodyPr>
          <a:lstStyle>
            <a:lvl1pPr lvl="0">
              <a:spcBef>
                <a:spcPts val="0"/>
              </a:spcBef>
              <a:spcAft>
                <a:spcPts val="0"/>
              </a:spcAft>
              <a:buClr>
                <a:schemeClr val="dk2"/>
              </a:buClr>
              <a:buSzPts val="5400"/>
              <a:buNone/>
              <a:defRPr sz="7200" b="0">
                <a:solidFill>
                  <a:schemeClr val="dk2"/>
                </a:solidFill>
              </a:defRPr>
            </a:lvl1pPr>
            <a:lvl2pPr lvl="1">
              <a:spcBef>
                <a:spcPts val="0"/>
              </a:spcBef>
              <a:spcAft>
                <a:spcPts val="0"/>
              </a:spcAft>
              <a:buClr>
                <a:schemeClr val="dk2"/>
              </a:buClr>
              <a:buSzPts val="5400"/>
              <a:buNone/>
              <a:defRPr sz="7200" b="0">
                <a:solidFill>
                  <a:schemeClr val="dk2"/>
                </a:solidFill>
              </a:defRPr>
            </a:lvl2pPr>
            <a:lvl3pPr lvl="2">
              <a:spcBef>
                <a:spcPts val="0"/>
              </a:spcBef>
              <a:spcAft>
                <a:spcPts val="0"/>
              </a:spcAft>
              <a:buClr>
                <a:schemeClr val="dk2"/>
              </a:buClr>
              <a:buSzPts val="5400"/>
              <a:buNone/>
              <a:defRPr sz="7200" b="0">
                <a:solidFill>
                  <a:schemeClr val="dk2"/>
                </a:solidFill>
              </a:defRPr>
            </a:lvl3pPr>
            <a:lvl4pPr lvl="3">
              <a:spcBef>
                <a:spcPts val="0"/>
              </a:spcBef>
              <a:spcAft>
                <a:spcPts val="0"/>
              </a:spcAft>
              <a:buClr>
                <a:schemeClr val="dk2"/>
              </a:buClr>
              <a:buSzPts val="5400"/>
              <a:buNone/>
              <a:defRPr sz="7200" b="0">
                <a:solidFill>
                  <a:schemeClr val="dk2"/>
                </a:solidFill>
              </a:defRPr>
            </a:lvl4pPr>
            <a:lvl5pPr lvl="4">
              <a:spcBef>
                <a:spcPts val="0"/>
              </a:spcBef>
              <a:spcAft>
                <a:spcPts val="0"/>
              </a:spcAft>
              <a:buClr>
                <a:schemeClr val="dk2"/>
              </a:buClr>
              <a:buSzPts val="5400"/>
              <a:buNone/>
              <a:defRPr sz="7200" b="0">
                <a:solidFill>
                  <a:schemeClr val="dk2"/>
                </a:solidFill>
              </a:defRPr>
            </a:lvl5pPr>
            <a:lvl6pPr lvl="5">
              <a:spcBef>
                <a:spcPts val="0"/>
              </a:spcBef>
              <a:spcAft>
                <a:spcPts val="0"/>
              </a:spcAft>
              <a:buClr>
                <a:schemeClr val="dk2"/>
              </a:buClr>
              <a:buSzPts val="5400"/>
              <a:buNone/>
              <a:defRPr sz="7200" b="0">
                <a:solidFill>
                  <a:schemeClr val="dk2"/>
                </a:solidFill>
              </a:defRPr>
            </a:lvl6pPr>
            <a:lvl7pPr lvl="6">
              <a:spcBef>
                <a:spcPts val="0"/>
              </a:spcBef>
              <a:spcAft>
                <a:spcPts val="0"/>
              </a:spcAft>
              <a:buClr>
                <a:schemeClr val="dk2"/>
              </a:buClr>
              <a:buSzPts val="5400"/>
              <a:buNone/>
              <a:defRPr sz="7200" b="0">
                <a:solidFill>
                  <a:schemeClr val="dk2"/>
                </a:solidFill>
              </a:defRPr>
            </a:lvl7pPr>
            <a:lvl8pPr lvl="7">
              <a:spcBef>
                <a:spcPts val="0"/>
              </a:spcBef>
              <a:spcAft>
                <a:spcPts val="0"/>
              </a:spcAft>
              <a:buClr>
                <a:schemeClr val="dk2"/>
              </a:buClr>
              <a:buSzPts val="5400"/>
              <a:buNone/>
              <a:defRPr sz="7200" b="0">
                <a:solidFill>
                  <a:schemeClr val="dk2"/>
                </a:solidFill>
              </a:defRPr>
            </a:lvl8pPr>
            <a:lvl9pPr lvl="8">
              <a:spcBef>
                <a:spcPts val="0"/>
              </a:spcBef>
              <a:spcAft>
                <a:spcPts val="0"/>
              </a:spcAft>
              <a:buClr>
                <a:schemeClr val="dk2"/>
              </a:buClr>
              <a:buSzPts val="5400"/>
              <a:buNone/>
              <a:defRPr sz="7200" b="0">
                <a:solidFill>
                  <a:schemeClr val="dk2"/>
                </a:solidFill>
              </a:defRPr>
            </a:lvl9pPr>
          </a:lstStyle>
          <a:p>
            <a:endParaRPr/>
          </a:p>
        </p:txBody>
      </p:sp>
      <p:sp>
        <p:nvSpPr>
          <p:cNvPr id="44" name="Google Shape;44;p8"/>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104189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52"/>
        <p:cNvGrpSpPr/>
        <p:nvPr/>
      </p:nvGrpSpPr>
      <p:grpSpPr>
        <a:xfrm>
          <a:off x="0" y="0"/>
          <a:ext cx="0" cy="0"/>
          <a:chOff x="0" y="0"/>
          <a:chExt cx="0" cy="0"/>
        </a:xfrm>
      </p:grpSpPr>
      <p:sp>
        <p:nvSpPr>
          <p:cNvPr id="53" name="Google Shape;53;p10"/>
          <p:cNvSpPr txBox="1">
            <a:spLocks noGrp="1"/>
          </p:cNvSpPr>
          <p:nvPr>
            <p:ph type="body" idx="1"/>
          </p:nvPr>
        </p:nvSpPr>
        <p:spPr>
          <a:xfrm>
            <a:off x="415600" y="5640967"/>
            <a:ext cx="7998400" cy="798400"/>
          </a:xfrm>
          <a:prstGeom prst="rect">
            <a:avLst/>
          </a:prstGeom>
        </p:spPr>
        <p:txBody>
          <a:bodyPr spcFirstLastPara="1" wrap="square" lIns="91425" tIns="91425" rIns="91425" bIns="91425" anchor="ctr" anchorCtr="0">
            <a:noAutofit/>
          </a:bodyPr>
          <a:lstStyle>
            <a:lvl1pPr marL="609585" lvl="0" indent="-304792">
              <a:lnSpc>
                <a:spcPct val="100000"/>
              </a:lnSpc>
              <a:spcBef>
                <a:spcPts val="0"/>
              </a:spcBef>
              <a:spcAft>
                <a:spcPts val="0"/>
              </a:spcAft>
              <a:buSzPts val="2400"/>
              <a:buFont typeface="PT Sans Narrow"/>
              <a:buNone/>
              <a:defRPr sz="3200">
                <a:latin typeface="PT Sans Narrow"/>
                <a:ea typeface="PT Sans Narrow"/>
                <a:cs typeface="PT Sans Narrow"/>
                <a:sym typeface="PT Sans Narrow"/>
              </a:defRPr>
            </a:lvl1pPr>
          </a:lstStyle>
          <a:p>
            <a:endParaRPr/>
          </a:p>
        </p:txBody>
      </p:sp>
      <p:sp>
        <p:nvSpPr>
          <p:cNvPr id="54" name="Google Shape;54;p10"/>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356071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5"/>
        <p:cNvGrpSpPr/>
        <p:nvPr/>
      </p:nvGrpSpPr>
      <p:grpSpPr>
        <a:xfrm>
          <a:off x="0" y="0"/>
          <a:ext cx="0" cy="0"/>
          <a:chOff x="0" y="0"/>
          <a:chExt cx="0" cy="0"/>
        </a:xfrm>
      </p:grpSpPr>
      <p:sp>
        <p:nvSpPr>
          <p:cNvPr id="56" name="Google Shape;56;p11"/>
          <p:cNvSpPr/>
          <p:nvPr/>
        </p:nvSpPr>
        <p:spPr>
          <a:xfrm>
            <a:off x="-100" y="6727600"/>
            <a:ext cx="12192000" cy="13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sp>
        <p:nvSpPr>
          <p:cNvPr id="57" name="Google Shape;57;p11"/>
          <p:cNvSpPr txBox="1">
            <a:spLocks noGrp="1"/>
          </p:cNvSpPr>
          <p:nvPr>
            <p:ph type="title" hasCustomPrompt="1"/>
          </p:nvPr>
        </p:nvSpPr>
        <p:spPr>
          <a:xfrm>
            <a:off x="415600" y="1739800"/>
            <a:ext cx="11360800" cy="20512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accent3"/>
              </a:buClr>
              <a:buSzPts val="13000"/>
              <a:buNone/>
              <a:defRPr sz="17333">
                <a:solidFill>
                  <a:schemeClr val="accent3"/>
                </a:solidFill>
              </a:defRPr>
            </a:lvl1pPr>
            <a:lvl2pPr lvl="1" algn="ctr">
              <a:spcBef>
                <a:spcPts val="0"/>
              </a:spcBef>
              <a:spcAft>
                <a:spcPts val="0"/>
              </a:spcAft>
              <a:buClr>
                <a:schemeClr val="accent3"/>
              </a:buClr>
              <a:buSzPts val="13000"/>
              <a:buNone/>
              <a:defRPr sz="17333">
                <a:solidFill>
                  <a:schemeClr val="accent3"/>
                </a:solidFill>
              </a:defRPr>
            </a:lvl2pPr>
            <a:lvl3pPr lvl="2" algn="ctr">
              <a:spcBef>
                <a:spcPts val="0"/>
              </a:spcBef>
              <a:spcAft>
                <a:spcPts val="0"/>
              </a:spcAft>
              <a:buClr>
                <a:schemeClr val="accent3"/>
              </a:buClr>
              <a:buSzPts val="13000"/>
              <a:buNone/>
              <a:defRPr sz="17333">
                <a:solidFill>
                  <a:schemeClr val="accent3"/>
                </a:solidFill>
              </a:defRPr>
            </a:lvl3pPr>
            <a:lvl4pPr lvl="3" algn="ctr">
              <a:spcBef>
                <a:spcPts val="0"/>
              </a:spcBef>
              <a:spcAft>
                <a:spcPts val="0"/>
              </a:spcAft>
              <a:buClr>
                <a:schemeClr val="accent3"/>
              </a:buClr>
              <a:buSzPts val="13000"/>
              <a:buNone/>
              <a:defRPr sz="17333">
                <a:solidFill>
                  <a:schemeClr val="accent3"/>
                </a:solidFill>
              </a:defRPr>
            </a:lvl4pPr>
            <a:lvl5pPr lvl="4" algn="ctr">
              <a:spcBef>
                <a:spcPts val="0"/>
              </a:spcBef>
              <a:spcAft>
                <a:spcPts val="0"/>
              </a:spcAft>
              <a:buClr>
                <a:schemeClr val="accent3"/>
              </a:buClr>
              <a:buSzPts val="13000"/>
              <a:buNone/>
              <a:defRPr sz="17333">
                <a:solidFill>
                  <a:schemeClr val="accent3"/>
                </a:solidFill>
              </a:defRPr>
            </a:lvl5pPr>
            <a:lvl6pPr lvl="5" algn="ctr">
              <a:spcBef>
                <a:spcPts val="0"/>
              </a:spcBef>
              <a:spcAft>
                <a:spcPts val="0"/>
              </a:spcAft>
              <a:buClr>
                <a:schemeClr val="accent3"/>
              </a:buClr>
              <a:buSzPts val="13000"/>
              <a:buNone/>
              <a:defRPr sz="17333">
                <a:solidFill>
                  <a:schemeClr val="accent3"/>
                </a:solidFill>
              </a:defRPr>
            </a:lvl6pPr>
            <a:lvl7pPr lvl="6" algn="ctr">
              <a:spcBef>
                <a:spcPts val="0"/>
              </a:spcBef>
              <a:spcAft>
                <a:spcPts val="0"/>
              </a:spcAft>
              <a:buClr>
                <a:schemeClr val="accent3"/>
              </a:buClr>
              <a:buSzPts val="13000"/>
              <a:buNone/>
              <a:defRPr sz="17333">
                <a:solidFill>
                  <a:schemeClr val="accent3"/>
                </a:solidFill>
              </a:defRPr>
            </a:lvl7pPr>
            <a:lvl8pPr lvl="7" algn="ctr">
              <a:spcBef>
                <a:spcPts val="0"/>
              </a:spcBef>
              <a:spcAft>
                <a:spcPts val="0"/>
              </a:spcAft>
              <a:buClr>
                <a:schemeClr val="accent3"/>
              </a:buClr>
              <a:buSzPts val="13000"/>
              <a:buNone/>
              <a:defRPr sz="17333">
                <a:solidFill>
                  <a:schemeClr val="accent3"/>
                </a:solidFill>
              </a:defRPr>
            </a:lvl8pPr>
            <a:lvl9pPr lvl="8" algn="ctr">
              <a:spcBef>
                <a:spcPts val="0"/>
              </a:spcBef>
              <a:spcAft>
                <a:spcPts val="0"/>
              </a:spcAft>
              <a:buClr>
                <a:schemeClr val="accent3"/>
              </a:buClr>
              <a:buSzPts val="13000"/>
              <a:buNone/>
              <a:defRPr sz="17333">
                <a:solidFill>
                  <a:schemeClr val="accent3"/>
                </a:solidFill>
              </a:defRPr>
            </a:lvl9pPr>
          </a:lstStyle>
          <a:p>
            <a:r>
              <a:t>xx%</a:t>
            </a:r>
          </a:p>
        </p:txBody>
      </p:sp>
      <p:sp>
        <p:nvSpPr>
          <p:cNvPr id="58" name="Google Shape;58;p11"/>
          <p:cNvSpPr txBox="1">
            <a:spLocks noGrp="1"/>
          </p:cNvSpPr>
          <p:nvPr>
            <p:ph type="body" idx="1"/>
          </p:nvPr>
        </p:nvSpPr>
        <p:spPr>
          <a:xfrm>
            <a:off x="415600" y="3994200"/>
            <a:ext cx="11360800" cy="1428800"/>
          </a:xfrm>
          <a:prstGeom prst="rect">
            <a:avLst/>
          </a:prstGeom>
        </p:spPr>
        <p:txBody>
          <a:bodyPr spcFirstLastPara="1" wrap="square" lIns="91425" tIns="91425" rIns="91425" bIns="91425" anchor="t" anchorCtr="0">
            <a:noAutofit/>
          </a:bodyPr>
          <a:lstStyle>
            <a:lvl1pPr marL="609585" lvl="0" indent="-457189" algn="ctr">
              <a:spcBef>
                <a:spcPts val="0"/>
              </a:spcBef>
              <a:spcAft>
                <a:spcPts val="0"/>
              </a:spcAft>
              <a:buSzPts val="1800"/>
              <a:buChar char="●"/>
              <a:defRPr/>
            </a:lvl1pPr>
            <a:lvl2pPr marL="1219170" lvl="1" indent="-423323" algn="ctr">
              <a:spcBef>
                <a:spcPts val="2133"/>
              </a:spcBef>
              <a:spcAft>
                <a:spcPts val="0"/>
              </a:spcAft>
              <a:buSzPts val="1400"/>
              <a:buChar char="○"/>
              <a:defRPr/>
            </a:lvl2pPr>
            <a:lvl3pPr marL="1828754" lvl="2" indent="-423323" algn="ctr">
              <a:spcBef>
                <a:spcPts val="2133"/>
              </a:spcBef>
              <a:spcAft>
                <a:spcPts val="0"/>
              </a:spcAft>
              <a:buSzPts val="1400"/>
              <a:buChar char="■"/>
              <a:defRPr/>
            </a:lvl3pPr>
            <a:lvl4pPr marL="2438339" lvl="3" indent="-423323" algn="ctr">
              <a:spcBef>
                <a:spcPts val="2133"/>
              </a:spcBef>
              <a:spcAft>
                <a:spcPts val="0"/>
              </a:spcAft>
              <a:buSzPts val="1400"/>
              <a:buChar char="●"/>
              <a:defRPr/>
            </a:lvl4pPr>
            <a:lvl5pPr marL="3047924" lvl="4" indent="-423323" algn="ctr">
              <a:spcBef>
                <a:spcPts val="2133"/>
              </a:spcBef>
              <a:spcAft>
                <a:spcPts val="0"/>
              </a:spcAft>
              <a:buSzPts val="1400"/>
              <a:buChar char="○"/>
              <a:defRPr/>
            </a:lvl5pPr>
            <a:lvl6pPr marL="3657509" lvl="5" indent="-423323" algn="ctr">
              <a:spcBef>
                <a:spcPts val="2133"/>
              </a:spcBef>
              <a:spcAft>
                <a:spcPts val="0"/>
              </a:spcAft>
              <a:buSzPts val="1400"/>
              <a:buChar char="■"/>
              <a:defRPr/>
            </a:lvl6pPr>
            <a:lvl7pPr marL="4267093" lvl="6" indent="-423323" algn="ctr">
              <a:spcBef>
                <a:spcPts val="2133"/>
              </a:spcBef>
              <a:spcAft>
                <a:spcPts val="0"/>
              </a:spcAft>
              <a:buSzPts val="1400"/>
              <a:buChar char="●"/>
              <a:defRPr/>
            </a:lvl7pPr>
            <a:lvl8pPr marL="4876678" lvl="7" indent="-423323" algn="ctr">
              <a:spcBef>
                <a:spcPts val="2133"/>
              </a:spcBef>
              <a:spcAft>
                <a:spcPts val="0"/>
              </a:spcAft>
              <a:buSzPts val="1400"/>
              <a:buChar char="○"/>
              <a:defRPr/>
            </a:lvl8pPr>
            <a:lvl9pPr marL="5486263" lvl="8" indent="-423323" algn="ctr">
              <a:spcBef>
                <a:spcPts val="2133"/>
              </a:spcBef>
              <a:spcAft>
                <a:spcPts val="2133"/>
              </a:spcAft>
              <a:buSzPts val="1400"/>
              <a:buChar char="■"/>
              <a:defRPr/>
            </a:lvl9pPr>
          </a:lstStyle>
          <a:p>
            <a:endParaRPr/>
          </a:p>
        </p:txBody>
      </p:sp>
      <p:sp>
        <p:nvSpPr>
          <p:cNvPr id="59" name="Google Shape;59;p11"/>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1779115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12"/>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1678728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lt2"/>
        </a:solidFill>
        <a:effectLst/>
      </p:bgPr>
    </p:bg>
    <p:spTree>
      <p:nvGrpSpPr>
        <p:cNvPr id="1" name="Shape 66"/>
        <p:cNvGrpSpPr/>
        <p:nvPr/>
      </p:nvGrpSpPr>
      <p:grpSpPr>
        <a:xfrm>
          <a:off x="0" y="0"/>
          <a:ext cx="0" cy="0"/>
          <a:chOff x="0" y="0"/>
          <a:chExt cx="0" cy="0"/>
        </a:xfrm>
      </p:grpSpPr>
      <p:sp>
        <p:nvSpPr>
          <p:cNvPr id="67" name="Google Shape;67;p14"/>
          <p:cNvSpPr/>
          <p:nvPr/>
        </p:nvSpPr>
        <p:spPr>
          <a:xfrm>
            <a:off x="0" y="0"/>
            <a:ext cx="12192000" cy="650400"/>
          </a:xfrm>
          <a:prstGeom prst="rect">
            <a:avLst/>
          </a:prstGeom>
          <a:solidFill>
            <a:schemeClr val="l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68" name="Google Shape;68;p14"/>
          <p:cNvGrpSpPr/>
          <p:nvPr/>
        </p:nvGrpSpPr>
        <p:grpSpPr>
          <a:xfrm>
            <a:off x="1107190" y="1588342"/>
            <a:ext cx="994351" cy="61101"/>
            <a:chOff x="4580561" y="2589004"/>
            <a:chExt cx="1064464" cy="25200"/>
          </a:xfrm>
        </p:grpSpPr>
        <p:sp>
          <p:nvSpPr>
            <p:cNvPr id="69" name="Google Shape;69;p1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70" name="Google Shape;70;p1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71" name="Google Shape;71;p14"/>
          <p:cNvSpPr txBox="1">
            <a:spLocks noGrp="1"/>
          </p:cNvSpPr>
          <p:nvPr>
            <p:ph type="ctrTitle"/>
          </p:nvPr>
        </p:nvSpPr>
        <p:spPr>
          <a:xfrm>
            <a:off x="972600" y="1763267"/>
            <a:ext cx="10250800" cy="2219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4200"/>
              <a:buNone/>
              <a:defRPr sz="5600">
                <a:solidFill>
                  <a:schemeClr val="dk2"/>
                </a:solidFill>
              </a:defRPr>
            </a:lvl1pPr>
            <a:lvl2pPr lvl="1" rtl="0">
              <a:spcBef>
                <a:spcPts val="0"/>
              </a:spcBef>
              <a:spcAft>
                <a:spcPts val="0"/>
              </a:spcAft>
              <a:buClr>
                <a:schemeClr val="dk2"/>
              </a:buClr>
              <a:buSzPts val="4200"/>
              <a:buNone/>
              <a:defRPr sz="5600">
                <a:solidFill>
                  <a:schemeClr val="dk2"/>
                </a:solidFill>
              </a:defRPr>
            </a:lvl2pPr>
            <a:lvl3pPr lvl="2" rtl="0">
              <a:spcBef>
                <a:spcPts val="0"/>
              </a:spcBef>
              <a:spcAft>
                <a:spcPts val="0"/>
              </a:spcAft>
              <a:buClr>
                <a:schemeClr val="dk2"/>
              </a:buClr>
              <a:buSzPts val="4200"/>
              <a:buNone/>
              <a:defRPr sz="5600">
                <a:solidFill>
                  <a:schemeClr val="dk2"/>
                </a:solidFill>
              </a:defRPr>
            </a:lvl3pPr>
            <a:lvl4pPr lvl="3" rtl="0">
              <a:spcBef>
                <a:spcPts val="0"/>
              </a:spcBef>
              <a:spcAft>
                <a:spcPts val="0"/>
              </a:spcAft>
              <a:buClr>
                <a:schemeClr val="dk2"/>
              </a:buClr>
              <a:buSzPts val="4200"/>
              <a:buNone/>
              <a:defRPr sz="5600">
                <a:solidFill>
                  <a:schemeClr val="dk2"/>
                </a:solidFill>
              </a:defRPr>
            </a:lvl4pPr>
            <a:lvl5pPr lvl="4" rtl="0">
              <a:spcBef>
                <a:spcPts val="0"/>
              </a:spcBef>
              <a:spcAft>
                <a:spcPts val="0"/>
              </a:spcAft>
              <a:buClr>
                <a:schemeClr val="dk2"/>
              </a:buClr>
              <a:buSzPts val="4200"/>
              <a:buNone/>
              <a:defRPr sz="5600">
                <a:solidFill>
                  <a:schemeClr val="dk2"/>
                </a:solidFill>
              </a:defRPr>
            </a:lvl5pPr>
            <a:lvl6pPr lvl="5" rtl="0">
              <a:spcBef>
                <a:spcPts val="0"/>
              </a:spcBef>
              <a:spcAft>
                <a:spcPts val="0"/>
              </a:spcAft>
              <a:buClr>
                <a:schemeClr val="dk2"/>
              </a:buClr>
              <a:buSzPts val="4200"/>
              <a:buNone/>
              <a:defRPr sz="5600">
                <a:solidFill>
                  <a:schemeClr val="dk2"/>
                </a:solidFill>
              </a:defRPr>
            </a:lvl6pPr>
            <a:lvl7pPr lvl="6" rtl="0">
              <a:spcBef>
                <a:spcPts val="0"/>
              </a:spcBef>
              <a:spcAft>
                <a:spcPts val="0"/>
              </a:spcAft>
              <a:buClr>
                <a:schemeClr val="dk2"/>
              </a:buClr>
              <a:buSzPts val="4200"/>
              <a:buNone/>
              <a:defRPr sz="5600">
                <a:solidFill>
                  <a:schemeClr val="dk2"/>
                </a:solidFill>
              </a:defRPr>
            </a:lvl7pPr>
            <a:lvl8pPr lvl="7" rtl="0">
              <a:spcBef>
                <a:spcPts val="0"/>
              </a:spcBef>
              <a:spcAft>
                <a:spcPts val="0"/>
              </a:spcAft>
              <a:buClr>
                <a:schemeClr val="dk2"/>
              </a:buClr>
              <a:buSzPts val="4200"/>
              <a:buNone/>
              <a:defRPr sz="5600">
                <a:solidFill>
                  <a:schemeClr val="dk2"/>
                </a:solidFill>
              </a:defRPr>
            </a:lvl8pPr>
            <a:lvl9pPr lvl="8" rtl="0">
              <a:spcBef>
                <a:spcPts val="0"/>
              </a:spcBef>
              <a:spcAft>
                <a:spcPts val="0"/>
              </a:spcAft>
              <a:buClr>
                <a:schemeClr val="dk2"/>
              </a:buClr>
              <a:buSzPts val="4200"/>
              <a:buNone/>
              <a:defRPr sz="5600">
                <a:solidFill>
                  <a:schemeClr val="dk2"/>
                </a:solidFill>
              </a:defRPr>
            </a:lvl9pPr>
          </a:lstStyle>
          <a:p>
            <a:endParaRPr/>
          </a:p>
        </p:txBody>
      </p:sp>
      <p:sp>
        <p:nvSpPr>
          <p:cNvPr id="72" name="Google Shape;72;p14"/>
          <p:cNvSpPr txBox="1">
            <a:spLocks noGrp="1"/>
          </p:cNvSpPr>
          <p:nvPr>
            <p:ph type="subTitle" idx="1"/>
          </p:nvPr>
        </p:nvSpPr>
        <p:spPr>
          <a:xfrm>
            <a:off x="972836" y="4230533"/>
            <a:ext cx="10250800" cy="7216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600"/>
              <a:buNone/>
              <a:defRPr sz="2133"/>
            </a:lvl1pPr>
            <a:lvl2pPr lvl="1" rtl="0">
              <a:lnSpc>
                <a:spcPct val="100000"/>
              </a:lnSpc>
              <a:spcBef>
                <a:spcPts val="0"/>
              </a:spcBef>
              <a:spcAft>
                <a:spcPts val="0"/>
              </a:spcAft>
              <a:buSzPts val="1600"/>
              <a:buNone/>
              <a:defRPr sz="2133"/>
            </a:lvl2pPr>
            <a:lvl3pPr lvl="2" rtl="0">
              <a:lnSpc>
                <a:spcPct val="100000"/>
              </a:lnSpc>
              <a:spcBef>
                <a:spcPts val="0"/>
              </a:spcBef>
              <a:spcAft>
                <a:spcPts val="0"/>
              </a:spcAft>
              <a:buSzPts val="1600"/>
              <a:buNone/>
              <a:defRPr sz="2133"/>
            </a:lvl3pPr>
            <a:lvl4pPr lvl="3" rtl="0">
              <a:lnSpc>
                <a:spcPct val="100000"/>
              </a:lnSpc>
              <a:spcBef>
                <a:spcPts val="0"/>
              </a:spcBef>
              <a:spcAft>
                <a:spcPts val="0"/>
              </a:spcAft>
              <a:buSzPts val="1600"/>
              <a:buNone/>
              <a:defRPr sz="2133"/>
            </a:lvl4pPr>
            <a:lvl5pPr lvl="4" rtl="0">
              <a:lnSpc>
                <a:spcPct val="100000"/>
              </a:lnSpc>
              <a:spcBef>
                <a:spcPts val="0"/>
              </a:spcBef>
              <a:spcAft>
                <a:spcPts val="0"/>
              </a:spcAft>
              <a:buSzPts val="1600"/>
              <a:buNone/>
              <a:defRPr sz="2133"/>
            </a:lvl5pPr>
            <a:lvl6pPr lvl="5" rtl="0">
              <a:lnSpc>
                <a:spcPct val="100000"/>
              </a:lnSpc>
              <a:spcBef>
                <a:spcPts val="0"/>
              </a:spcBef>
              <a:spcAft>
                <a:spcPts val="0"/>
              </a:spcAft>
              <a:buSzPts val="1600"/>
              <a:buNone/>
              <a:defRPr sz="2133"/>
            </a:lvl6pPr>
            <a:lvl7pPr lvl="6" rtl="0">
              <a:lnSpc>
                <a:spcPct val="100000"/>
              </a:lnSpc>
              <a:spcBef>
                <a:spcPts val="0"/>
              </a:spcBef>
              <a:spcAft>
                <a:spcPts val="0"/>
              </a:spcAft>
              <a:buSzPts val="1600"/>
              <a:buNone/>
              <a:defRPr sz="2133"/>
            </a:lvl7pPr>
            <a:lvl8pPr lvl="7" rtl="0">
              <a:lnSpc>
                <a:spcPct val="100000"/>
              </a:lnSpc>
              <a:spcBef>
                <a:spcPts val="0"/>
              </a:spcBef>
              <a:spcAft>
                <a:spcPts val="0"/>
              </a:spcAft>
              <a:buSzPts val="1600"/>
              <a:buNone/>
              <a:defRPr sz="2133"/>
            </a:lvl8pPr>
            <a:lvl9pPr lvl="8" rtl="0">
              <a:lnSpc>
                <a:spcPct val="100000"/>
              </a:lnSpc>
              <a:spcBef>
                <a:spcPts val="0"/>
              </a:spcBef>
              <a:spcAft>
                <a:spcPts val="0"/>
              </a:spcAft>
              <a:buSzPts val="1600"/>
              <a:buNone/>
              <a:defRPr sz="2133"/>
            </a:lvl9pPr>
          </a:lstStyle>
          <a:p>
            <a:endParaRPr/>
          </a:p>
        </p:txBody>
      </p:sp>
      <p:sp>
        <p:nvSpPr>
          <p:cNvPr id="73" name="Google Shape;73;p14"/>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3387817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80"/>
        <p:cNvGrpSpPr/>
        <p:nvPr/>
      </p:nvGrpSpPr>
      <p:grpSpPr>
        <a:xfrm>
          <a:off x="0" y="0"/>
          <a:ext cx="0" cy="0"/>
          <a:chOff x="0" y="0"/>
          <a:chExt cx="0" cy="0"/>
        </a:xfrm>
      </p:grpSpPr>
      <p:sp>
        <p:nvSpPr>
          <p:cNvPr id="81" name="Google Shape;81;p16"/>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82" name="Google Shape;82;p16"/>
          <p:cNvGrpSpPr/>
          <p:nvPr/>
        </p:nvGrpSpPr>
        <p:grpSpPr>
          <a:xfrm>
            <a:off x="1107190" y="1588342"/>
            <a:ext cx="994351" cy="61101"/>
            <a:chOff x="4580561" y="2589004"/>
            <a:chExt cx="1064464" cy="25200"/>
          </a:xfrm>
        </p:grpSpPr>
        <p:sp>
          <p:nvSpPr>
            <p:cNvPr id="83" name="Google Shape;83;p16"/>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84" name="Google Shape;84;p16"/>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85" name="Google Shape;85;p16"/>
          <p:cNvSpPr txBox="1">
            <a:spLocks noGrp="1"/>
          </p:cNvSpPr>
          <p:nvPr>
            <p:ph type="title"/>
          </p:nvPr>
        </p:nvSpPr>
        <p:spPr>
          <a:xfrm>
            <a:off x="972600" y="1758200"/>
            <a:ext cx="10251600" cy="71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600"/>
              <a:buNone/>
              <a:defRPr sz="3467">
                <a:solidFill>
                  <a:schemeClr val="dk2"/>
                </a:solidFill>
              </a:defRPr>
            </a:lvl1pPr>
            <a:lvl2pPr lvl="1" rtl="0">
              <a:spcBef>
                <a:spcPts val="0"/>
              </a:spcBef>
              <a:spcAft>
                <a:spcPts val="0"/>
              </a:spcAft>
              <a:buClr>
                <a:schemeClr val="dk2"/>
              </a:buClr>
              <a:buSzPts val="2600"/>
              <a:buNone/>
              <a:defRPr sz="3467">
                <a:solidFill>
                  <a:schemeClr val="dk2"/>
                </a:solidFill>
              </a:defRPr>
            </a:lvl2pPr>
            <a:lvl3pPr lvl="2" rtl="0">
              <a:spcBef>
                <a:spcPts val="0"/>
              </a:spcBef>
              <a:spcAft>
                <a:spcPts val="0"/>
              </a:spcAft>
              <a:buClr>
                <a:schemeClr val="dk2"/>
              </a:buClr>
              <a:buSzPts val="2600"/>
              <a:buNone/>
              <a:defRPr sz="3467">
                <a:solidFill>
                  <a:schemeClr val="dk2"/>
                </a:solidFill>
              </a:defRPr>
            </a:lvl3pPr>
            <a:lvl4pPr lvl="3" rtl="0">
              <a:spcBef>
                <a:spcPts val="0"/>
              </a:spcBef>
              <a:spcAft>
                <a:spcPts val="0"/>
              </a:spcAft>
              <a:buClr>
                <a:schemeClr val="dk2"/>
              </a:buClr>
              <a:buSzPts val="2600"/>
              <a:buNone/>
              <a:defRPr sz="3467">
                <a:solidFill>
                  <a:schemeClr val="dk2"/>
                </a:solidFill>
              </a:defRPr>
            </a:lvl4pPr>
            <a:lvl5pPr lvl="4" rtl="0">
              <a:spcBef>
                <a:spcPts val="0"/>
              </a:spcBef>
              <a:spcAft>
                <a:spcPts val="0"/>
              </a:spcAft>
              <a:buClr>
                <a:schemeClr val="dk2"/>
              </a:buClr>
              <a:buSzPts val="2600"/>
              <a:buNone/>
              <a:defRPr sz="3467">
                <a:solidFill>
                  <a:schemeClr val="dk2"/>
                </a:solidFill>
              </a:defRPr>
            </a:lvl5pPr>
            <a:lvl6pPr lvl="5" rtl="0">
              <a:spcBef>
                <a:spcPts val="0"/>
              </a:spcBef>
              <a:spcAft>
                <a:spcPts val="0"/>
              </a:spcAft>
              <a:buClr>
                <a:schemeClr val="dk2"/>
              </a:buClr>
              <a:buSzPts val="2600"/>
              <a:buNone/>
              <a:defRPr sz="3467">
                <a:solidFill>
                  <a:schemeClr val="dk2"/>
                </a:solidFill>
              </a:defRPr>
            </a:lvl6pPr>
            <a:lvl7pPr lvl="6" rtl="0">
              <a:spcBef>
                <a:spcPts val="0"/>
              </a:spcBef>
              <a:spcAft>
                <a:spcPts val="0"/>
              </a:spcAft>
              <a:buClr>
                <a:schemeClr val="dk2"/>
              </a:buClr>
              <a:buSzPts val="2600"/>
              <a:buNone/>
              <a:defRPr sz="3467">
                <a:solidFill>
                  <a:schemeClr val="dk2"/>
                </a:solidFill>
              </a:defRPr>
            </a:lvl7pPr>
            <a:lvl8pPr lvl="7" rtl="0">
              <a:spcBef>
                <a:spcPts val="0"/>
              </a:spcBef>
              <a:spcAft>
                <a:spcPts val="0"/>
              </a:spcAft>
              <a:buClr>
                <a:schemeClr val="dk2"/>
              </a:buClr>
              <a:buSzPts val="2600"/>
              <a:buNone/>
              <a:defRPr sz="3467">
                <a:solidFill>
                  <a:schemeClr val="dk2"/>
                </a:solidFill>
              </a:defRPr>
            </a:lvl8pPr>
            <a:lvl9pPr lvl="8" rtl="0">
              <a:spcBef>
                <a:spcPts val="0"/>
              </a:spcBef>
              <a:spcAft>
                <a:spcPts val="0"/>
              </a:spcAft>
              <a:buClr>
                <a:schemeClr val="dk2"/>
              </a:buClr>
              <a:buSzPts val="2600"/>
              <a:buNone/>
              <a:defRPr sz="3467">
                <a:solidFill>
                  <a:schemeClr val="dk2"/>
                </a:solidFill>
              </a:defRPr>
            </a:lvl9pPr>
          </a:lstStyle>
          <a:p>
            <a:endParaRPr/>
          </a:p>
        </p:txBody>
      </p:sp>
      <p:sp>
        <p:nvSpPr>
          <p:cNvPr id="86" name="Google Shape;86;p16"/>
          <p:cNvSpPr txBox="1">
            <a:spLocks noGrp="1"/>
          </p:cNvSpPr>
          <p:nvPr>
            <p:ph type="body" idx="1"/>
          </p:nvPr>
        </p:nvSpPr>
        <p:spPr>
          <a:xfrm>
            <a:off x="972600" y="2771833"/>
            <a:ext cx="10251600" cy="30148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87" name="Google Shape;87;p16"/>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222156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97"/>
        <p:cNvGrpSpPr/>
        <p:nvPr/>
      </p:nvGrpSpPr>
      <p:grpSpPr>
        <a:xfrm>
          <a:off x="0" y="0"/>
          <a:ext cx="0" cy="0"/>
          <a:chOff x="0" y="0"/>
          <a:chExt cx="0" cy="0"/>
        </a:xfrm>
      </p:grpSpPr>
      <p:sp>
        <p:nvSpPr>
          <p:cNvPr id="98" name="Google Shape;98;p18"/>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99" name="Google Shape;99;p18"/>
          <p:cNvGrpSpPr/>
          <p:nvPr/>
        </p:nvGrpSpPr>
        <p:grpSpPr>
          <a:xfrm>
            <a:off x="1107190" y="1588342"/>
            <a:ext cx="994351" cy="61101"/>
            <a:chOff x="4580561" y="2589004"/>
            <a:chExt cx="1064464" cy="25200"/>
          </a:xfrm>
        </p:grpSpPr>
        <p:sp>
          <p:nvSpPr>
            <p:cNvPr id="100" name="Google Shape;100;p18"/>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 name="Google Shape;101;p18"/>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02" name="Google Shape;102;p18"/>
          <p:cNvSpPr txBox="1">
            <a:spLocks noGrp="1"/>
          </p:cNvSpPr>
          <p:nvPr>
            <p:ph type="title"/>
          </p:nvPr>
        </p:nvSpPr>
        <p:spPr>
          <a:xfrm>
            <a:off x="972600" y="1758200"/>
            <a:ext cx="10251200" cy="7136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600"/>
              <a:buNone/>
              <a:defRPr sz="3467">
                <a:solidFill>
                  <a:schemeClr val="dk2"/>
                </a:solidFill>
              </a:defRPr>
            </a:lvl1pPr>
            <a:lvl2pPr lvl="1" rtl="0">
              <a:spcBef>
                <a:spcPts val="0"/>
              </a:spcBef>
              <a:spcAft>
                <a:spcPts val="0"/>
              </a:spcAft>
              <a:buClr>
                <a:schemeClr val="dk2"/>
              </a:buClr>
              <a:buSzPts val="2600"/>
              <a:buNone/>
              <a:defRPr sz="3467">
                <a:solidFill>
                  <a:schemeClr val="dk2"/>
                </a:solidFill>
              </a:defRPr>
            </a:lvl2pPr>
            <a:lvl3pPr lvl="2" rtl="0">
              <a:spcBef>
                <a:spcPts val="0"/>
              </a:spcBef>
              <a:spcAft>
                <a:spcPts val="0"/>
              </a:spcAft>
              <a:buClr>
                <a:schemeClr val="dk2"/>
              </a:buClr>
              <a:buSzPts val="2600"/>
              <a:buNone/>
              <a:defRPr sz="3467">
                <a:solidFill>
                  <a:schemeClr val="dk2"/>
                </a:solidFill>
              </a:defRPr>
            </a:lvl3pPr>
            <a:lvl4pPr lvl="3" rtl="0">
              <a:spcBef>
                <a:spcPts val="0"/>
              </a:spcBef>
              <a:spcAft>
                <a:spcPts val="0"/>
              </a:spcAft>
              <a:buClr>
                <a:schemeClr val="dk2"/>
              </a:buClr>
              <a:buSzPts val="2600"/>
              <a:buNone/>
              <a:defRPr sz="3467">
                <a:solidFill>
                  <a:schemeClr val="dk2"/>
                </a:solidFill>
              </a:defRPr>
            </a:lvl4pPr>
            <a:lvl5pPr lvl="4" rtl="0">
              <a:spcBef>
                <a:spcPts val="0"/>
              </a:spcBef>
              <a:spcAft>
                <a:spcPts val="0"/>
              </a:spcAft>
              <a:buClr>
                <a:schemeClr val="dk2"/>
              </a:buClr>
              <a:buSzPts val="2600"/>
              <a:buNone/>
              <a:defRPr sz="3467">
                <a:solidFill>
                  <a:schemeClr val="dk2"/>
                </a:solidFill>
              </a:defRPr>
            </a:lvl5pPr>
            <a:lvl6pPr lvl="5" rtl="0">
              <a:spcBef>
                <a:spcPts val="0"/>
              </a:spcBef>
              <a:spcAft>
                <a:spcPts val="0"/>
              </a:spcAft>
              <a:buClr>
                <a:schemeClr val="dk2"/>
              </a:buClr>
              <a:buSzPts val="2600"/>
              <a:buNone/>
              <a:defRPr sz="3467">
                <a:solidFill>
                  <a:schemeClr val="dk2"/>
                </a:solidFill>
              </a:defRPr>
            </a:lvl6pPr>
            <a:lvl7pPr lvl="6" rtl="0">
              <a:spcBef>
                <a:spcPts val="0"/>
              </a:spcBef>
              <a:spcAft>
                <a:spcPts val="0"/>
              </a:spcAft>
              <a:buClr>
                <a:schemeClr val="dk2"/>
              </a:buClr>
              <a:buSzPts val="2600"/>
              <a:buNone/>
              <a:defRPr sz="3467">
                <a:solidFill>
                  <a:schemeClr val="dk2"/>
                </a:solidFill>
              </a:defRPr>
            </a:lvl7pPr>
            <a:lvl8pPr lvl="7" rtl="0">
              <a:spcBef>
                <a:spcPts val="0"/>
              </a:spcBef>
              <a:spcAft>
                <a:spcPts val="0"/>
              </a:spcAft>
              <a:buClr>
                <a:schemeClr val="dk2"/>
              </a:buClr>
              <a:buSzPts val="2600"/>
              <a:buNone/>
              <a:defRPr sz="3467">
                <a:solidFill>
                  <a:schemeClr val="dk2"/>
                </a:solidFill>
              </a:defRPr>
            </a:lvl8pPr>
            <a:lvl9pPr lvl="8" rtl="0">
              <a:spcBef>
                <a:spcPts val="0"/>
              </a:spcBef>
              <a:spcAft>
                <a:spcPts val="0"/>
              </a:spcAft>
              <a:buClr>
                <a:schemeClr val="dk2"/>
              </a:buClr>
              <a:buSzPts val="2600"/>
              <a:buNone/>
              <a:defRPr sz="3467">
                <a:solidFill>
                  <a:schemeClr val="dk2"/>
                </a:solidFill>
              </a:defRPr>
            </a:lvl9pPr>
          </a:lstStyle>
          <a:p>
            <a:endParaRPr/>
          </a:p>
        </p:txBody>
      </p:sp>
      <p:sp>
        <p:nvSpPr>
          <p:cNvPr id="103" name="Google Shape;103;p18"/>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7599557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04"/>
        <p:cNvGrpSpPr/>
        <p:nvPr/>
      </p:nvGrpSpPr>
      <p:grpSpPr>
        <a:xfrm>
          <a:off x="0" y="0"/>
          <a:ext cx="0" cy="0"/>
          <a:chOff x="0" y="0"/>
          <a:chExt cx="0" cy="0"/>
        </a:xfrm>
      </p:grpSpPr>
      <p:sp>
        <p:nvSpPr>
          <p:cNvPr id="105" name="Google Shape;105;p19"/>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06" name="Google Shape;106;p19"/>
          <p:cNvGrpSpPr/>
          <p:nvPr/>
        </p:nvGrpSpPr>
        <p:grpSpPr>
          <a:xfrm>
            <a:off x="1107190" y="1588342"/>
            <a:ext cx="994351" cy="61101"/>
            <a:chOff x="4580561" y="2589004"/>
            <a:chExt cx="1064464" cy="25200"/>
          </a:xfrm>
        </p:grpSpPr>
        <p:sp>
          <p:nvSpPr>
            <p:cNvPr id="107" name="Google Shape;107;p1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8" name="Google Shape;108;p1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09" name="Google Shape;109;p19"/>
          <p:cNvSpPr txBox="1">
            <a:spLocks noGrp="1"/>
          </p:cNvSpPr>
          <p:nvPr>
            <p:ph type="title"/>
          </p:nvPr>
        </p:nvSpPr>
        <p:spPr>
          <a:xfrm>
            <a:off x="973333" y="1758200"/>
            <a:ext cx="4401200" cy="1842000"/>
          </a:xfrm>
          <a:prstGeom prst="rect">
            <a:avLst/>
          </a:prstGeom>
        </p:spPr>
        <p:txBody>
          <a:bodyPr spcFirstLastPara="1" wrap="square" lIns="91425" tIns="91425" rIns="91425" bIns="91425" anchor="t" anchorCtr="0">
            <a:noAutofit/>
          </a:bodyPr>
          <a:lstStyle>
            <a:lvl1pPr lvl="0" rtl="0">
              <a:spcBef>
                <a:spcPts val="0"/>
              </a:spcBef>
              <a:spcAft>
                <a:spcPts val="0"/>
              </a:spcAft>
              <a:buClr>
                <a:schemeClr val="dk2"/>
              </a:buClr>
              <a:buSzPts val="2600"/>
              <a:buNone/>
              <a:defRPr sz="3467">
                <a:solidFill>
                  <a:schemeClr val="dk2"/>
                </a:solidFill>
              </a:defRPr>
            </a:lvl1pPr>
            <a:lvl2pPr lvl="1" rtl="0">
              <a:spcBef>
                <a:spcPts val="0"/>
              </a:spcBef>
              <a:spcAft>
                <a:spcPts val="0"/>
              </a:spcAft>
              <a:buClr>
                <a:schemeClr val="dk2"/>
              </a:buClr>
              <a:buSzPts val="2600"/>
              <a:buNone/>
              <a:defRPr sz="3467">
                <a:solidFill>
                  <a:schemeClr val="dk2"/>
                </a:solidFill>
              </a:defRPr>
            </a:lvl2pPr>
            <a:lvl3pPr lvl="2" rtl="0">
              <a:spcBef>
                <a:spcPts val="0"/>
              </a:spcBef>
              <a:spcAft>
                <a:spcPts val="0"/>
              </a:spcAft>
              <a:buClr>
                <a:schemeClr val="dk2"/>
              </a:buClr>
              <a:buSzPts val="2600"/>
              <a:buNone/>
              <a:defRPr sz="3467">
                <a:solidFill>
                  <a:schemeClr val="dk2"/>
                </a:solidFill>
              </a:defRPr>
            </a:lvl3pPr>
            <a:lvl4pPr lvl="3" rtl="0">
              <a:spcBef>
                <a:spcPts val="0"/>
              </a:spcBef>
              <a:spcAft>
                <a:spcPts val="0"/>
              </a:spcAft>
              <a:buClr>
                <a:schemeClr val="dk2"/>
              </a:buClr>
              <a:buSzPts val="2600"/>
              <a:buNone/>
              <a:defRPr sz="3467">
                <a:solidFill>
                  <a:schemeClr val="dk2"/>
                </a:solidFill>
              </a:defRPr>
            </a:lvl4pPr>
            <a:lvl5pPr lvl="4" rtl="0">
              <a:spcBef>
                <a:spcPts val="0"/>
              </a:spcBef>
              <a:spcAft>
                <a:spcPts val="0"/>
              </a:spcAft>
              <a:buClr>
                <a:schemeClr val="dk2"/>
              </a:buClr>
              <a:buSzPts val="2600"/>
              <a:buNone/>
              <a:defRPr sz="3467">
                <a:solidFill>
                  <a:schemeClr val="dk2"/>
                </a:solidFill>
              </a:defRPr>
            </a:lvl5pPr>
            <a:lvl6pPr lvl="5" rtl="0">
              <a:spcBef>
                <a:spcPts val="0"/>
              </a:spcBef>
              <a:spcAft>
                <a:spcPts val="0"/>
              </a:spcAft>
              <a:buClr>
                <a:schemeClr val="dk2"/>
              </a:buClr>
              <a:buSzPts val="2600"/>
              <a:buNone/>
              <a:defRPr sz="3467">
                <a:solidFill>
                  <a:schemeClr val="dk2"/>
                </a:solidFill>
              </a:defRPr>
            </a:lvl6pPr>
            <a:lvl7pPr lvl="6" rtl="0">
              <a:spcBef>
                <a:spcPts val="0"/>
              </a:spcBef>
              <a:spcAft>
                <a:spcPts val="0"/>
              </a:spcAft>
              <a:buClr>
                <a:schemeClr val="dk2"/>
              </a:buClr>
              <a:buSzPts val="2600"/>
              <a:buNone/>
              <a:defRPr sz="3467">
                <a:solidFill>
                  <a:schemeClr val="dk2"/>
                </a:solidFill>
              </a:defRPr>
            </a:lvl7pPr>
            <a:lvl8pPr lvl="7" rtl="0">
              <a:spcBef>
                <a:spcPts val="0"/>
              </a:spcBef>
              <a:spcAft>
                <a:spcPts val="0"/>
              </a:spcAft>
              <a:buClr>
                <a:schemeClr val="dk2"/>
              </a:buClr>
              <a:buSzPts val="2600"/>
              <a:buNone/>
              <a:defRPr sz="3467">
                <a:solidFill>
                  <a:schemeClr val="dk2"/>
                </a:solidFill>
              </a:defRPr>
            </a:lvl8pPr>
            <a:lvl9pPr lvl="8" rtl="0">
              <a:spcBef>
                <a:spcPts val="0"/>
              </a:spcBef>
              <a:spcAft>
                <a:spcPts val="0"/>
              </a:spcAft>
              <a:buClr>
                <a:schemeClr val="dk2"/>
              </a:buClr>
              <a:buSzPts val="2600"/>
              <a:buNone/>
              <a:defRPr sz="3467">
                <a:solidFill>
                  <a:schemeClr val="dk2"/>
                </a:solidFill>
              </a:defRPr>
            </a:lvl9pPr>
          </a:lstStyle>
          <a:p>
            <a:endParaRPr/>
          </a:p>
        </p:txBody>
      </p:sp>
      <p:sp>
        <p:nvSpPr>
          <p:cNvPr id="110" name="Google Shape;110;p19"/>
          <p:cNvSpPr txBox="1">
            <a:spLocks noGrp="1"/>
          </p:cNvSpPr>
          <p:nvPr>
            <p:ph type="body" idx="1"/>
          </p:nvPr>
        </p:nvSpPr>
        <p:spPr>
          <a:xfrm>
            <a:off x="961633" y="3708967"/>
            <a:ext cx="4401200" cy="2130000"/>
          </a:xfrm>
          <a:prstGeom prst="rect">
            <a:avLst/>
          </a:prstGeom>
        </p:spPr>
        <p:txBody>
          <a:bodyPr spcFirstLastPara="1" wrap="square" lIns="91425" tIns="91425" rIns="91425" bIns="91425" anchor="t" anchorCtr="0">
            <a:noAutofit/>
          </a:bodyPr>
          <a:lstStyle>
            <a:lvl1pPr marL="609585" lvl="0" indent="-414856" rtl="0">
              <a:spcBef>
                <a:spcPts val="0"/>
              </a:spcBef>
              <a:spcAft>
                <a:spcPts val="0"/>
              </a:spcAft>
              <a:buSzPts val="1300"/>
              <a:buChar char="●"/>
              <a:defRPr/>
            </a:lvl1pPr>
            <a:lvl2pPr marL="1219170" lvl="1" indent="-397923" rtl="0">
              <a:spcBef>
                <a:spcPts val="2133"/>
              </a:spcBef>
              <a:spcAft>
                <a:spcPts val="0"/>
              </a:spcAft>
              <a:buSzPts val="1100"/>
              <a:buChar char="○"/>
              <a:defRPr/>
            </a:lvl2pPr>
            <a:lvl3pPr marL="1828754" lvl="2" indent="-397923" rtl="0">
              <a:spcBef>
                <a:spcPts val="2133"/>
              </a:spcBef>
              <a:spcAft>
                <a:spcPts val="0"/>
              </a:spcAft>
              <a:buSzPts val="1100"/>
              <a:buChar char="■"/>
              <a:defRPr/>
            </a:lvl3pPr>
            <a:lvl4pPr marL="2438339" lvl="3" indent="-397923" rtl="0">
              <a:spcBef>
                <a:spcPts val="2133"/>
              </a:spcBef>
              <a:spcAft>
                <a:spcPts val="0"/>
              </a:spcAft>
              <a:buSzPts val="1100"/>
              <a:buChar char="●"/>
              <a:defRPr/>
            </a:lvl4pPr>
            <a:lvl5pPr marL="3047924" lvl="4" indent="-397923" rtl="0">
              <a:spcBef>
                <a:spcPts val="2133"/>
              </a:spcBef>
              <a:spcAft>
                <a:spcPts val="0"/>
              </a:spcAft>
              <a:buSzPts val="1100"/>
              <a:buChar char="○"/>
              <a:defRPr/>
            </a:lvl5pPr>
            <a:lvl6pPr marL="3657509" lvl="5" indent="-397923" rtl="0">
              <a:spcBef>
                <a:spcPts val="2133"/>
              </a:spcBef>
              <a:spcAft>
                <a:spcPts val="0"/>
              </a:spcAft>
              <a:buSzPts val="1100"/>
              <a:buChar char="■"/>
              <a:defRPr/>
            </a:lvl6pPr>
            <a:lvl7pPr marL="4267093" lvl="6" indent="-397923" rtl="0">
              <a:spcBef>
                <a:spcPts val="2133"/>
              </a:spcBef>
              <a:spcAft>
                <a:spcPts val="0"/>
              </a:spcAft>
              <a:buSzPts val="1100"/>
              <a:buChar char="●"/>
              <a:defRPr/>
            </a:lvl7pPr>
            <a:lvl8pPr marL="4876678" lvl="7" indent="-397923" rtl="0">
              <a:spcBef>
                <a:spcPts val="2133"/>
              </a:spcBef>
              <a:spcAft>
                <a:spcPts val="0"/>
              </a:spcAft>
              <a:buSzPts val="1100"/>
              <a:buChar char="○"/>
              <a:defRPr/>
            </a:lvl8pPr>
            <a:lvl9pPr marL="5486263" lvl="8" indent="-397923" rtl="0">
              <a:spcBef>
                <a:spcPts val="2133"/>
              </a:spcBef>
              <a:spcAft>
                <a:spcPts val="2133"/>
              </a:spcAft>
              <a:buSzPts val="1100"/>
              <a:buChar char="■"/>
              <a:defRPr/>
            </a:lvl9pPr>
          </a:lstStyle>
          <a:p>
            <a:endParaRPr/>
          </a:p>
        </p:txBody>
      </p:sp>
      <p:sp>
        <p:nvSpPr>
          <p:cNvPr id="111" name="Google Shape;111;p19"/>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9123026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127"/>
        <p:cNvGrpSpPr/>
        <p:nvPr/>
      </p:nvGrpSpPr>
      <p:grpSpPr>
        <a:xfrm>
          <a:off x="0" y="0"/>
          <a:ext cx="0" cy="0"/>
          <a:chOff x="0" y="0"/>
          <a:chExt cx="0" cy="0"/>
        </a:xfrm>
      </p:grpSpPr>
      <p:sp>
        <p:nvSpPr>
          <p:cNvPr id="128" name="Google Shape;128;p22"/>
          <p:cNvSpPr txBox="1">
            <a:spLocks noGrp="1"/>
          </p:cNvSpPr>
          <p:nvPr>
            <p:ph type="body" idx="1"/>
          </p:nvPr>
        </p:nvSpPr>
        <p:spPr>
          <a:xfrm>
            <a:off x="966600" y="5830068"/>
            <a:ext cx="10263200" cy="614000"/>
          </a:xfrm>
          <a:prstGeom prst="rect">
            <a:avLst/>
          </a:prstGeom>
        </p:spPr>
        <p:txBody>
          <a:bodyPr spcFirstLastPara="1" wrap="square" lIns="91425" tIns="91425" rIns="91425" bIns="91425" anchor="ctr" anchorCtr="0">
            <a:noAutofit/>
          </a:bodyPr>
          <a:lstStyle>
            <a:lvl1pPr marL="609585" lvl="0" indent="-304792" rtl="0">
              <a:lnSpc>
                <a:spcPct val="100000"/>
              </a:lnSpc>
              <a:spcBef>
                <a:spcPts val="0"/>
              </a:spcBef>
              <a:spcAft>
                <a:spcPts val="0"/>
              </a:spcAft>
              <a:buSzPts val="1300"/>
              <a:buNone/>
              <a:defRPr/>
            </a:lvl1pPr>
          </a:lstStyle>
          <a:p>
            <a:endParaRPr/>
          </a:p>
        </p:txBody>
      </p:sp>
      <p:sp>
        <p:nvSpPr>
          <p:cNvPr id="129" name="Google Shape;129;p22"/>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40946328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7"/>
        <p:cNvGrpSpPr/>
        <p:nvPr/>
      </p:nvGrpSpPr>
      <p:grpSpPr>
        <a:xfrm>
          <a:off x="0" y="0"/>
          <a:ext cx="0" cy="0"/>
          <a:chOff x="0" y="0"/>
          <a:chExt cx="0" cy="0"/>
        </a:xfrm>
      </p:grpSpPr>
      <p:sp>
        <p:nvSpPr>
          <p:cNvPr id="138" name="Google Shape;138;p24"/>
          <p:cNvSpPr txBox="1">
            <a:spLocks noGrp="1"/>
          </p:cNvSpPr>
          <p:nvPr>
            <p:ph type="sldNum" idx="12"/>
          </p:nvPr>
        </p:nvSpPr>
        <p:spPr>
          <a:xfrm>
            <a:off x="11381736" y="6333135"/>
            <a:ext cx="731600" cy="5248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206395382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ig number">
  <p:cSld name="Big number">
    <p:bg>
      <p:bgPr>
        <a:solidFill>
          <a:schemeClr val="dk1"/>
        </a:solidFill>
        <a:effectLst/>
      </p:bgPr>
    </p:bg>
    <p:spTree>
      <p:nvGrpSpPr>
        <p:cNvPr id="1" name="Shape 152"/>
        <p:cNvGrpSpPr/>
        <p:nvPr/>
      </p:nvGrpSpPr>
      <p:grpSpPr>
        <a:xfrm>
          <a:off x="0" y="0"/>
          <a:ext cx="0" cy="0"/>
          <a:chOff x="0" y="0"/>
          <a:chExt cx="0" cy="0"/>
        </a:xfrm>
      </p:grpSpPr>
      <p:grpSp>
        <p:nvGrpSpPr>
          <p:cNvPr id="153" name="Google Shape;153;p27"/>
          <p:cNvGrpSpPr/>
          <p:nvPr/>
        </p:nvGrpSpPr>
        <p:grpSpPr>
          <a:xfrm>
            <a:off x="1107192" y="5558867"/>
            <a:ext cx="994352" cy="61101"/>
            <a:chOff x="4580561" y="2589004"/>
            <a:chExt cx="1064464" cy="25200"/>
          </a:xfrm>
        </p:grpSpPr>
        <p:sp>
          <p:nvSpPr>
            <p:cNvPr id="154" name="Google Shape;154;p27"/>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55" name="Google Shape;155;p27"/>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56" name="Google Shape;156;p27"/>
          <p:cNvSpPr txBox="1">
            <a:spLocks noGrp="1"/>
          </p:cNvSpPr>
          <p:nvPr>
            <p:ph type="title" hasCustomPrompt="1"/>
          </p:nvPr>
        </p:nvSpPr>
        <p:spPr>
          <a:xfrm>
            <a:off x="972600" y="978600"/>
            <a:ext cx="10251200" cy="1659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lt1"/>
              </a:buClr>
              <a:buSzPts val="8000"/>
              <a:buNone/>
              <a:defRPr sz="10666">
                <a:solidFill>
                  <a:schemeClr val="lt1"/>
                </a:solidFill>
              </a:defRPr>
            </a:lvl1pPr>
            <a:lvl2pPr lvl="1" algn="l" rtl="0">
              <a:lnSpc>
                <a:spcPct val="100000"/>
              </a:lnSpc>
              <a:spcBef>
                <a:spcPts val="0"/>
              </a:spcBef>
              <a:spcAft>
                <a:spcPts val="0"/>
              </a:spcAft>
              <a:buClr>
                <a:schemeClr val="lt1"/>
              </a:buClr>
              <a:buSzPts val="8000"/>
              <a:buNone/>
              <a:defRPr sz="10666">
                <a:solidFill>
                  <a:schemeClr val="lt1"/>
                </a:solidFill>
              </a:defRPr>
            </a:lvl2pPr>
            <a:lvl3pPr lvl="2" algn="l" rtl="0">
              <a:lnSpc>
                <a:spcPct val="100000"/>
              </a:lnSpc>
              <a:spcBef>
                <a:spcPts val="0"/>
              </a:spcBef>
              <a:spcAft>
                <a:spcPts val="0"/>
              </a:spcAft>
              <a:buClr>
                <a:schemeClr val="lt1"/>
              </a:buClr>
              <a:buSzPts val="8000"/>
              <a:buNone/>
              <a:defRPr sz="10666">
                <a:solidFill>
                  <a:schemeClr val="lt1"/>
                </a:solidFill>
              </a:defRPr>
            </a:lvl3pPr>
            <a:lvl4pPr lvl="3" algn="l" rtl="0">
              <a:lnSpc>
                <a:spcPct val="100000"/>
              </a:lnSpc>
              <a:spcBef>
                <a:spcPts val="0"/>
              </a:spcBef>
              <a:spcAft>
                <a:spcPts val="0"/>
              </a:spcAft>
              <a:buClr>
                <a:schemeClr val="lt1"/>
              </a:buClr>
              <a:buSzPts val="8000"/>
              <a:buNone/>
              <a:defRPr sz="10666">
                <a:solidFill>
                  <a:schemeClr val="lt1"/>
                </a:solidFill>
              </a:defRPr>
            </a:lvl4pPr>
            <a:lvl5pPr lvl="4" algn="l" rtl="0">
              <a:lnSpc>
                <a:spcPct val="100000"/>
              </a:lnSpc>
              <a:spcBef>
                <a:spcPts val="0"/>
              </a:spcBef>
              <a:spcAft>
                <a:spcPts val="0"/>
              </a:spcAft>
              <a:buClr>
                <a:schemeClr val="lt1"/>
              </a:buClr>
              <a:buSzPts val="8000"/>
              <a:buNone/>
              <a:defRPr sz="10666">
                <a:solidFill>
                  <a:schemeClr val="lt1"/>
                </a:solidFill>
              </a:defRPr>
            </a:lvl5pPr>
            <a:lvl6pPr lvl="5" algn="l" rtl="0">
              <a:lnSpc>
                <a:spcPct val="100000"/>
              </a:lnSpc>
              <a:spcBef>
                <a:spcPts val="0"/>
              </a:spcBef>
              <a:spcAft>
                <a:spcPts val="0"/>
              </a:spcAft>
              <a:buClr>
                <a:schemeClr val="lt1"/>
              </a:buClr>
              <a:buSzPts val="8000"/>
              <a:buNone/>
              <a:defRPr sz="10666">
                <a:solidFill>
                  <a:schemeClr val="lt1"/>
                </a:solidFill>
              </a:defRPr>
            </a:lvl6pPr>
            <a:lvl7pPr lvl="6" algn="l" rtl="0">
              <a:lnSpc>
                <a:spcPct val="100000"/>
              </a:lnSpc>
              <a:spcBef>
                <a:spcPts val="0"/>
              </a:spcBef>
              <a:spcAft>
                <a:spcPts val="0"/>
              </a:spcAft>
              <a:buClr>
                <a:schemeClr val="lt1"/>
              </a:buClr>
              <a:buSzPts val="8000"/>
              <a:buNone/>
              <a:defRPr sz="10666">
                <a:solidFill>
                  <a:schemeClr val="lt1"/>
                </a:solidFill>
              </a:defRPr>
            </a:lvl7pPr>
            <a:lvl8pPr lvl="7" algn="l" rtl="0">
              <a:lnSpc>
                <a:spcPct val="100000"/>
              </a:lnSpc>
              <a:spcBef>
                <a:spcPts val="0"/>
              </a:spcBef>
              <a:spcAft>
                <a:spcPts val="0"/>
              </a:spcAft>
              <a:buClr>
                <a:schemeClr val="lt1"/>
              </a:buClr>
              <a:buSzPts val="8000"/>
              <a:buNone/>
              <a:defRPr sz="10666">
                <a:solidFill>
                  <a:schemeClr val="lt1"/>
                </a:solidFill>
              </a:defRPr>
            </a:lvl8pPr>
            <a:lvl9pPr lvl="8" algn="l" rtl="0">
              <a:lnSpc>
                <a:spcPct val="100000"/>
              </a:lnSpc>
              <a:spcBef>
                <a:spcPts val="0"/>
              </a:spcBef>
              <a:spcAft>
                <a:spcPts val="0"/>
              </a:spcAft>
              <a:buClr>
                <a:schemeClr val="lt1"/>
              </a:buClr>
              <a:buSzPts val="8000"/>
              <a:buNone/>
              <a:defRPr sz="10666">
                <a:solidFill>
                  <a:schemeClr val="lt1"/>
                </a:solidFill>
              </a:defRPr>
            </a:lvl9pPr>
          </a:lstStyle>
          <a:p>
            <a:r>
              <a:t>xx%</a:t>
            </a:r>
          </a:p>
        </p:txBody>
      </p:sp>
      <p:sp>
        <p:nvSpPr>
          <p:cNvPr id="157" name="Google Shape;157;p27"/>
          <p:cNvSpPr txBox="1">
            <a:spLocks noGrp="1"/>
          </p:cNvSpPr>
          <p:nvPr>
            <p:ph type="body" idx="1"/>
          </p:nvPr>
        </p:nvSpPr>
        <p:spPr>
          <a:xfrm>
            <a:off x="972600" y="3030517"/>
            <a:ext cx="10251200" cy="2107200"/>
          </a:xfrm>
          <a:prstGeom prst="rect">
            <a:avLst/>
          </a:prstGeom>
          <a:noFill/>
          <a:ln>
            <a:noFill/>
          </a:ln>
        </p:spPr>
        <p:txBody>
          <a:bodyPr spcFirstLastPara="1" wrap="square" lIns="91425" tIns="91425" rIns="91425" bIns="91425" anchor="t" anchorCtr="0">
            <a:noAutofit/>
          </a:bodyPr>
          <a:lstStyle>
            <a:lvl1pPr marL="609585" lvl="0" indent="-414856" algn="l" rtl="0">
              <a:lnSpc>
                <a:spcPct val="115000"/>
              </a:lnSpc>
              <a:spcBef>
                <a:spcPts val="0"/>
              </a:spcBef>
              <a:spcAft>
                <a:spcPts val="0"/>
              </a:spcAft>
              <a:buClr>
                <a:schemeClr val="lt1"/>
              </a:buClr>
              <a:buSzPts val="1300"/>
              <a:buChar char="●"/>
              <a:defRPr>
                <a:solidFill>
                  <a:schemeClr val="lt1"/>
                </a:solidFill>
              </a:defRPr>
            </a:lvl1pPr>
            <a:lvl2pPr marL="1219170" lvl="1" indent="-397923" algn="l" rtl="0">
              <a:lnSpc>
                <a:spcPct val="115000"/>
              </a:lnSpc>
              <a:spcBef>
                <a:spcPts val="2133"/>
              </a:spcBef>
              <a:spcAft>
                <a:spcPts val="0"/>
              </a:spcAft>
              <a:buClr>
                <a:schemeClr val="lt1"/>
              </a:buClr>
              <a:buSzPts val="1100"/>
              <a:buChar char="○"/>
              <a:defRPr>
                <a:solidFill>
                  <a:schemeClr val="lt1"/>
                </a:solidFill>
              </a:defRPr>
            </a:lvl2pPr>
            <a:lvl3pPr marL="1828754" lvl="2" indent="-397923" algn="l" rtl="0">
              <a:lnSpc>
                <a:spcPct val="115000"/>
              </a:lnSpc>
              <a:spcBef>
                <a:spcPts val="2133"/>
              </a:spcBef>
              <a:spcAft>
                <a:spcPts val="0"/>
              </a:spcAft>
              <a:buClr>
                <a:schemeClr val="lt1"/>
              </a:buClr>
              <a:buSzPts val="1100"/>
              <a:buChar char="■"/>
              <a:defRPr>
                <a:solidFill>
                  <a:schemeClr val="lt1"/>
                </a:solidFill>
              </a:defRPr>
            </a:lvl3pPr>
            <a:lvl4pPr marL="2438339" lvl="3" indent="-397923" algn="l" rtl="0">
              <a:lnSpc>
                <a:spcPct val="115000"/>
              </a:lnSpc>
              <a:spcBef>
                <a:spcPts val="2133"/>
              </a:spcBef>
              <a:spcAft>
                <a:spcPts val="0"/>
              </a:spcAft>
              <a:buClr>
                <a:schemeClr val="lt1"/>
              </a:buClr>
              <a:buSzPts val="1100"/>
              <a:buChar char="●"/>
              <a:defRPr>
                <a:solidFill>
                  <a:schemeClr val="lt1"/>
                </a:solidFill>
              </a:defRPr>
            </a:lvl4pPr>
            <a:lvl5pPr marL="3047924" lvl="4" indent="-397923" algn="l" rtl="0">
              <a:lnSpc>
                <a:spcPct val="115000"/>
              </a:lnSpc>
              <a:spcBef>
                <a:spcPts val="2133"/>
              </a:spcBef>
              <a:spcAft>
                <a:spcPts val="0"/>
              </a:spcAft>
              <a:buClr>
                <a:schemeClr val="lt1"/>
              </a:buClr>
              <a:buSzPts val="1100"/>
              <a:buChar char="○"/>
              <a:defRPr>
                <a:solidFill>
                  <a:schemeClr val="lt1"/>
                </a:solidFill>
              </a:defRPr>
            </a:lvl5pPr>
            <a:lvl6pPr marL="3657509" lvl="5" indent="-397923" algn="l" rtl="0">
              <a:lnSpc>
                <a:spcPct val="115000"/>
              </a:lnSpc>
              <a:spcBef>
                <a:spcPts val="2133"/>
              </a:spcBef>
              <a:spcAft>
                <a:spcPts val="0"/>
              </a:spcAft>
              <a:buClr>
                <a:schemeClr val="lt1"/>
              </a:buClr>
              <a:buSzPts val="1100"/>
              <a:buChar char="■"/>
              <a:defRPr>
                <a:solidFill>
                  <a:schemeClr val="lt1"/>
                </a:solidFill>
              </a:defRPr>
            </a:lvl6pPr>
            <a:lvl7pPr marL="4267093" lvl="6" indent="-397923" algn="l" rtl="0">
              <a:lnSpc>
                <a:spcPct val="115000"/>
              </a:lnSpc>
              <a:spcBef>
                <a:spcPts val="2133"/>
              </a:spcBef>
              <a:spcAft>
                <a:spcPts val="0"/>
              </a:spcAft>
              <a:buClr>
                <a:schemeClr val="lt1"/>
              </a:buClr>
              <a:buSzPts val="1100"/>
              <a:buChar char="●"/>
              <a:defRPr>
                <a:solidFill>
                  <a:schemeClr val="lt1"/>
                </a:solidFill>
              </a:defRPr>
            </a:lvl7pPr>
            <a:lvl8pPr marL="4876678" lvl="7" indent="-397923" algn="l" rtl="0">
              <a:lnSpc>
                <a:spcPct val="115000"/>
              </a:lnSpc>
              <a:spcBef>
                <a:spcPts val="2133"/>
              </a:spcBef>
              <a:spcAft>
                <a:spcPts val="0"/>
              </a:spcAft>
              <a:buClr>
                <a:schemeClr val="lt1"/>
              </a:buClr>
              <a:buSzPts val="1100"/>
              <a:buChar char="○"/>
              <a:defRPr>
                <a:solidFill>
                  <a:schemeClr val="lt1"/>
                </a:solidFill>
              </a:defRPr>
            </a:lvl8pPr>
            <a:lvl9pPr marL="5486263" lvl="8" indent="-397923" algn="l" rtl="0">
              <a:lnSpc>
                <a:spcPct val="115000"/>
              </a:lnSpc>
              <a:spcBef>
                <a:spcPts val="2133"/>
              </a:spcBef>
              <a:spcAft>
                <a:spcPts val="2133"/>
              </a:spcAft>
              <a:buClr>
                <a:schemeClr val="lt1"/>
              </a:buClr>
              <a:buSzPts val="1100"/>
              <a:buChar char="■"/>
              <a:defRPr>
                <a:solidFill>
                  <a:schemeClr val="lt1"/>
                </a:solidFill>
              </a:defRPr>
            </a:lvl9pPr>
          </a:lstStyle>
          <a:p>
            <a:endParaRPr/>
          </a:p>
        </p:txBody>
      </p:sp>
      <p:sp>
        <p:nvSpPr>
          <p:cNvPr id="158" name="Google Shape;158;p27"/>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770085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bg>
      <p:bgPr>
        <a:solidFill>
          <a:schemeClr val="dk1"/>
        </a:solidFill>
        <a:effectLst/>
      </p:bgPr>
    </p:bg>
    <p:spTree>
      <p:nvGrpSpPr>
        <p:cNvPr id="1" name="Shape 159"/>
        <p:cNvGrpSpPr/>
        <p:nvPr/>
      </p:nvGrpSpPr>
      <p:grpSpPr>
        <a:xfrm>
          <a:off x="0" y="0"/>
          <a:ext cx="0" cy="0"/>
          <a:chOff x="0" y="0"/>
          <a:chExt cx="0" cy="0"/>
        </a:xfrm>
      </p:grpSpPr>
      <p:grpSp>
        <p:nvGrpSpPr>
          <p:cNvPr id="160" name="Google Shape;160;p28"/>
          <p:cNvGrpSpPr/>
          <p:nvPr/>
        </p:nvGrpSpPr>
        <p:grpSpPr>
          <a:xfrm>
            <a:off x="1107192" y="1588368"/>
            <a:ext cx="994352" cy="61101"/>
            <a:chOff x="4580561" y="2589004"/>
            <a:chExt cx="1064464" cy="25200"/>
          </a:xfrm>
        </p:grpSpPr>
        <p:sp>
          <p:nvSpPr>
            <p:cNvPr id="161" name="Google Shape;161;p28"/>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62" name="Google Shape;162;p28"/>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63" name="Google Shape;163;p28"/>
          <p:cNvSpPr txBox="1">
            <a:spLocks noGrp="1"/>
          </p:cNvSpPr>
          <p:nvPr>
            <p:ph type="title"/>
          </p:nvPr>
        </p:nvSpPr>
        <p:spPr>
          <a:xfrm>
            <a:off x="972600" y="1763267"/>
            <a:ext cx="10251200" cy="20248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lt1"/>
              </a:buClr>
              <a:buSzPts val="3600"/>
              <a:buNone/>
              <a:defRPr sz="4800">
                <a:solidFill>
                  <a:schemeClr val="lt1"/>
                </a:solidFill>
              </a:defRPr>
            </a:lvl1pPr>
            <a:lvl2pPr lvl="1" algn="l" rtl="0">
              <a:lnSpc>
                <a:spcPct val="100000"/>
              </a:lnSpc>
              <a:spcBef>
                <a:spcPts val="0"/>
              </a:spcBef>
              <a:spcAft>
                <a:spcPts val="0"/>
              </a:spcAft>
              <a:buClr>
                <a:schemeClr val="lt1"/>
              </a:buClr>
              <a:buSzPts val="3600"/>
              <a:buNone/>
              <a:defRPr sz="4800">
                <a:solidFill>
                  <a:schemeClr val="lt1"/>
                </a:solidFill>
              </a:defRPr>
            </a:lvl2pPr>
            <a:lvl3pPr lvl="2" algn="l" rtl="0">
              <a:lnSpc>
                <a:spcPct val="100000"/>
              </a:lnSpc>
              <a:spcBef>
                <a:spcPts val="0"/>
              </a:spcBef>
              <a:spcAft>
                <a:spcPts val="0"/>
              </a:spcAft>
              <a:buClr>
                <a:schemeClr val="lt1"/>
              </a:buClr>
              <a:buSzPts val="3600"/>
              <a:buNone/>
              <a:defRPr sz="4800">
                <a:solidFill>
                  <a:schemeClr val="lt1"/>
                </a:solidFill>
              </a:defRPr>
            </a:lvl3pPr>
            <a:lvl4pPr lvl="3" algn="l" rtl="0">
              <a:lnSpc>
                <a:spcPct val="100000"/>
              </a:lnSpc>
              <a:spcBef>
                <a:spcPts val="0"/>
              </a:spcBef>
              <a:spcAft>
                <a:spcPts val="0"/>
              </a:spcAft>
              <a:buClr>
                <a:schemeClr val="lt1"/>
              </a:buClr>
              <a:buSzPts val="3600"/>
              <a:buNone/>
              <a:defRPr sz="4800">
                <a:solidFill>
                  <a:schemeClr val="lt1"/>
                </a:solidFill>
              </a:defRPr>
            </a:lvl4pPr>
            <a:lvl5pPr lvl="4" algn="l" rtl="0">
              <a:lnSpc>
                <a:spcPct val="100000"/>
              </a:lnSpc>
              <a:spcBef>
                <a:spcPts val="0"/>
              </a:spcBef>
              <a:spcAft>
                <a:spcPts val="0"/>
              </a:spcAft>
              <a:buClr>
                <a:schemeClr val="lt1"/>
              </a:buClr>
              <a:buSzPts val="3600"/>
              <a:buNone/>
              <a:defRPr sz="4800">
                <a:solidFill>
                  <a:schemeClr val="lt1"/>
                </a:solidFill>
              </a:defRPr>
            </a:lvl5pPr>
            <a:lvl6pPr lvl="5" algn="l" rtl="0">
              <a:lnSpc>
                <a:spcPct val="100000"/>
              </a:lnSpc>
              <a:spcBef>
                <a:spcPts val="0"/>
              </a:spcBef>
              <a:spcAft>
                <a:spcPts val="0"/>
              </a:spcAft>
              <a:buClr>
                <a:schemeClr val="lt1"/>
              </a:buClr>
              <a:buSzPts val="3600"/>
              <a:buNone/>
              <a:defRPr sz="4800">
                <a:solidFill>
                  <a:schemeClr val="lt1"/>
                </a:solidFill>
              </a:defRPr>
            </a:lvl6pPr>
            <a:lvl7pPr lvl="6" algn="l" rtl="0">
              <a:lnSpc>
                <a:spcPct val="100000"/>
              </a:lnSpc>
              <a:spcBef>
                <a:spcPts val="0"/>
              </a:spcBef>
              <a:spcAft>
                <a:spcPts val="0"/>
              </a:spcAft>
              <a:buClr>
                <a:schemeClr val="lt1"/>
              </a:buClr>
              <a:buSzPts val="3600"/>
              <a:buNone/>
              <a:defRPr sz="4800">
                <a:solidFill>
                  <a:schemeClr val="lt1"/>
                </a:solidFill>
              </a:defRPr>
            </a:lvl7pPr>
            <a:lvl8pPr lvl="7" algn="l" rtl="0">
              <a:lnSpc>
                <a:spcPct val="100000"/>
              </a:lnSpc>
              <a:spcBef>
                <a:spcPts val="0"/>
              </a:spcBef>
              <a:spcAft>
                <a:spcPts val="0"/>
              </a:spcAft>
              <a:buClr>
                <a:schemeClr val="lt1"/>
              </a:buClr>
              <a:buSzPts val="3600"/>
              <a:buNone/>
              <a:defRPr sz="4800">
                <a:solidFill>
                  <a:schemeClr val="lt1"/>
                </a:solidFill>
              </a:defRPr>
            </a:lvl8pPr>
            <a:lvl9pPr lvl="8" algn="l" rtl="0">
              <a:lnSpc>
                <a:spcPct val="100000"/>
              </a:lnSpc>
              <a:spcBef>
                <a:spcPts val="0"/>
              </a:spcBef>
              <a:spcAft>
                <a:spcPts val="0"/>
              </a:spcAft>
              <a:buClr>
                <a:schemeClr val="lt1"/>
              </a:buClr>
              <a:buSzPts val="3600"/>
              <a:buNone/>
              <a:defRPr sz="4800">
                <a:solidFill>
                  <a:schemeClr val="lt1"/>
                </a:solidFill>
              </a:defRPr>
            </a:lvl9pPr>
          </a:lstStyle>
          <a:p>
            <a:endParaRPr/>
          </a:p>
        </p:txBody>
      </p:sp>
      <p:sp>
        <p:nvSpPr>
          <p:cNvPr id="164" name="Google Shape;164;p28"/>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5518554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slide" type="title">
  <p:cSld name="Title slide">
    <p:bg>
      <p:bgPr>
        <a:solidFill>
          <a:schemeClr val="lt2"/>
        </a:solidFill>
        <a:effectLst/>
      </p:bgPr>
    </p:bg>
    <p:spTree>
      <p:nvGrpSpPr>
        <p:cNvPr id="1" name="Shape 165"/>
        <p:cNvGrpSpPr/>
        <p:nvPr/>
      </p:nvGrpSpPr>
      <p:grpSpPr>
        <a:xfrm>
          <a:off x="0" y="0"/>
          <a:ext cx="0" cy="0"/>
          <a:chOff x="0" y="0"/>
          <a:chExt cx="0" cy="0"/>
        </a:xfrm>
      </p:grpSpPr>
      <p:sp>
        <p:nvSpPr>
          <p:cNvPr id="166" name="Google Shape;166;p29"/>
          <p:cNvSpPr/>
          <p:nvPr/>
        </p:nvSpPr>
        <p:spPr>
          <a:xfrm>
            <a:off x="0" y="0"/>
            <a:ext cx="12192000" cy="650400"/>
          </a:xfrm>
          <a:prstGeom prst="rect">
            <a:avLst/>
          </a:prstGeom>
          <a:solidFill>
            <a:schemeClr val="lt1"/>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67" name="Google Shape;167;p29"/>
          <p:cNvGrpSpPr/>
          <p:nvPr/>
        </p:nvGrpSpPr>
        <p:grpSpPr>
          <a:xfrm>
            <a:off x="1107192" y="1588368"/>
            <a:ext cx="994352" cy="61101"/>
            <a:chOff x="4580561" y="2589004"/>
            <a:chExt cx="1064464" cy="25200"/>
          </a:xfrm>
        </p:grpSpPr>
        <p:sp>
          <p:nvSpPr>
            <p:cNvPr id="168" name="Google Shape;168;p29"/>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69" name="Google Shape;169;p29"/>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70" name="Google Shape;170;p29"/>
          <p:cNvSpPr txBox="1">
            <a:spLocks noGrp="1"/>
          </p:cNvSpPr>
          <p:nvPr>
            <p:ph type="ctrTitle"/>
          </p:nvPr>
        </p:nvSpPr>
        <p:spPr>
          <a:xfrm>
            <a:off x="972600" y="1763267"/>
            <a:ext cx="10250800" cy="2219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2"/>
              </a:buClr>
              <a:buSzPts val="4200"/>
              <a:buNone/>
              <a:defRPr sz="5600">
                <a:solidFill>
                  <a:schemeClr val="dk2"/>
                </a:solidFill>
              </a:defRPr>
            </a:lvl1pPr>
            <a:lvl2pPr lvl="1" algn="l" rtl="0">
              <a:lnSpc>
                <a:spcPct val="100000"/>
              </a:lnSpc>
              <a:spcBef>
                <a:spcPts val="0"/>
              </a:spcBef>
              <a:spcAft>
                <a:spcPts val="0"/>
              </a:spcAft>
              <a:buClr>
                <a:schemeClr val="dk2"/>
              </a:buClr>
              <a:buSzPts val="4200"/>
              <a:buNone/>
              <a:defRPr sz="5600">
                <a:solidFill>
                  <a:schemeClr val="dk2"/>
                </a:solidFill>
              </a:defRPr>
            </a:lvl2pPr>
            <a:lvl3pPr lvl="2" algn="l" rtl="0">
              <a:lnSpc>
                <a:spcPct val="100000"/>
              </a:lnSpc>
              <a:spcBef>
                <a:spcPts val="0"/>
              </a:spcBef>
              <a:spcAft>
                <a:spcPts val="0"/>
              </a:spcAft>
              <a:buClr>
                <a:schemeClr val="dk2"/>
              </a:buClr>
              <a:buSzPts val="4200"/>
              <a:buNone/>
              <a:defRPr sz="5600">
                <a:solidFill>
                  <a:schemeClr val="dk2"/>
                </a:solidFill>
              </a:defRPr>
            </a:lvl3pPr>
            <a:lvl4pPr lvl="3" algn="l" rtl="0">
              <a:lnSpc>
                <a:spcPct val="100000"/>
              </a:lnSpc>
              <a:spcBef>
                <a:spcPts val="0"/>
              </a:spcBef>
              <a:spcAft>
                <a:spcPts val="0"/>
              </a:spcAft>
              <a:buClr>
                <a:schemeClr val="dk2"/>
              </a:buClr>
              <a:buSzPts val="4200"/>
              <a:buNone/>
              <a:defRPr sz="5600">
                <a:solidFill>
                  <a:schemeClr val="dk2"/>
                </a:solidFill>
              </a:defRPr>
            </a:lvl4pPr>
            <a:lvl5pPr lvl="4" algn="l" rtl="0">
              <a:lnSpc>
                <a:spcPct val="100000"/>
              </a:lnSpc>
              <a:spcBef>
                <a:spcPts val="0"/>
              </a:spcBef>
              <a:spcAft>
                <a:spcPts val="0"/>
              </a:spcAft>
              <a:buClr>
                <a:schemeClr val="dk2"/>
              </a:buClr>
              <a:buSzPts val="4200"/>
              <a:buNone/>
              <a:defRPr sz="5600">
                <a:solidFill>
                  <a:schemeClr val="dk2"/>
                </a:solidFill>
              </a:defRPr>
            </a:lvl5pPr>
            <a:lvl6pPr lvl="5" algn="l" rtl="0">
              <a:lnSpc>
                <a:spcPct val="100000"/>
              </a:lnSpc>
              <a:spcBef>
                <a:spcPts val="0"/>
              </a:spcBef>
              <a:spcAft>
                <a:spcPts val="0"/>
              </a:spcAft>
              <a:buClr>
                <a:schemeClr val="dk2"/>
              </a:buClr>
              <a:buSzPts val="4200"/>
              <a:buNone/>
              <a:defRPr sz="5600">
                <a:solidFill>
                  <a:schemeClr val="dk2"/>
                </a:solidFill>
              </a:defRPr>
            </a:lvl6pPr>
            <a:lvl7pPr lvl="6" algn="l" rtl="0">
              <a:lnSpc>
                <a:spcPct val="100000"/>
              </a:lnSpc>
              <a:spcBef>
                <a:spcPts val="0"/>
              </a:spcBef>
              <a:spcAft>
                <a:spcPts val="0"/>
              </a:spcAft>
              <a:buClr>
                <a:schemeClr val="dk2"/>
              </a:buClr>
              <a:buSzPts val="4200"/>
              <a:buNone/>
              <a:defRPr sz="5600">
                <a:solidFill>
                  <a:schemeClr val="dk2"/>
                </a:solidFill>
              </a:defRPr>
            </a:lvl7pPr>
            <a:lvl8pPr lvl="7" algn="l" rtl="0">
              <a:lnSpc>
                <a:spcPct val="100000"/>
              </a:lnSpc>
              <a:spcBef>
                <a:spcPts val="0"/>
              </a:spcBef>
              <a:spcAft>
                <a:spcPts val="0"/>
              </a:spcAft>
              <a:buClr>
                <a:schemeClr val="dk2"/>
              </a:buClr>
              <a:buSzPts val="4200"/>
              <a:buNone/>
              <a:defRPr sz="5600">
                <a:solidFill>
                  <a:schemeClr val="dk2"/>
                </a:solidFill>
              </a:defRPr>
            </a:lvl8pPr>
            <a:lvl9pPr lvl="8" algn="l" rtl="0">
              <a:lnSpc>
                <a:spcPct val="100000"/>
              </a:lnSpc>
              <a:spcBef>
                <a:spcPts val="0"/>
              </a:spcBef>
              <a:spcAft>
                <a:spcPts val="0"/>
              </a:spcAft>
              <a:buClr>
                <a:schemeClr val="dk2"/>
              </a:buClr>
              <a:buSzPts val="4200"/>
              <a:buNone/>
              <a:defRPr sz="5600">
                <a:solidFill>
                  <a:schemeClr val="dk2"/>
                </a:solidFill>
              </a:defRPr>
            </a:lvl9pPr>
          </a:lstStyle>
          <a:p>
            <a:endParaRPr/>
          </a:p>
        </p:txBody>
      </p:sp>
      <p:sp>
        <p:nvSpPr>
          <p:cNvPr id="171" name="Google Shape;171;p29"/>
          <p:cNvSpPr txBox="1">
            <a:spLocks noGrp="1"/>
          </p:cNvSpPr>
          <p:nvPr>
            <p:ph type="subTitle" idx="1"/>
          </p:nvPr>
        </p:nvSpPr>
        <p:spPr>
          <a:xfrm>
            <a:off x="972836" y="4230533"/>
            <a:ext cx="10250800" cy="721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600"/>
              <a:buNone/>
              <a:defRPr sz="2133"/>
            </a:lvl1pPr>
            <a:lvl2pPr lvl="1" algn="l" rtl="0">
              <a:lnSpc>
                <a:spcPct val="100000"/>
              </a:lnSpc>
              <a:spcBef>
                <a:spcPts val="0"/>
              </a:spcBef>
              <a:spcAft>
                <a:spcPts val="0"/>
              </a:spcAft>
              <a:buSzPts val="1600"/>
              <a:buNone/>
              <a:defRPr sz="2133"/>
            </a:lvl2pPr>
            <a:lvl3pPr lvl="2" algn="l" rtl="0">
              <a:lnSpc>
                <a:spcPct val="100000"/>
              </a:lnSpc>
              <a:spcBef>
                <a:spcPts val="0"/>
              </a:spcBef>
              <a:spcAft>
                <a:spcPts val="0"/>
              </a:spcAft>
              <a:buSzPts val="1600"/>
              <a:buNone/>
              <a:defRPr sz="2133"/>
            </a:lvl3pPr>
            <a:lvl4pPr lvl="3" algn="l" rtl="0">
              <a:lnSpc>
                <a:spcPct val="100000"/>
              </a:lnSpc>
              <a:spcBef>
                <a:spcPts val="0"/>
              </a:spcBef>
              <a:spcAft>
                <a:spcPts val="0"/>
              </a:spcAft>
              <a:buSzPts val="1600"/>
              <a:buNone/>
              <a:defRPr sz="2133"/>
            </a:lvl4pPr>
            <a:lvl5pPr lvl="4" algn="l" rtl="0">
              <a:lnSpc>
                <a:spcPct val="100000"/>
              </a:lnSpc>
              <a:spcBef>
                <a:spcPts val="0"/>
              </a:spcBef>
              <a:spcAft>
                <a:spcPts val="0"/>
              </a:spcAft>
              <a:buSzPts val="1600"/>
              <a:buNone/>
              <a:defRPr sz="2133"/>
            </a:lvl5pPr>
            <a:lvl6pPr lvl="5" algn="l" rtl="0">
              <a:lnSpc>
                <a:spcPct val="100000"/>
              </a:lnSpc>
              <a:spcBef>
                <a:spcPts val="0"/>
              </a:spcBef>
              <a:spcAft>
                <a:spcPts val="0"/>
              </a:spcAft>
              <a:buSzPts val="1600"/>
              <a:buNone/>
              <a:defRPr sz="2133"/>
            </a:lvl6pPr>
            <a:lvl7pPr lvl="6" algn="l" rtl="0">
              <a:lnSpc>
                <a:spcPct val="100000"/>
              </a:lnSpc>
              <a:spcBef>
                <a:spcPts val="0"/>
              </a:spcBef>
              <a:spcAft>
                <a:spcPts val="0"/>
              </a:spcAft>
              <a:buSzPts val="1600"/>
              <a:buNone/>
              <a:defRPr sz="2133"/>
            </a:lvl7pPr>
            <a:lvl8pPr lvl="7" algn="l" rtl="0">
              <a:lnSpc>
                <a:spcPct val="100000"/>
              </a:lnSpc>
              <a:spcBef>
                <a:spcPts val="0"/>
              </a:spcBef>
              <a:spcAft>
                <a:spcPts val="0"/>
              </a:spcAft>
              <a:buSzPts val="1600"/>
              <a:buNone/>
              <a:defRPr sz="2133"/>
            </a:lvl8pPr>
            <a:lvl9pPr lvl="8" algn="l" rtl="0">
              <a:lnSpc>
                <a:spcPct val="100000"/>
              </a:lnSpc>
              <a:spcBef>
                <a:spcPts val="0"/>
              </a:spcBef>
              <a:spcAft>
                <a:spcPts val="0"/>
              </a:spcAft>
              <a:buSzPts val="1600"/>
              <a:buNone/>
              <a:defRPr sz="2133"/>
            </a:lvl9pPr>
          </a:lstStyle>
          <a:p>
            <a:endParaRPr/>
          </a:p>
        </p:txBody>
      </p:sp>
      <p:sp>
        <p:nvSpPr>
          <p:cNvPr id="172" name="Google Shape;172;p29"/>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840328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3"/>
        <p:cNvGrpSpPr/>
        <p:nvPr/>
      </p:nvGrpSpPr>
      <p:grpSpPr>
        <a:xfrm>
          <a:off x="0" y="0"/>
          <a:ext cx="0" cy="0"/>
          <a:chOff x="0" y="0"/>
          <a:chExt cx="0" cy="0"/>
        </a:xfrm>
      </p:grpSpPr>
      <p:sp>
        <p:nvSpPr>
          <p:cNvPr id="174" name="Google Shape;174;p30"/>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75" name="Google Shape;175;p30"/>
          <p:cNvGrpSpPr/>
          <p:nvPr/>
        </p:nvGrpSpPr>
        <p:grpSpPr>
          <a:xfrm>
            <a:off x="1107192" y="1588368"/>
            <a:ext cx="994352" cy="61101"/>
            <a:chOff x="4580561" y="2589004"/>
            <a:chExt cx="1064464" cy="25200"/>
          </a:xfrm>
        </p:grpSpPr>
        <p:sp>
          <p:nvSpPr>
            <p:cNvPr id="176" name="Google Shape;176;p30"/>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77" name="Google Shape;177;p30"/>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78" name="Google Shape;178;p30"/>
          <p:cNvSpPr txBox="1">
            <a:spLocks noGrp="1"/>
          </p:cNvSpPr>
          <p:nvPr>
            <p:ph type="title"/>
          </p:nvPr>
        </p:nvSpPr>
        <p:spPr>
          <a:xfrm>
            <a:off x="972600" y="1758200"/>
            <a:ext cx="10251600" cy="713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2"/>
              </a:buClr>
              <a:buSzPts val="2600"/>
              <a:buNone/>
              <a:defRPr sz="3467">
                <a:solidFill>
                  <a:schemeClr val="dk2"/>
                </a:solidFill>
              </a:defRPr>
            </a:lvl1pPr>
            <a:lvl2pPr lvl="1" algn="l" rtl="0">
              <a:lnSpc>
                <a:spcPct val="100000"/>
              </a:lnSpc>
              <a:spcBef>
                <a:spcPts val="0"/>
              </a:spcBef>
              <a:spcAft>
                <a:spcPts val="0"/>
              </a:spcAft>
              <a:buClr>
                <a:schemeClr val="dk2"/>
              </a:buClr>
              <a:buSzPts val="2600"/>
              <a:buNone/>
              <a:defRPr sz="3467">
                <a:solidFill>
                  <a:schemeClr val="dk2"/>
                </a:solidFill>
              </a:defRPr>
            </a:lvl2pPr>
            <a:lvl3pPr lvl="2" algn="l" rtl="0">
              <a:lnSpc>
                <a:spcPct val="100000"/>
              </a:lnSpc>
              <a:spcBef>
                <a:spcPts val="0"/>
              </a:spcBef>
              <a:spcAft>
                <a:spcPts val="0"/>
              </a:spcAft>
              <a:buClr>
                <a:schemeClr val="dk2"/>
              </a:buClr>
              <a:buSzPts val="2600"/>
              <a:buNone/>
              <a:defRPr sz="3467">
                <a:solidFill>
                  <a:schemeClr val="dk2"/>
                </a:solidFill>
              </a:defRPr>
            </a:lvl3pPr>
            <a:lvl4pPr lvl="3" algn="l" rtl="0">
              <a:lnSpc>
                <a:spcPct val="100000"/>
              </a:lnSpc>
              <a:spcBef>
                <a:spcPts val="0"/>
              </a:spcBef>
              <a:spcAft>
                <a:spcPts val="0"/>
              </a:spcAft>
              <a:buClr>
                <a:schemeClr val="dk2"/>
              </a:buClr>
              <a:buSzPts val="2600"/>
              <a:buNone/>
              <a:defRPr sz="3467">
                <a:solidFill>
                  <a:schemeClr val="dk2"/>
                </a:solidFill>
              </a:defRPr>
            </a:lvl4pPr>
            <a:lvl5pPr lvl="4" algn="l" rtl="0">
              <a:lnSpc>
                <a:spcPct val="100000"/>
              </a:lnSpc>
              <a:spcBef>
                <a:spcPts val="0"/>
              </a:spcBef>
              <a:spcAft>
                <a:spcPts val="0"/>
              </a:spcAft>
              <a:buClr>
                <a:schemeClr val="dk2"/>
              </a:buClr>
              <a:buSzPts val="2600"/>
              <a:buNone/>
              <a:defRPr sz="3467">
                <a:solidFill>
                  <a:schemeClr val="dk2"/>
                </a:solidFill>
              </a:defRPr>
            </a:lvl5pPr>
            <a:lvl6pPr lvl="5" algn="l" rtl="0">
              <a:lnSpc>
                <a:spcPct val="100000"/>
              </a:lnSpc>
              <a:spcBef>
                <a:spcPts val="0"/>
              </a:spcBef>
              <a:spcAft>
                <a:spcPts val="0"/>
              </a:spcAft>
              <a:buClr>
                <a:schemeClr val="dk2"/>
              </a:buClr>
              <a:buSzPts val="2600"/>
              <a:buNone/>
              <a:defRPr sz="3467">
                <a:solidFill>
                  <a:schemeClr val="dk2"/>
                </a:solidFill>
              </a:defRPr>
            </a:lvl6pPr>
            <a:lvl7pPr lvl="6" algn="l" rtl="0">
              <a:lnSpc>
                <a:spcPct val="100000"/>
              </a:lnSpc>
              <a:spcBef>
                <a:spcPts val="0"/>
              </a:spcBef>
              <a:spcAft>
                <a:spcPts val="0"/>
              </a:spcAft>
              <a:buClr>
                <a:schemeClr val="dk2"/>
              </a:buClr>
              <a:buSzPts val="2600"/>
              <a:buNone/>
              <a:defRPr sz="3467">
                <a:solidFill>
                  <a:schemeClr val="dk2"/>
                </a:solidFill>
              </a:defRPr>
            </a:lvl7pPr>
            <a:lvl8pPr lvl="7" algn="l" rtl="0">
              <a:lnSpc>
                <a:spcPct val="100000"/>
              </a:lnSpc>
              <a:spcBef>
                <a:spcPts val="0"/>
              </a:spcBef>
              <a:spcAft>
                <a:spcPts val="0"/>
              </a:spcAft>
              <a:buClr>
                <a:schemeClr val="dk2"/>
              </a:buClr>
              <a:buSzPts val="2600"/>
              <a:buNone/>
              <a:defRPr sz="3467">
                <a:solidFill>
                  <a:schemeClr val="dk2"/>
                </a:solidFill>
              </a:defRPr>
            </a:lvl8pPr>
            <a:lvl9pPr lvl="8" algn="l" rtl="0">
              <a:lnSpc>
                <a:spcPct val="100000"/>
              </a:lnSpc>
              <a:spcBef>
                <a:spcPts val="0"/>
              </a:spcBef>
              <a:spcAft>
                <a:spcPts val="0"/>
              </a:spcAft>
              <a:buClr>
                <a:schemeClr val="dk2"/>
              </a:buClr>
              <a:buSzPts val="2600"/>
              <a:buNone/>
              <a:defRPr sz="3467">
                <a:solidFill>
                  <a:schemeClr val="dk2"/>
                </a:solidFill>
              </a:defRPr>
            </a:lvl9pPr>
          </a:lstStyle>
          <a:p>
            <a:endParaRPr/>
          </a:p>
        </p:txBody>
      </p:sp>
      <p:sp>
        <p:nvSpPr>
          <p:cNvPr id="179" name="Google Shape;179;p30"/>
          <p:cNvSpPr txBox="1">
            <a:spLocks noGrp="1"/>
          </p:cNvSpPr>
          <p:nvPr>
            <p:ph type="body" idx="1"/>
          </p:nvPr>
        </p:nvSpPr>
        <p:spPr>
          <a:xfrm>
            <a:off x="972600" y="2771833"/>
            <a:ext cx="10251600" cy="3014800"/>
          </a:xfrm>
          <a:prstGeom prst="rect">
            <a:avLst/>
          </a:prstGeom>
          <a:noFill/>
          <a:ln>
            <a:noFill/>
          </a:ln>
        </p:spPr>
        <p:txBody>
          <a:bodyPr spcFirstLastPara="1" wrap="square" lIns="91425" tIns="91425" rIns="91425" bIns="91425" anchor="t" anchorCtr="0">
            <a:noAutofit/>
          </a:bodyPr>
          <a:lstStyle>
            <a:lvl1pPr marL="609585" lvl="0" indent="-414856" algn="l" rtl="0">
              <a:lnSpc>
                <a:spcPct val="115000"/>
              </a:lnSpc>
              <a:spcBef>
                <a:spcPts val="0"/>
              </a:spcBef>
              <a:spcAft>
                <a:spcPts val="0"/>
              </a:spcAft>
              <a:buSzPts val="1300"/>
              <a:buChar char="●"/>
              <a:defRPr/>
            </a:lvl1pPr>
            <a:lvl2pPr marL="1219170" lvl="1" indent="-397923" algn="l" rtl="0">
              <a:lnSpc>
                <a:spcPct val="115000"/>
              </a:lnSpc>
              <a:spcBef>
                <a:spcPts val="2133"/>
              </a:spcBef>
              <a:spcAft>
                <a:spcPts val="0"/>
              </a:spcAft>
              <a:buSzPts val="1100"/>
              <a:buChar char="○"/>
              <a:defRPr/>
            </a:lvl2pPr>
            <a:lvl3pPr marL="1828754" lvl="2" indent="-397923" algn="l" rtl="0">
              <a:lnSpc>
                <a:spcPct val="115000"/>
              </a:lnSpc>
              <a:spcBef>
                <a:spcPts val="2133"/>
              </a:spcBef>
              <a:spcAft>
                <a:spcPts val="0"/>
              </a:spcAft>
              <a:buSzPts val="1100"/>
              <a:buChar char="■"/>
              <a:defRPr/>
            </a:lvl3pPr>
            <a:lvl4pPr marL="2438339" lvl="3" indent="-397923" algn="l" rtl="0">
              <a:lnSpc>
                <a:spcPct val="115000"/>
              </a:lnSpc>
              <a:spcBef>
                <a:spcPts val="2133"/>
              </a:spcBef>
              <a:spcAft>
                <a:spcPts val="0"/>
              </a:spcAft>
              <a:buSzPts val="1100"/>
              <a:buChar char="●"/>
              <a:defRPr/>
            </a:lvl4pPr>
            <a:lvl5pPr marL="3047924" lvl="4" indent="-397923" algn="l" rtl="0">
              <a:lnSpc>
                <a:spcPct val="115000"/>
              </a:lnSpc>
              <a:spcBef>
                <a:spcPts val="2133"/>
              </a:spcBef>
              <a:spcAft>
                <a:spcPts val="0"/>
              </a:spcAft>
              <a:buSzPts val="1100"/>
              <a:buChar char="○"/>
              <a:defRPr/>
            </a:lvl5pPr>
            <a:lvl6pPr marL="3657509" lvl="5" indent="-397923" algn="l" rtl="0">
              <a:lnSpc>
                <a:spcPct val="115000"/>
              </a:lnSpc>
              <a:spcBef>
                <a:spcPts val="2133"/>
              </a:spcBef>
              <a:spcAft>
                <a:spcPts val="0"/>
              </a:spcAft>
              <a:buSzPts val="1100"/>
              <a:buChar char="■"/>
              <a:defRPr/>
            </a:lvl6pPr>
            <a:lvl7pPr marL="4267093" lvl="6" indent="-397923" algn="l" rtl="0">
              <a:lnSpc>
                <a:spcPct val="115000"/>
              </a:lnSpc>
              <a:spcBef>
                <a:spcPts val="2133"/>
              </a:spcBef>
              <a:spcAft>
                <a:spcPts val="0"/>
              </a:spcAft>
              <a:buSzPts val="1100"/>
              <a:buChar char="●"/>
              <a:defRPr/>
            </a:lvl7pPr>
            <a:lvl8pPr marL="4876678" lvl="7" indent="-397923" algn="l" rtl="0">
              <a:lnSpc>
                <a:spcPct val="115000"/>
              </a:lnSpc>
              <a:spcBef>
                <a:spcPts val="2133"/>
              </a:spcBef>
              <a:spcAft>
                <a:spcPts val="0"/>
              </a:spcAft>
              <a:buSzPts val="1100"/>
              <a:buChar char="○"/>
              <a:defRPr/>
            </a:lvl8pPr>
            <a:lvl9pPr marL="5486263" lvl="8" indent="-397923" algn="l" rtl="0">
              <a:lnSpc>
                <a:spcPct val="115000"/>
              </a:lnSpc>
              <a:spcBef>
                <a:spcPts val="2133"/>
              </a:spcBef>
              <a:spcAft>
                <a:spcPts val="2133"/>
              </a:spcAft>
              <a:buSzPts val="1100"/>
              <a:buChar char="■"/>
              <a:defRPr/>
            </a:lvl9pPr>
          </a:lstStyle>
          <a:p>
            <a:endParaRPr/>
          </a:p>
        </p:txBody>
      </p:sp>
      <p:sp>
        <p:nvSpPr>
          <p:cNvPr id="180" name="Google Shape;180;p30"/>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541991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181"/>
        <p:cNvGrpSpPr/>
        <p:nvPr/>
      </p:nvGrpSpPr>
      <p:grpSpPr>
        <a:xfrm>
          <a:off x="0" y="0"/>
          <a:ext cx="0" cy="0"/>
          <a:chOff x="0" y="0"/>
          <a:chExt cx="0" cy="0"/>
        </a:xfrm>
      </p:grpSpPr>
      <p:sp>
        <p:nvSpPr>
          <p:cNvPr id="182" name="Google Shape;182;p31"/>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83" name="Google Shape;183;p31"/>
          <p:cNvGrpSpPr/>
          <p:nvPr/>
        </p:nvGrpSpPr>
        <p:grpSpPr>
          <a:xfrm>
            <a:off x="1107192" y="1588368"/>
            <a:ext cx="994352" cy="61101"/>
            <a:chOff x="4580561" y="2589004"/>
            <a:chExt cx="1064464" cy="25200"/>
          </a:xfrm>
        </p:grpSpPr>
        <p:sp>
          <p:nvSpPr>
            <p:cNvPr id="184" name="Google Shape;184;p31"/>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85" name="Google Shape;185;p31"/>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86" name="Google Shape;186;p31"/>
          <p:cNvSpPr txBox="1">
            <a:spLocks noGrp="1"/>
          </p:cNvSpPr>
          <p:nvPr>
            <p:ph type="title"/>
          </p:nvPr>
        </p:nvSpPr>
        <p:spPr>
          <a:xfrm>
            <a:off x="972600" y="1758200"/>
            <a:ext cx="10251200" cy="713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2"/>
              </a:buClr>
              <a:buSzPts val="2600"/>
              <a:buNone/>
              <a:defRPr sz="3467">
                <a:solidFill>
                  <a:schemeClr val="dk2"/>
                </a:solidFill>
              </a:defRPr>
            </a:lvl1pPr>
            <a:lvl2pPr lvl="1" algn="l" rtl="0">
              <a:lnSpc>
                <a:spcPct val="100000"/>
              </a:lnSpc>
              <a:spcBef>
                <a:spcPts val="0"/>
              </a:spcBef>
              <a:spcAft>
                <a:spcPts val="0"/>
              </a:spcAft>
              <a:buClr>
                <a:schemeClr val="dk2"/>
              </a:buClr>
              <a:buSzPts val="2600"/>
              <a:buNone/>
              <a:defRPr sz="3467">
                <a:solidFill>
                  <a:schemeClr val="dk2"/>
                </a:solidFill>
              </a:defRPr>
            </a:lvl2pPr>
            <a:lvl3pPr lvl="2" algn="l" rtl="0">
              <a:lnSpc>
                <a:spcPct val="100000"/>
              </a:lnSpc>
              <a:spcBef>
                <a:spcPts val="0"/>
              </a:spcBef>
              <a:spcAft>
                <a:spcPts val="0"/>
              </a:spcAft>
              <a:buClr>
                <a:schemeClr val="dk2"/>
              </a:buClr>
              <a:buSzPts val="2600"/>
              <a:buNone/>
              <a:defRPr sz="3467">
                <a:solidFill>
                  <a:schemeClr val="dk2"/>
                </a:solidFill>
              </a:defRPr>
            </a:lvl3pPr>
            <a:lvl4pPr lvl="3" algn="l" rtl="0">
              <a:lnSpc>
                <a:spcPct val="100000"/>
              </a:lnSpc>
              <a:spcBef>
                <a:spcPts val="0"/>
              </a:spcBef>
              <a:spcAft>
                <a:spcPts val="0"/>
              </a:spcAft>
              <a:buClr>
                <a:schemeClr val="dk2"/>
              </a:buClr>
              <a:buSzPts val="2600"/>
              <a:buNone/>
              <a:defRPr sz="3467">
                <a:solidFill>
                  <a:schemeClr val="dk2"/>
                </a:solidFill>
              </a:defRPr>
            </a:lvl4pPr>
            <a:lvl5pPr lvl="4" algn="l" rtl="0">
              <a:lnSpc>
                <a:spcPct val="100000"/>
              </a:lnSpc>
              <a:spcBef>
                <a:spcPts val="0"/>
              </a:spcBef>
              <a:spcAft>
                <a:spcPts val="0"/>
              </a:spcAft>
              <a:buClr>
                <a:schemeClr val="dk2"/>
              </a:buClr>
              <a:buSzPts val="2600"/>
              <a:buNone/>
              <a:defRPr sz="3467">
                <a:solidFill>
                  <a:schemeClr val="dk2"/>
                </a:solidFill>
              </a:defRPr>
            </a:lvl5pPr>
            <a:lvl6pPr lvl="5" algn="l" rtl="0">
              <a:lnSpc>
                <a:spcPct val="100000"/>
              </a:lnSpc>
              <a:spcBef>
                <a:spcPts val="0"/>
              </a:spcBef>
              <a:spcAft>
                <a:spcPts val="0"/>
              </a:spcAft>
              <a:buClr>
                <a:schemeClr val="dk2"/>
              </a:buClr>
              <a:buSzPts val="2600"/>
              <a:buNone/>
              <a:defRPr sz="3467">
                <a:solidFill>
                  <a:schemeClr val="dk2"/>
                </a:solidFill>
              </a:defRPr>
            </a:lvl6pPr>
            <a:lvl7pPr lvl="6" algn="l" rtl="0">
              <a:lnSpc>
                <a:spcPct val="100000"/>
              </a:lnSpc>
              <a:spcBef>
                <a:spcPts val="0"/>
              </a:spcBef>
              <a:spcAft>
                <a:spcPts val="0"/>
              </a:spcAft>
              <a:buClr>
                <a:schemeClr val="dk2"/>
              </a:buClr>
              <a:buSzPts val="2600"/>
              <a:buNone/>
              <a:defRPr sz="3467">
                <a:solidFill>
                  <a:schemeClr val="dk2"/>
                </a:solidFill>
              </a:defRPr>
            </a:lvl7pPr>
            <a:lvl8pPr lvl="7" algn="l" rtl="0">
              <a:lnSpc>
                <a:spcPct val="100000"/>
              </a:lnSpc>
              <a:spcBef>
                <a:spcPts val="0"/>
              </a:spcBef>
              <a:spcAft>
                <a:spcPts val="0"/>
              </a:spcAft>
              <a:buClr>
                <a:schemeClr val="dk2"/>
              </a:buClr>
              <a:buSzPts val="2600"/>
              <a:buNone/>
              <a:defRPr sz="3467">
                <a:solidFill>
                  <a:schemeClr val="dk2"/>
                </a:solidFill>
              </a:defRPr>
            </a:lvl8pPr>
            <a:lvl9pPr lvl="8" algn="l" rtl="0">
              <a:lnSpc>
                <a:spcPct val="100000"/>
              </a:lnSpc>
              <a:spcBef>
                <a:spcPts val="0"/>
              </a:spcBef>
              <a:spcAft>
                <a:spcPts val="0"/>
              </a:spcAft>
              <a:buClr>
                <a:schemeClr val="dk2"/>
              </a:buClr>
              <a:buSzPts val="2600"/>
              <a:buNone/>
              <a:defRPr sz="3467">
                <a:solidFill>
                  <a:schemeClr val="dk2"/>
                </a:solidFill>
              </a:defRPr>
            </a:lvl9pPr>
          </a:lstStyle>
          <a:p>
            <a:endParaRPr/>
          </a:p>
        </p:txBody>
      </p:sp>
      <p:sp>
        <p:nvSpPr>
          <p:cNvPr id="187" name="Google Shape;187;p31"/>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8210434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188"/>
        <p:cNvGrpSpPr/>
        <p:nvPr/>
      </p:nvGrpSpPr>
      <p:grpSpPr>
        <a:xfrm>
          <a:off x="0" y="0"/>
          <a:ext cx="0" cy="0"/>
          <a:chOff x="0" y="0"/>
          <a:chExt cx="0" cy="0"/>
        </a:xfrm>
      </p:grpSpPr>
      <p:sp>
        <p:nvSpPr>
          <p:cNvPr id="189" name="Google Shape;189;p32"/>
          <p:cNvSpPr/>
          <p:nvPr/>
        </p:nvSpPr>
        <p:spPr>
          <a:xfrm>
            <a:off x="0" y="0"/>
            <a:ext cx="12192000" cy="6504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190" name="Google Shape;190;p32"/>
          <p:cNvGrpSpPr/>
          <p:nvPr/>
        </p:nvGrpSpPr>
        <p:grpSpPr>
          <a:xfrm>
            <a:off x="1107192" y="1588368"/>
            <a:ext cx="994352" cy="61101"/>
            <a:chOff x="4580561" y="2589004"/>
            <a:chExt cx="1064464" cy="25200"/>
          </a:xfrm>
        </p:grpSpPr>
        <p:sp>
          <p:nvSpPr>
            <p:cNvPr id="191" name="Google Shape;191;p32"/>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92" name="Google Shape;192;p32"/>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193" name="Google Shape;193;p32"/>
          <p:cNvSpPr txBox="1">
            <a:spLocks noGrp="1"/>
          </p:cNvSpPr>
          <p:nvPr>
            <p:ph type="title"/>
          </p:nvPr>
        </p:nvSpPr>
        <p:spPr>
          <a:xfrm>
            <a:off x="973333" y="1758200"/>
            <a:ext cx="4401200" cy="18420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2"/>
              </a:buClr>
              <a:buSzPts val="2600"/>
              <a:buNone/>
              <a:defRPr sz="3467">
                <a:solidFill>
                  <a:schemeClr val="dk2"/>
                </a:solidFill>
              </a:defRPr>
            </a:lvl1pPr>
            <a:lvl2pPr lvl="1" algn="l" rtl="0">
              <a:lnSpc>
                <a:spcPct val="100000"/>
              </a:lnSpc>
              <a:spcBef>
                <a:spcPts val="0"/>
              </a:spcBef>
              <a:spcAft>
                <a:spcPts val="0"/>
              </a:spcAft>
              <a:buClr>
                <a:schemeClr val="dk2"/>
              </a:buClr>
              <a:buSzPts val="2600"/>
              <a:buNone/>
              <a:defRPr sz="3467">
                <a:solidFill>
                  <a:schemeClr val="dk2"/>
                </a:solidFill>
              </a:defRPr>
            </a:lvl2pPr>
            <a:lvl3pPr lvl="2" algn="l" rtl="0">
              <a:lnSpc>
                <a:spcPct val="100000"/>
              </a:lnSpc>
              <a:spcBef>
                <a:spcPts val="0"/>
              </a:spcBef>
              <a:spcAft>
                <a:spcPts val="0"/>
              </a:spcAft>
              <a:buClr>
                <a:schemeClr val="dk2"/>
              </a:buClr>
              <a:buSzPts val="2600"/>
              <a:buNone/>
              <a:defRPr sz="3467">
                <a:solidFill>
                  <a:schemeClr val="dk2"/>
                </a:solidFill>
              </a:defRPr>
            </a:lvl3pPr>
            <a:lvl4pPr lvl="3" algn="l" rtl="0">
              <a:lnSpc>
                <a:spcPct val="100000"/>
              </a:lnSpc>
              <a:spcBef>
                <a:spcPts val="0"/>
              </a:spcBef>
              <a:spcAft>
                <a:spcPts val="0"/>
              </a:spcAft>
              <a:buClr>
                <a:schemeClr val="dk2"/>
              </a:buClr>
              <a:buSzPts val="2600"/>
              <a:buNone/>
              <a:defRPr sz="3467">
                <a:solidFill>
                  <a:schemeClr val="dk2"/>
                </a:solidFill>
              </a:defRPr>
            </a:lvl4pPr>
            <a:lvl5pPr lvl="4" algn="l" rtl="0">
              <a:lnSpc>
                <a:spcPct val="100000"/>
              </a:lnSpc>
              <a:spcBef>
                <a:spcPts val="0"/>
              </a:spcBef>
              <a:spcAft>
                <a:spcPts val="0"/>
              </a:spcAft>
              <a:buClr>
                <a:schemeClr val="dk2"/>
              </a:buClr>
              <a:buSzPts val="2600"/>
              <a:buNone/>
              <a:defRPr sz="3467">
                <a:solidFill>
                  <a:schemeClr val="dk2"/>
                </a:solidFill>
              </a:defRPr>
            </a:lvl5pPr>
            <a:lvl6pPr lvl="5" algn="l" rtl="0">
              <a:lnSpc>
                <a:spcPct val="100000"/>
              </a:lnSpc>
              <a:spcBef>
                <a:spcPts val="0"/>
              </a:spcBef>
              <a:spcAft>
                <a:spcPts val="0"/>
              </a:spcAft>
              <a:buClr>
                <a:schemeClr val="dk2"/>
              </a:buClr>
              <a:buSzPts val="2600"/>
              <a:buNone/>
              <a:defRPr sz="3467">
                <a:solidFill>
                  <a:schemeClr val="dk2"/>
                </a:solidFill>
              </a:defRPr>
            </a:lvl6pPr>
            <a:lvl7pPr lvl="6" algn="l" rtl="0">
              <a:lnSpc>
                <a:spcPct val="100000"/>
              </a:lnSpc>
              <a:spcBef>
                <a:spcPts val="0"/>
              </a:spcBef>
              <a:spcAft>
                <a:spcPts val="0"/>
              </a:spcAft>
              <a:buClr>
                <a:schemeClr val="dk2"/>
              </a:buClr>
              <a:buSzPts val="2600"/>
              <a:buNone/>
              <a:defRPr sz="3467">
                <a:solidFill>
                  <a:schemeClr val="dk2"/>
                </a:solidFill>
              </a:defRPr>
            </a:lvl7pPr>
            <a:lvl8pPr lvl="7" algn="l" rtl="0">
              <a:lnSpc>
                <a:spcPct val="100000"/>
              </a:lnSpc>
              <a:spcBef>
                <a:spcPts val="0"/>
              </a:spcBef>
              <a:spcAft>
                <a:spcPts val="0"/>
              </a:spcAft>
              <a:buClr>
                <a:schemeClr val="dk2"/>
              </a:buClr>
              <a:buSzPts val="2600"/>
              <a:buNone/>
              <a:defRPr sz="3467">
                <a:solidFill>
                  <a:schemeClr val="dk2"/>
                </a:solidFill>
              </a:defRPr>
            </a:lvl8pPr>
            <a:lvl9pPr lvl="8" algn="l" rtl="0">
              <a:lnSpc>
                <a:spcPct val="100000"/>
              </a:lnSpc>
              <a:spcBef>
                <a:spcPts val="0"/>
              </a:spcBef>
              <a:spcAft>
                <a:spcPts val="0"/>
              </a:spcAft>
              <a:buClr>
                <a:schemeClr val="dk2"/>
              </a:buClr>
              <a:buSzPts val="2600"/>
              <a:buNone/>
              <a:defRPr sz="3467">
                <a:solidFill>
                  <a:schemeClr val="dk2"/>
                </a:solidFill>
              </a:defRPr>
            </a:lvl9pPr>
          </a:lstStyle>
          <a:p>
            <a:endParaRPr/>
          </a:p>
        </p:txBody>
      </p:sp>
      <p:sp>
        <p:nvSpPr>
          <p:cNvPr id="194" name="Google Shape;194;p32"/>
          <p:cNvSpPr txBox="1">
            <a:spLocks noGrp="1"/>
          </p:cNvSpPr>
          <p:nvPr>
            <p:ph type="body" idx="1"/>
          </p:nvPr>
        </p:nvSpPr>
        <p:spPr>
          <a:xfrm>
            <a:off x="961633" y="3708967"/>
            <a:ext cx="4401200" cy="2130000"/>
          </a:xfrm>
          <a:prstGeom prst="rect">
            <a:avLst/>
          </a:prstGeom>
          <a:noFill/>
          <a:ln>
            <a:noFill/>
          </a:ln>
        </p:spPr>
        <p:txBody>
          <a:bodyPr spcFirstLastPara="1" wrap="square" lIns="91425" tIns="91425" rIns="91425" bIns="91425" anchor="t" anchorCtr="0">
            <a:noAutofit/>
          </a:bodyPr>
          <a:lstStyle>
            <a:lvl1pPr marL="609585" lvl="0" indent="-414856" algn="l" rtl="0">
              <a:lnSpc>
                <a:spcPct val="115000"/>
              </a:lnSpc>
              <a:spcBef>
                <a:spcPts val="0"/>
              </a:spcBef>
              <a:spcAft>
                <a:spcPts val="0"/>
              </a:spcAft>
              <a:buSzPts val="1300"/>
              <a:buChar char="●"/>
              <a:defRPr/>
            </a:lvl1pPr>
            <a:lvl2pPr marL="1219170" lvl="1" indent="-397923" algn="l" rtl="0">
              <a:lnSpc>
                <a:spcPct val="115000"/>
              </a:lnSpc>
              <a:spcBef>
                <a:spcPts val="2133"/>
              </a:spcBef>
              <a:spcAft>
                <a:spcPts val="0"/>
              </a:spcAft>
              <a:buSzPts val="1100"/>
              <a:buChar char="○"/>
              <a:defRPr/>
            </a:lvl2pPr>
            <a:lvl3pPr marL="1828754" lvl="2" indent="-397923" algn="l" rtl="0">
              <a:lnSpc>
                <a:spcPct val="115000"/>
              </a:lnSpc>
              <a:spcBef>
                <a:spcPts val="2133"/>
              </a:spcBef>
              <a:spcAft>
                <a:spcPts val="0"/>
              </a:spcAft>
              <a:buSzPts val="1100"/>
              <a:buChar char="■"/>
              <a:defRPr/>
            </a:lvl3pPr>
            <a:lvl4pPr marL="2438339" lvl="3" indent="-397923" algn="l" rtl="0">
              <a:lnSpc>
                <a:spcPct val="115000"/>
              </a:lnSpc>
              <a:spcBef>
                <a:spcPts val="2133"/>
              </a:spcBef>
              <a:spcAft>
                <a:spcPts val="0"/>
              </a:spcAft>
              <a:buSzPts val="1100"/>
              <a:buChar char="●"/>
              <a:defRPr/>
            </a:lvl4pPr>
            <a:lvl5pPr marL="3047924" lvl="4" indent="-397923" algn="l" rtl="0">
              <a:lnSpc>
                <a:spcPct val="115000"/>
              </a:lnSpc>
              <a:spcBef>
                <a:spcPts val="2133"/>
              </a:spcBef>
              <a:spcAft>
                <a:spcPts val="0"/>
              </a:spcAft>
              <a:buSzPts val="1100"/>
              <a:buChar char="○"/>
              <a:defRPr/>
            </a:lvl5pPr>
            <a:lvl6pPr marL="3657509" lvl="5" indent="-397923" algn="l" rtl="0">
              <a:lnSpc>
                <a:spcPct val="115000"/>
              </a:lnSpc>
              <a:spcBef>
                <a:spcPts val="2133"/>
              </a:spcBef>
              <a:spcAft>
                <a:spcPts val="0"/>
              </a:spcAft>
              <a:buSzPts val="1100"/>
              <a:buChar char="■"/>
              <a:defRPr/>
            </a:lvl6pPr>
            <a:lvl7pPr marL="4267093" lvl="6" indent="-397923" algn="l" rtl="0">
              <a:lnSpc>
                <a:spcPct val="115000"/>
              </a:lnSpc>
              <a:spcBef>
                <a:spcPts val="2133"/>
              </a:spcBef>
              <a:spcAft>
                <a:spcPts val="0"/>
              </a:spcAft>
              <a:buSzPts val="1100"/>
              <a:buChar char="●"/>
              <a:defRPr/>
            </a:lvl7pPr>
            <a:lvl8pPr marL="4876678" lvl="7" indent="-397923" algn="l" rtl="0">
              <a:lnSpc>
                <a:spcPct val="115000"/>
              </a:lnSpc>
              <a:spcBef>
                <a:spcPts val="2133"/>
              </a:spcBef>
              <a:spcAft>
                <a:spcPts val="0"/>
              </a:spcAft>
              <a:buSzPts val="1100"/>
              <a:buChar char="○"/>
              <a:defRPr/>
            </a:lvl8pPr>
            <a:lvl9pPr marL="5486263" lvl="8" indent="-397923" algn="l" rtl="0">
              <a:lnSpc>
                <a:spcPct val="115000"/>
              </a:lnSpc>
              <a:spcBef>
                <a:spcPts val="2133"/>
              </a:spcBef>
              <a:spcAft>
                <a:spcPts val="2133"/>
              </a:spcAft>
              <a:buSzPts val="1100"/>
              <a:buChar char="■"/>
              <a:defRPr/>
            </a:lvl9pPr>
          </a:lstStyle>
          <a:p>
            <a:endParaRPr/>
          </a:p>
        </p:txBody>
      </p:sp>
      <p:sp>
        <p:nvSpPr>
          <p:cNvPr id="195" name="Google Shape;195;p32"/>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68866743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Main point">
  <p:cSld name="Main point">
    <p:bg>
      <p:bgPr>
        <a:solidFill>
          <a:schemeClr val="accent3"/>
        </a:solidFill>
        <a:effectLst/>
      </p:bgPr>
    </p:bg>
    <p:spTree>
      <p:nvGrpSpPr>
        <p:cNvPr id="1" name="Shape 196"/>
        <p:cNvGrpSpPr/>
        <p:nvPr/>
      </p:nvGrpSpPr>
      <p:grpSpPr>
        <a:xfrm>
          <a:off x="0" y="0"/>
          <a:ext cx="0" cy="0"/>
          <a:chOff x="0" y="0"/>
          <a:chExt cx="0" cy="0"/>
        </a:xfrm>
      </p:grpSpPr>
      <p:grpSp>
        <p:nvGrpSpPr>
          <p:cNvPr id="197" name="Google Shape;197;p33"/>
          <p:cNvGrpSpPr/>
          <p:nvPr/>
        </p:nvGrpSpPr>
        <p:grpSpPr>
          <a:xfrm>
            <a:off x="1107192" y="5558867"/>
            <a:ext cx="994352" cy="61101"/>
            <a:chOff x="4580561" y="2589004"/>
            <a:chExt cx="1064464" cy="25200"/>
          </a:xfrm>
        </p:grpSpPr>
        <p:sp>
          <p:nvSpPr>
            <p:cNvPr id="198" name="Google Shape;198;p33"/>
            <p:cNvSpPr/>
            <p:nvPr/>
          </p:nvSpPr>
          <p:spPr>
            <a:xfrm rot="-5400000">
              <a:off x="5366325" y="2335504"/>
              <a:ext cx="25200" cy="5322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199" name="Google Shape;199;p33"/>
            <p:cNvSpPr/>
            <p:nvPr/>
          </p:nvSpPr>
          <p:spPr>
            <a:xfrm rot="-5400000">
              <a:off x="4836311" y="2333254"/>
              <a:ext cx="25200" cy="536700"/>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00" name="Google Shape;200;p33"/>
          <p:cNvSpPr txBox="1">
            <a:spLocks noGrp="1"/>
          </p:cNvSpPr>
          <p:nvPr>
            <p:ph type="title"/>
          </p:nvPr>
        </p:nvSpPr>
        <p:spPr>
          <a:xfrm>
            <a:off x="972600" y="1152400"/>
            <a:ext cx="9361600" cy="39800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Clr>
                <a:schemeClr val="lt1"/>
              </a:buClr>
              <a:buSzPts val="3600"/>
              <a:buNone/>
              <a:defRPr sz="4800">
                <a:solidFill>
                  <a:schemeClr val="lt1"/>
                </a:solidFill>
              </a:defRPr>
            </a:lvl1pPr>
            <a:lvl2pPr lvl="1" algn="l" rtl="0">
              <a:lnSpc>
                <a:spcPct val="100000"/>
              </a:lnSpc>
              <a:spcBef>
                <a:spcPts val="0"/>
              </a:spcBef>
              <a:spcAft>
                <a:spcPts val="0"/>
              </a:spcAft>
              <a:buClr>
                <a:schemeClr val="lt1"/>
              </a:buClr>
              <a:buSzPts val="3600"/>
              <a:buNone/>
              <a:defRPr sz="4800">
                <a:solidFill>
                  <a:schemeClr val="lt1"/>
                </a:solidFill>
              </a:defRPr>
            </a:lvl2pPr>
            <a:lvl3pPr lvl="2" algn="l" rtl="0">
              <a:lnSpc>
                <a:spcPct val="100000"/>
              </a:lnSpc>
              <a:spcBef>
                <a:spcPts val="0"/>
              </a:spcBef>
              <a:spcAft>
                <a:spcPts val="0"/>
              </a:spcAft>
              <a:buClr>
                <a:schemeClr val="lt1"/>
              </a:buClr>
              <a:buSzPts val="3600"/>
              <a:buNone/>
              <a:defRPr sz="4800">
                <a:solidFill>
                  <a:schemeClr val="lt1"/>
                </a:solidFill>
              </a:defRPr>
            </a:lvl3pPr>
            <a:lvl4pPr lvl="3" algn="l" rtl="0">
              <a:lnSpc>
                <a:spcPct val="100000"/>
              </a:lnSpc>
              <a:spcBef>
                <a:spcPts val="0"/>
              </a:spcBef>
              <a:spcAft>
                <a:spcPts val="0"/>
              </a:spcAft>
              <a:buClr>
                <a:schemeClr val="lt1"/>
              </a:buClr>
              <a:buSzPts val="3600"/>
              <a:buNone/>
              <a:defRPr sz="4800">
                <a:solidFill>
                  <a:schemeClr val="lt1"/>
                </a:solidFill>
              </a:defRPr>
            </a:lvl4pPr>
            <a:lvl5pPr lvl="4" algn="l" rtl="0">
              <a:lnSpc>
                <a:spcPct val="100000"/>
              </a:lnSpc>
              <a:spcBef>
                <a:spcPts val="0"/>
              </a:spcBef>
              <a:spcAft>
                <a:spcPts val="0"/>
              </a:spcAft>
              <a:buClr>
                <a:schemeClr val="lt1"/>
              </a:buClr>
              <a:buSzPts val="3600"/>
              <a:buNone/>
              <a:defRPr sz="4800">
                <a:solidFill>
                  <a:schemeClr val="lt1"/>
                </a:solidFill>
              </a:defRPr>
            </a:lvl5pPr>
            <a:lvl6pPr lvl="5" algn="l" rtl="0">
              <a:lnSpc>
                <a:spcPct val="100000"/>
              </a:lnSpc>
              <a:spcBef>
                <a:spcPts val="0"/>
              </a:spcBef>
              <a:spcAft>
                <a:spcPts val="0"/>
              </a:spcAft>
              <a:buClr>
                <a:schemeClr val="lt1"/>
              </a:buClr>
              <a:buSzPts val="3600"/>
              <a:buNone/>
              <a:defRPr sz="4800">
                <a:solidFill>
                  <a:schemeClr val="lt1"/>
                </a:solidFill>
              </a:defRPr>
            </a:lvl6pPr>
            <a:lvl7pPr lvl="6" algn="l" rtl="0">
              <a:lnSpc>
                <a:spcPct val="100000"/>
              </a:lnSpc>
              <a:spcBef>
                <a:spcPts val="0"/>
              </a:spcBef>
              <a:spcAft>
                <a:spcPts val="0"/>
              </a:spcAft>
              <a:buClr>
                <a:schemeClr val="lt1"/>
              </a:buClr>
              <a:buSzPts val="3600"/>
              <a:buNone/>
              <a:defRPr sz="4800">
                <a:solidFill>
                  <a:schemeClr val="lt1"/>
                </a:solidFill>
              </a:defRPr>
            </a:lvl7pPr>
            <a:lvl8pPr lvl="7" algn="l" rtl="0">
              <a:lnSpc>
                <a:spcPct val="100000"/>
              </a:lnSpc>
              <a:spcBef>
                <a:spcPts val="0"/>
              </a:spcBef>
              <a:spcAft>
                <a:spcPts val="0"/>
              </a:spcAft>
              <a:buClr>
                <a:schemeClr val="lt1"/>
              </a:buClr>
              <a:buSzPts val="3600"/>
              <a:buNone/>
              <a:defRPr sz="4800">
                <a:solidFill>
                  <a:schemeClr val="lt1"/>
                </a:solidFill>
              </a:defRPr>
            </a:lvl8pPr>
            <a:lvl9pPr lvl="8" algn="l" rtl="0">
              <a:lnSpc>
                <a:spcPct val="100000"/>
              </a:lnSpc>
              <a:spcBef>
                <a:spcPts val="0"/>
              </a:spcBef>
              <a:spcAft>
                <a:spcPts val="0"/>
              </a:spcAft>
              <a:buClr>
                <a:schemeClr val="lt1"/>
              </a:buClr>
              <a:buSzPts val="3600"/>
              <a:buNone/>
              <a:defRPr sz="4800">
                <a:solidFill>
                  <a:schemeClr val="lt1"/>
                </a:solidFill>
              </a:defRPr>
            </a:lvl9pPr>
          </a:lstStyle>
          <a:p>
            <a:endParaRPr/>
          </a:p>
        </p:txBody>
      </p:sp>
      <p:sp>
        <p:nvSpPr>
          <p:cNvPr id="201" name="Google Shape;201;p33"/>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l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7863052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202"/>
        <p:cNvGrpSpPr/>
        <p:nvPr/>
      </p:nvGrpSpPr>
      <p:grpSpPr>
        <a:xfrm>
          <a:off x="0" y="0"/>
          <a:ext cx="0" cy="0"/>
          <a:chOff x="0" y="0"/>
          <a:chExt cx="0" cy="0"/>
        </a:xfrm>
      </p:grpSpPr>
      <p:sp>
        <p:nvSpPr>
          <p:cNvPr id="203" name="Google Shape;203;p34"/>
          <p:cNvSpPr/>
          <p:nvPr/>
        </p:nvSpPr>
        <p:spPr>
          <a:xfrm>
            <a:off x="0" y="0"/>
            <a:ext cx="6096000" cy="6858000"/>
          </a:xfrm>
          <a:prstGeom prst="rect">
            <a:avLst/>
          </a:prstGeom>
          <a:solidFill>
            <a:schemeClr val="lt2"/>
          </a:solidFill>
          <a:ln>
            <a:noFill/>
          </a:ln>
        </p:spPr>
        <p:txBody>
          <a:bodyPr spcFirstLastPara="1" wrap="square" lIns="121900" tIns="121900" rIns="121900" bIns="121900"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nvGrpSpPr>
          <p:cNvPr id="204" name="Google Shape;204;p34"/>
          <p:cNvGrpSpPr/>
          <p:nvPr/>
        </p:nvGrpSpPr>
        <p:grpSpPr>
          <a:xfrm>
            <a:off x="1107192" y="1588368"/>
            <a:ext cx="994352" cy="61101"/>
            <a:chOff x="4580561" y="2589004"/>
            <a:chExt cx="1064464" cy="25200"/>
          </a:xfrm>
        </p:grpSpPr>
        <p:sp>
          <p:nvSpPr>
            <p:cNvPr id="205" name="Google Shape;205;p34"/>
            <p:cNvSpPr/>
            <p:nvPr/>
          </p:nvSpPr>
          <p:spPr>
            <a:xfrm rot="-5400000">
              <a:off x="5366325" y="2335504"/>
              <a:ext cx="25200" cy="532200"/>
            </a:xfrm>
            <a:prstGeom prst="rect">
              <a:avLst/>
            </a:prstGeom>
            <a:solidFill>
              <a:schemeClr val="accent3"/>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sp>
          <p:nvSpPr>
            <p:cNvPr id="206" name="Google Shape;206;p34"/>
            <p:cNvSpPr/>
            <p:nvPr/>
          </p:nvSpPr>
          <p:spPr>
            <a:xfrm rot="-5400000">
              <a:off x="4836311" y="2333254"/>
              <a:ext cx="25200" cy="536700"/>
            </a:xfrm>
            <a:prstGeom prst="rect">
              <a:avLst/>
            </a:prstGeom>
            <a:solidFill>
              <a:schemeClr val="dk1"/>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867" b="0" i="0" u="none" strike="noStrike" cap="none">
                <a:solidFill>
                  <a:srgbClr val="000000"/>
                </a:solidFill>
                <a:latin typeface="Arial"/>
                <a:ea typeface="Arial"/>
                <a:cs typeface="Arial"/>
                <a:sym typeface="Arial"/>
              </a:endParaRPr>
            </a:p>
          </p:txBody>
        </p:sp>
      </p:grpSp>
      <p:sp>
        <p:nvSpPr>
          <p:cNvPr id="207" name="Google Shape;207;p34"/>
          <p:cNvSpPr txBox="1">
            <a:spLocks noGrp="1"/>
          </p:cNvSpPr>
          <p:nvPr>
            <p:ph type="title"/>
          </p:nvPr>
        </p:nvSpPr>
        <p:spPr>
          <a:xfrm>
            <a:off x="973333" y="1758200"/>
            <a:ext cx="4401200" cy="22496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Clr>
                <a:schemeClr val="dk2"/>
              </a:buClr>
              <a:buSzPts val="2600"/>
              <a:buNone/>
              <a:defRPr sz="3467">
                <a:solidFill>
                  <a:schemeClr val="dk2"/>
                </a:solidFill>
              </a:defRPr>
            </a:lvl1pPr>
            <a:lvl2pPr lvl="1" algn="l" rtl="0">
              <a:lnSpc>
                <a:spcPct val="100000"/>
              </a:lnSpc>
              <a:spcBef>
                <a:spcPts val="0"/>
              </a:spcBef>
              <a:spcAft>
                <a:spcPts val="0"/>
              </a:spcAft>
              <a:buClr>
                <a:schemeClr val="dk2"/>
              </a:buClr>
              <a:buSzPts val="2600"/>
              <a:buNone/>
              <a:defRPr sz="3467">
                <a:solidFill>
                  <a:schemeClr val="dk2"/>
                </a:solidFill>
              </a:defRPr>
            </a:lvl2pPr>
            <a:lvl3pPr lvl="2" algn="l" rtl="0">
              <a:lnSpc>
                <a:spcPct val="100000"/>
              </a:lnSpc>
              <a:spcBef>
                <a:spcPts val="0"/>
              </a:spcBef>
              <a:spcAft>
                <a:spcPts val="0"/>
              </a:spcAft>
              <a:buClr>
                <a:schemeClr val="dk2"/>
              </a:buClr>
              <a:buSzPts val="2600"/>
              <a:buNone/>
              <a:defRPr sz="3467">
                <a:solidFill>
                  <a:schemeClr val="dk2"/>
                </a:solidFill>
              </a:defRPr>
            </a:lvl3pPr>
            <a:lvl4pPr lvl="3" algn="l" rtl="0">
              <a:lnSpc>
                <a:spcPct val="100000"/>
              </a:lnSpc>
              <a:spcBef>
                <a:spcPts val="0"/>
              </a:spcBef>
              <a:spcAft>
                <a:spcPts val="0"/>
              </a:spcAft>
              <a:buClr>
                <a:schemeClr val="dk2"/>
              </a:buClr>
              <a:buSzPts val="2600"/>
              <a:buNone/>
              <a:defRPr sz="3467">
                <a:solidFill>
                  <a:schemeClr val="dk2"/>
                </a:solidFill>
              </a:defRPr>
            </a:lvl4pPr>
            <a:lvl5pPr lvl="4" algn="l" rtl="0">
              <a:lnSpc>
                <a:spcPct val="100000"/>
              </a:lnSpc>
              <a:spcBef>
                <a:spcPts val="0"/>
              </a:spcBef>
              <a:spcAft>
                <a:spcPts val="0"/>
              </a:spcAft>
              <a:buClr>
                <a:schemeClr val="dk2"/>
              </a:buClr>
              <a:buSzPts val="2600"/>
              <a:buNone/>
              <a:defRPr sz="3467">
                <a:solidFill>
                  <a:schemeClr val="dk2"/>
                </a:solidFill>
              </a:defRPr>
            </a:lvl5pPr>
            <a:lvl6pPr lvl="5" algn="l" rtl="0">
              <a:lnSpc>
                <a:spcPct val="100000"/>
              </a:lnSpc>
              <a:spcBef>
                <a:spcPts val="0"/>
              </a:spcBef>
              <a:spcAft>
                <a:spcPts val="0"/>
              </a:spcAft>
              <a:buClr>
                <a:schemeClr val="dk2"/>
              </a:buClr>
              <a:buSzPts val="2600"/>
              <a:buNone/>
              <a:defRPr sz="3467">
                <a:solidFill>
                  <a:schemeClr val="dk2"/>
                </a:solidFill>
              </a:defRPr>
            </a:lvl6pPr>
            <a:lvl7pPr lvl="6" algn="l" rtl="0">
              <a:lnSpc>
                <a:spcPct val="100000"/>
              </a:lnSpc>
              <a:spcBef>
                <a:spcPts val="0"/>
              </a:spcBef>
              <a:spcAft>
                <a:spcPts val="0"/>
              </a:spcAft>
              <a:buClr>
                <a:schemeClr val="dk2"/>
              </a:buClr>
              <a:buSzPts val="2600"/>
              <a:buNone/>
              <a:defRPr sz="3467">
                <a:solidFill>
                  <a:schemeClr val="dk2"/>
                </a:solidFill>
              </a:defRPr>
            </a:lvl7pPr>
            <a:lvl8pPr lvl="7" algn="l" rtl="0">
              <a:lnSpc>
                <a:spcPct val="100000"/>
              </a:lnSpc>
              <a:spcBef>
                <a:spcPts val="0"/>
              </a:spcBef>
              <a:spcAft>
                <a:spcPts val="0"/>
              </a:spcAft>
              <a:buClr>
                <a:schemeClr val="dk2"/>
              </a:buClr>
              <a:buSzPts val="2600"/>
              <a:buNone/>
              <a:defRPr sz="3467">
                <a:solidFill>
                  <a:schemeClr val="dk2"/>
                </a:solidFill>
              </a:defRPr>
            </a:lvl8pPr>
            <a:lvl9pPr lvl="8" algn="l" rtl="0">
              <a:lnSpc>
                <a:spcPct val="100000"/>
              </a:lnSpc>
              <a:spcBef>
                <a:spcPts val="0"/>
              </a:spcBef>
              <a:spcAft>
                <a:spcPts val="0"/>
              </a:spcAft>
              <a:buClr>
                <a:schemeClr val="dk2"/>
              </a:buClr>
              <a:buSzPts val="2600"/>
              <a:buNone/>
              <a:defRPr sz="3467">
                <a:solidFill>
                  <a:schemeClr val="dk2"/>
                </a:solidFill>
              </a:defRPr>
            </a:lvl9pPr>
          </a:lstStyle>
          <a:p>
            <a:endParaRPr/>
          </a:p>
        </p:txBody>
      </p:sp>
      <p:sp>
        <p:nvSpPr>
          <p:cNvPr id="208" name="Google Shape;208;p34"/>
          <p:cNvSpPr txBox="1">
            <a:spLocks noGrp="1"/>
          </p:cNvSpPr>
          <p:nvPr>
            <p:ph type="subTitle" idx="1"/>
          </p:nvPr>
        </p:nvSpPr>
        <p:spPr>
          <a:xfrm>
            <a:off x="966600" y="4215367"/>
            <a:ext cx="4401200" cy="10120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1600"/>
              <a:buNone/>
              <a:defRPr sz="2133"/>
            </a:lvl1pPr>
            <a:lvl2pPr lvl="1" algn="l" rtl="0">
              <a:lnSpc>
                <a:spcPct val="100000"/>
              </a:lnSpc>
              <a:spcBef>
                <a:spcPts val="0"/>
              </a:spcBef>
              <a:spcAft>
                <a:spcPts val="0"/>
              </a:spcAft>
              <a:buSzPts val="1600"/>
              <a:buNone/>
              <a:defRPr sz="2133"/>
            </a:lvl2pPr>
            <a:lvl3pPr lvl="2" algn="l" rtl="0">
              <a:lnSpc>
                <a:spcPct val="100000"/>
              </a:lnSpc>
              <a:spcBef>
                <a:spcPts val="0"/>
              </a:spcBef>
              <a:spcAft>
                <a:spcPts val="0"/>
              </a:spcAft>
              <a:buSzPts val="1600"/>
              <a:buNone/>
              <a:defRPr sz="2133"/>
            </a:lvl3pPr>
            <a:lvl4pPr lvl="3" algn="l" rtl="0">
              <a:lnSpc>
                <a:spcPct val="100000"/>
              </a:lnSpc>
              <a:spcBef>
                <a:spcPts val="0"/>
              </a:spcBef>
              <a:spcAft>
                <a:spcPts val="0"/>
              </a:spcAft>
              <a:buSzPts val="1600"/>
              <a:buNone/>
              <a:defRPr sz="2133"/>
            </a:lvl4pPr>
            <a:lvl5pPr lvl="4" algn="l" rtl="0">
              <a:lnSpc>
                <a:spcPct val="100000"/>
              </a:lnSpc>
              <a:spcBef>
                <a:spcPts val="0"/>
              </a:spcBef>
              <a:spcAft>
                <a:spcPts val="0"/>
              </a:spcAft>
              <a:buSzPts val="1600"/>
              <a:buNone/>
              <a:defRPr sz="2133"/>
            </a:lvl5pPr>
            <a:lvl6pPr lvl="5" algn="l" rtl="0">
              <a:lnSpc>
                <a:spcPct val="100000"/>
              </a:lnSpc>
              <a:spcBef>
                <a:spcPts val="0"/>
              </a:spcBef>
              <a:spcAft>
                <a:spcPts val="0"/>
              </a:spcAft>
              <a:buSzPts val="1600"/>
              <a:buNone/>
              <a:defRPr sz="2133"/>
            </a:lvl6pPr>
            <a:lvl7pPr lvl="6" algn="l" rtl="0">
              <a:lnSpc>
                <a:spcPct val="100000"/>
              </a:lnSpc>
              <a:spcBef>
                <a:spcPts val="0"/>
              </a:spcBef>
              <a:spcAft>
                <a:spcPts val="0"/>
              </a:spcAft>
              <a:buSzPts val="1600"/>
              <a:buNone/>
              <a:defRPr sz="2133"/>
            </a:lvl7pPr>
            <a:lvl8pPr lvl="7" algn="l" rtl="0">
              <a:lnSpc>
                <a:spcPct val="100000"/>
              </a:lnSpc>
              <a:spcBef>
                <a:spcPts val="0"/>
              </a:spcBef>
              <a:spcAft>
                <a:spcPts val="0"/>
              </a:spcAft>
              <a:buSzPts val="1600"/>
              <a:buNone/>
              <a:defRPr sz="2133"/>
            </a:lvl8pPr>
            <a:lvl9pPr lvl="8" algn="l" rtl="0">
              <a:lnSpc>
                <a:spcPct val="100000"/>
              </a:lnSpc>
              <a:spcBef>
                <a:spcPts val="0"/>
              </a:spcBef>
              <a:spcAft>
                <a:spcPts val="0"/>
              </a:spcAft>
              <a:buSzPts val="1600"/>
              <a:buNone/>
              <a:defRPr sz="2133"/>
            </a:lvl9pPr>
          </a:lstStyle>
          <a:p>
            <a:endParaRPr/>
          </a:p>
        </p:txBody>
      </p:sp>
      <p:sp>
        <p:nvSpPr>
          <p:cNvPr id="209" name="Google Shape;209;p34"/>
          <p:cNvSpPr txBox="1">
            <a:spLocks noGrp="1"/>
          </p:cNvSpPr>
          <p:nvPr>
            <p:ph type="body" idx="2"/>
          </p:nvPr>
        </p:nvSpPr>
        <p:spPr>
          <a:xfrm>
            <a:off x="6898967" y="1803500"/>
            <a:ext cx="4499200" cy="4034000"/>
          </a:xfrm>
          <a:prstGeom prst="rect">
            <a:avLst/>
          </a:prstGeom>
          <a:noFill/>
          <a:ln>
            <a:noFill/>
          </a:ln>
        </p:spPr>
        <p:txBody>
          <a:bodyPr spcFirstLastPara="1" wrap="square" lIns="91425" tIns="91425" rIns="91425" bIns="91425" anchor="t" anchorCtr="0">
            <a:noAutofit/>
          </a:bodyPr>
          <a:lstStyle>
            <a:lvl1pPr marL="609585" lvl="0" indent="-414856" algn="l" rtl="0">
              <a:lnSpc>
                <a:spcPct val="115000"/>
              </a:lnSpc>
              <a:spcBef>
                <a:spcPts val="0"/>
              </a:spcBef>
              <a:spcAft>
                <a:spcPts val="0"/>
              </a:spcAft>
              <a:buSzPts val="1300"/>
              <a:buChar char="●"/>
              <a:defRPr/>
            </a:lvl1pPr>
            <a:lvl2pPr marL="1219170" lvl="1" indent="-397923" algn="l" rtl="0">
              <a:lnSpc>
                <a:spcPct val="115000"/>
              </a:lnSpc>
              <a:spcBef>
                <a:spcPts val="2133"/>
              </a:spcBef>
              <a:spcAft>
                <a:spcPts val="0"/>
              </a:spcAft>
              <a:buSzPts val="1100"/>
              <a:buChar char="○"/>
              <a:defRPr/>
            </a:lvl2pPr>
            <a:lvl3pPr marL="1828754" lvl="2" indent="-397923" algn="l" rtl="0">
              <a:lnSpc>
                <a:spcPct val="115000"/>
              </a:lnSpc>
              <a:spcBef>
                <a:spcPts val="2133"/>
              </a:spcBef>
              <a:spcAft>
                <a:spcPts val="0"/>
              </a:spcAft>
              <a:buSzPts val="1100"/>
              <a:buChar char="■"/>
              <a:defRPr/>
            </a:lvl3pPr>
            <a:lvl4pPr marL="2438339" lvl="3" indent="-397923" algn="l" rtl="0">
              <a:lnSpc>
                <a:spcPct val="115000"/>
              </a:lnSpc>
              <a:spcBef>
                <a:spcPts val="2133"/>
              </a:spcBef>
              <a:spcAft>
                <a:spcPts val="0"/>
              </a:spcAft>
              <a:buSzPts val="1100"/>
              <a:buChar char="●"/>
              <a:defRPr/>
            </a:lvl4pPr>
            <a:lvl5pPr marL="3047924" lvl="4" indent="-397923" algn="l" rtl="0">
              <a:lnSpc>
                <a:spcPct val="115000"/>
              </a:lnSpc>
              <a:spcBef>
                <a:spcPts val="2133"/>
              </a:spcBef>
              <a:spcAft>
                <a:spcPts val="0"/>
              </a:spcAft>
              <a:buSzPts val="1100"/>
              <a:buChar char="○"/>
              <a:defRPr/>
            </a:lvl5pPr>
            <a:lvl6pPr marL="3657509" lvl="5" indent="-397923" algn="l" rtl="0">
              <a:lnSpc>
                <a:spcPct val="115000"/>
              </a:lnSpc>
              <a:spcBef>
                <a:spcPts val="2133"/>
              </a:spcBef>
              <a:spcAft>
                <a:spcPts val="0"/>
              </a:spcAft>
              <a:buSzPts val="1100"/>
              <a:buChar char="■"/>
              <a:defRPr/>
            </a:lvl6pPr>
            <a:lvl7pPr marL="4267093" lvl="6" indent="-397923" algn="l" rtl="0">
              <a:lnSpc>
                <a:spcPct val="115000"/>
              </a:lnSpc>
              <a:spcBef>
                <a:spcPts val="2133"/>
              </a:spcBef>
              <a:spcAft>
                <a:spcPts val="0"/>
              </a:spcAft>
              <a:buSzPts val="1100"/>
              <a:buChar char="●"/>
              <a:defRPr/>
            </a:lvl7pPr>
            <a:lvl8pPr marL="4876678" lvl="7" indent="-397923" algn="l" rtl="0">
              <a:lnSpc>
                <a:spcPct val="115000"/>
              </a:lnSpc>
              <a:spcBef>
                <a:spcPts val="2133"/>
              </a:spcBef>
              <a:spcAft>
                <a:spcPts val="0"/>
              </a:spcAft>
              <a:buSzPts val="1100"/>
              <a:buChar char="○"/>
              <a:defRPr/>
            </a:lvl8pPr>
            <a:lvl9pPr marL="5486263" lvl="8" indent="-397923" algn="l" rtl="0">
              <a:lnSpc>
                <a:spcPct val="115000"/>
              </a:lnSpc>
              <a:spcBef>
                <a:spcPts val="2133"/>
              </a:spcBef>
              <a:spcAft>
                <a:spcPts val="2133"/>
              </a:spcAft>
              <a:buSzPts val="1100"/>
              <a:buChar char="■"/>
              <a:defRPr/>
            </a:lvl9pPr>
          </a:lstStyle>
          <a:p>
            <a:endParaRPr/>
          </a:p>
        </p:txBody>
      </p:sp>
      <p:sp>
        <p:nvSpPr>
          <p:cNvPr id="210" name="Google Shape;210;p34"/>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113015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211"/>
        <p:cNvGrpSpPr/>
        <p:nvPr/>
      </p:nvGrpSpPr>
      <p:grpSpPr>
        <a:xfrm>
          <a:off x="0" y="0"/>
          <a:ext cx="0" cy="0"/>
          <a:chOff x="0" y="0"/>
          <a:chExt cx="0" cy="0"/>
        </a:xfrm>
      </p:grpSpPr>
      <p:sp>
        <p:nvSpPr>
          <p:cNvPr id="212" name="Google Shape;212;p35"/>
          <p:cNvSpPr txBox="1">
            <a:spLocks noGrp="1"/>
          </p:cNvSpPr>
          <p:nvPr>
            <p:ph type="body" idx="1"/>
          </p:nvPr>
        </p:nvSpPr>
        <p:spPr>
          <a:xfrm>
            <a:off x="966600" y="5830068"/>
            <a:ext cx="10263200" cy="614000"/>
          </a:xfrm>
          <a:prstGeom prst="rect">
            <a:avLst/>
          </a:prstGeom>
          <a:noFill/>
          <a:ln>
            <a:noFill/>
          </a:ln>
        </p:spPr>
        <p:txBody>
          <a:bodyPr spcFirstLastPara="1" wrap="square" lIns="91425" tIns="91425" rIns="91425" bIns="91425" anchor="ctr" anchorCtr="0">
            <a:noAutofit/>
          </a:bodyPr>
          <a:lstStyle>
            <a:lvl1pPr marL="609585" lvl="0" indent="-304792" algn="l" rtl="0">
              <a:lnSpc>
                <a:spcPct val="100000"/>
              </a:lnSpc>
              <a:spcBef>
                <a:spcPts val="0"/>
              </a:spcBef>
              <a:spcAft>
                <a:spcPts val="0"/>
              </a:spcAft>
              <a:buSzPts val="1300"/>
              <a:buNone/>
              <a:defRPr/>
            </a:lvl1pPr>
          </a:lstStyle>
          <a:p>
            <a:endParaRPr/>
          </a:p>
        </p:txBody>
      </p:sp>
      <p:sp>
        <p:nvSpPr>
          <p:cNvPr id="213" name="Google Shape;213;p35"/>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2065689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214"/>
        <p:cNvGrpSpPr/>
        <p:nvPr/>
      </p:nvGrpSpPr>
      <p:grpSpPr>
        <a:xfrm>
          <a:off x="0" y="0"/>
          <a:ext cx="0" cy="0"/>
          <a:chOff x="0" y="0"/>
          <a:chExt cx="0" cy="0"/>
        </a:xfrm>
      </p:grpSpPr>
      <p:sp>
        <p:nvSpPr>
          <p:cNvPr id="215" name="Google Shape;215;p36"/>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968565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1.xml"/><Relationship Id="rId7"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5" Type="http://schemas.openxmlformats.org/officeDocument/2006/relationships/slideLayout" Target="../slideLayouts/slideLayout13.xml"/><Relationship Id="rId4"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theme" Target="../theme/theme3.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415600" y="593367"/>
            <a:ext cx="11360800" cy="9432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1pPr>
            <a:lvl2pPr lvl="1">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2pPr>
            <a:lvl3pPr lvl="2">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3pPr>
            <a:lvl4pPr lvl="3">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4pPr>
            <a:lvl5pPr lvl="4">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5pPr>
            <a:lvl6pPr lvl="5">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6pPr>
            <a:lvl7pPr lvl="6">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7pPr>
            <a:lvl8pPr lvl="7">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8pPr>
            <a:lvl9pPr lvl="8">
              <a:spcBef>
                <a:spcPts val="0"/>
              </a:spcBef>
              <a:spcAft>
                <a:spcPts val="0"/>
              </a:spcAft>
              <a:buClr>
                <a:schemeClr val="accent1"/>
              </a:buClr>
              <a:buSzPts val="3600"/>
              <a:buFont typeface="PT Sans Narrow"/>
              <a:buNone/>
              <a:defRPr sz="3600" b="1">
                <a:solidFill>
                  <a:schemeClr val="accent1"/>
                </a:solidFill>
                <a:latin typeface="PT Sans Narrow"/>
                <a:ea typeface="PT Sans Narrow"/>
                <a:cs typeface="PT Sans Narrow"/>
                <a:sym typeface="PT Sans Narrow"/>
              </a:defRPr>
            </a:lvl9pPr>
          </a:lstStyle>
          <a:p>
            <a:endParaRPr/>
          </a:p>
        </p:txBody>
      </p:sp>
      <p:sp>
        <p:nvSpPr>
          <p:cNvPr id="7" name="Google Shape;7;p1"/>
          <p:cNvSpPr txBox="1">
            <a:spLocks noGrp="1"/>
          </p:cNvSpPr>
          <p:nvPr>
            <p:ph type="body" idx="1"/>
          </p:nvPr>
        </p:nvSpPr>
        <p:spPr>
          <a:xfrm>
            <a:off x="415600" y="1688433"/>
            <a:ext cx="11360800" cy="4403600"/>
          </a:xfrm>
          <a:prstGeom prst="rect">
            <a:avLst/>
          </a:prstGeom>
          <a:noFill/>
          <a:ln>
            <a:noFill/>
          </a:ln>
        </p:spPr>
        <p:txBody>
          <a:bodyPr spcFirstLastPara="1" wrap="square" lIns="91425" tIns="91425" rIns="91425" bIns="91425" anchor="t" anchorCtr="0">
            <a:noAutofit/>
          </a:bodyPr>
          <a:lstStyle>
            <a:lvl1pPr marL="457200" lvl="0" indent="-342900">
              <a:lnSpc>
                <a:spcPct val="115000"/>
              </a:lnSpc>
              <a:spcBef>
                <a:spcPts val="0"/>
              </a:spcBef>
              <a:spcAft>
                <a:spcPts val="0"/>
              </a:spcAft>
              <a:buClr>
                <a:schemeClr val="dk2"/>
              </a:buClr>
              <a:buSzPts val="1800"/>
              <a:buFont typeface="Open Sans"/>
              <a:buChar char="●"/>
              <a:defRPr sz="1800">
                <a:solidFill>
                  <a:schemeClr val="dk2"/>
                </a:solidFill>
                <a:latin typeface="Open Sans"/>
                <a:ea typeface="Open Sans"/>
                <a:cs typeface="Open Sans"/>
                <a:sym typeface="Open Sans"/>
              </a:defRPr>
            </a:lvl1pPr>
            <a:lvl2pPr marL="914400" lvl="1"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2pPr>
            <a:lvl3pPr marL="1371600" lvl="2"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3pPr>
            <a:lvl4pPr marL="1828800" lvl="3"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4pPr>
            <a:lvl5pPr marL="2286000" lvl="4"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5pPr>
            <a:lvl6pPr marL="2743200" lvl="5"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6pPr>
            <a:lvl7pPr marL="3200400" lvl="6"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7pPr>
            <a:lvl8pPr marL="3657600" lvl="7" indent="-317500">
              <a:lnSpc>
                <a:spcPct val="115000"/>
              </a:lnSpc>
              <a:spcBef>
                <a:spcPts val="1600"/>
              </a:spcBef>
              <a:spcAft>
                <a:spcPts val="0"/>
              </a:spcAft>
              <a:buClr>
                <a:schemeClr val="dk2"/>
              </a:buClr>
              <a:buSzPts val="1400"/>
              <a:buFont typeface="Open Sans"/>
              <a:buChar char="○"/>
              <a:defRPr>
                <a:solidFill>
                  <a:schemeClr val="dk2"/>
                </a:solidFill>
                <a:latin typeface="Open Sans"/>
                <a:ea typeface="Open Sans"/>
                <a:cs typeface="Open Sans"/>
                <a:sym typeface="Open Sans"/>
              </a:defRPr>
            </a:lvl8pPr>
            <a:lvl9pPr marL="4114800" lvl="8" indent="-317500">
              <a:lnSpc>
                <a:spcPct val="115000"/>
              </a:lnSpc>
              <a:spcBef>
                <a:spcPts val="1600"/>
              </a:spcBef>
              <a:spcAft>
                <a:spcPts val="1600"/>
              </a:spcAft>
              <a:buClr>
                <a:schemeClr val="dk2"/>
              </a:buClr>
              <a:buSzPts val="1400"/>
              <a:buFont typeface="Open Sans"/>
              <a:buChar char="■"/>
              <a:defRPr>
                <a:solidFill>
                  <a:schemeClr val="dk2"/>
                </a:solidFill>
                <a:latin typeface="Open Sans"/>
                <a:ea typeface="Open Sans"/>
                <a:cs typeface="Open Sans"/>
                <a:sym typeface="Open Sans"/>
              </a:defRPr>
            </a:lvl9pPr>
          </a:lstStyle>
          <a:p>
            <a:endParaRPr/>
          </a:p>
        </p:txBody>
      </p:sp>
      <p:sp>
        <p:nvSpPr>
          <p:cNvPr id="8" name="Google Shape;8;p1"/>
          <p:cNvSpPr txBox="1">
            <a:spLocks noGrp="1"/>
          </p:cNvSpPr>
          <p:nvPr>
            <p:ph type="sldNum" idx="12"/>
          </p:nvPr>
        </p:nvSpPr>
        <p:spPr>
          <a:xfrm>
            <a:off x="11296611" y="6217623"/>
            <a:ext cx="731600" cy="524800"/>
          </a:xfrm>
          <a:prstGeom prst="rect">
            <a:avLst/>
          </a:prstGeom>
          <a:noFill/>
          <a:ln>
            <a:noFill/>
          </a:ln>
        </p:spPr>
        <p:txBody>
          <a:bodyPr spcFirstLastPara="1" wrap="square" lIns="91425" tIns="91425" rIns="91425" bIns="91425" anchor="ctr" anchorCtr="0">
            <a:noAutofit/>
          </a:bodyPr>
          <a:lstStyle>
            <a:lvl1pPr lvl="0" algn="r">
              <a:buNone/>
              <a:defRPr sz="1333">
                <a:solidFill>
                  <a:schemeClr val="dk2"/>
                </a:solidFill>
                <a:latin typeface="Open Sans"/>
                <a:ea typeface="Open Sans"/>
                <a:cs typeface="Open Sans"/>
                <a:sym typeface="Open Sans"/>
              </a:defRPr>
            </a:lvl1pPr>
            <a:lvl2pPr lvl="1" algn="r">
              <a:buNone/>
              <a:defRPr sz="1333">
                <a:solidFill>
                  <a:schemeClr val="dk2"/>
                </a:solidFill>
                <a:latin typeface="Open Sans"/>
                <a:ea typeface="Open Sans"/>
                <a:cs typeface="Open Sans"/>
                <a:sym typeface="Open Sans"/>
              </a:defRPr>
            </a:lvl2pPr>
            <a:lvl3pPr lvl="2" algn="r">
              <a:buNone/>
              <a:defRPr sz="1333">
                <a:solidFill>
                  <a:schemeClr val="dk2"/>
                </a:solidFill>
                <a:latin typeface="Open Sans"/>
                <a:ea typeface="Open Sans"/>
                <a:cs typeface="Open Sans"/>
                <a:sym typeface="Open Sans"/>
              </a:defRPr>
            </a:lvl3pPr>
            <a:lvl4pPr lvl="3" algn="r">
              <a:buNone/>
              <a:defRPr sz="1333">
                <a:solidFill>
                  <a:schemeClr val="dk2"/>
                </a:solidFill>
                <a:latin typeface="Open Sans"/>
                <a:ea typeface="Open Sans"/>
                <a:cs typeface="Open Sans"/>
                <a:sym typeface="Open Sans"/>
              </a:defRPr>
            </a:lvl4pPr>
            <a:lvl5pPr lvl="4" algn="r">
              <a:buNone/>
              <a:defRPr sz="1333">
                <a:solidFill>
                  <a:schemeClr val="dk2"/>
                </a:solidFill>
                <a:latin typeface="Open Sans"/>
                <a:ea typeface="Open Sans"/>
                <a:cs typeface="Open Sans"/>
                <a:sym typeface="Open Sans"/>
              </a:defRPr>
            </a:lvl5pPr>
            <a:lvl6pPr lvl="5" algn="r">
              <a:buNone/>
              <a:defRPr sz="1333">
                <a:solidFill>
                  <a:schemeClr val="dk2"/>
                </a:solidFill>
                <a:latin typeface="Open Sans"/>
                <a:ea typeface="Open Sans"/>
                <a:cs typeface="Open Sans"/>
                <a:sym typeface="Open Sans"/>
              </a:defRPr>
            </a:lvl6pPr>
            <a:lvl7pPr lvl="6" algn="r">
              <a:buNone/>
              <a:defRPr sz="1333">
                <a:solidFill>
                  <a:schemeClr val="dk2"/>
                </a:solidFill>
                <a:latin typeface="Open Sans"/>
                <a:ea typeface="Open Sans"/>
                <a:cs typeface="Open Sans"/>
                <a:sym typeface="Open Sans"/>
              </a:defRPr>
            </a:lvl7pPr>
            <a:lvl8pPr lvl="7" algn="r">
              <a:buNone/>
              <a:defRPr sz="1333">
                <a:solidFill>
                  <a:schemeClr val="dk2"/>
                </a:solidFill>
                <a:latin typeface="Open Sans"/>
                <a:ea typeface="Open Sans"/>
                <a:cs typeface="Open Sans"/>
                <a:sym typeface="Open Sans"/>
              </a:defRPr>
            </a:lvl8pPr>
            <a:lvl9pPr lvl="8" algn="r">
              <a:buNone/>
              <a:defRPr sz="1333">
                <a:solidFill>
                  <a:schemeClr val="dk2"/>
                </a:solidFill>
                <a:latin typeface="Open Sans"/>
                <a:ea typeface="Open Sans"/>
                <a:cs typeface="Open Sans"/>
                <a:sym typeface="Open Sans"/>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760016634"/>
      </p:ext>
    </p:extLst>
  </p:cSld>
  <p:clrMap bg1="lt1" tx1="dk1" bg2="dk2" tx2="lt2" accent1="accent1" accent2="accent2" accent3="accent3" accent4="accent4" accent5="accent5" accent6="accent6" hlink="hlink" folHlink="folHlink"/>
  <p:sldLayoutIdLst>
    <p:sldLayoutId id="2147483661" r:id="rId1"/>
    <p:sldLayoutId id="2147483663" r:id="rId2"/>
    <p:sldLayoutId id="2147483664" r:id="rId3"/>
    <p:sldLayoutId id="2147483665" r:id="rId4"/>
    <p:sldLayoutId id="2147483666" r:id="rId5"/>
    <p:sldLayoutId id="2147483668" r:id="rId6"/>
    <p:sldLayoutId id="2147483669" r:id="rId7"/>
    <p:sldLayoutId id="2147483670"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62"/>
        <p:cNvGrpSpPr/>
        <p:nvPr/>
      </p:nvGrpSpPr>
      <p:grpSpPr>
        <a:xfrm>
          <a:off x="0" y="0"/>
          <a:ext cx="0" cy="0"/>
          <a:chOff x="0" y="0"/>
          <a:chExt cx="0" cy="0"/>
        </a:xfrm>
      </p:grpSpPr>
      <p:sp>
        <p:nvSpPr>
          <p:cNvPr id="63" name="Google Shape;63;p13"/>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SzPts val="2800"/>
              <a:buFont typeface="Raleway"/>
              <a:buNone/>
              <a:defRPr sz="2800" b="1">
                <a:latin typeface="Raleway"/>
                <a:ea typeface="Raleway"/>
                <a:cs typeface="Raleway"/>
                <a:sym typeface="Raleway"/>
              </a:defRPr>
            </a:lvl1pPr>
            <a:lvl2pPr lvl="1" rtl="0">
              <a:spcBef>
                <a:spcPts val="0"/>
              </a:spcBef>
              <a:spcAft>
                <a:spcPts val="0"/>
              </a:spcAft>
              <a:buSzPts val="2800"/>
              <a:buFont typeface="Raleway"/>
              <a:buNone/>
              <a:defRPr sz="2800" b="1">
                <a:latin typeface="Raleway"/>
                <a:ea typeface="Raleway"/>
                <a:cs typeface="Raleway"/>
                <a:sym typeface="Raleway"/>
              </a:defRPr>
            </a:lvl2pPr>
            <a:lvl3pPr lvl="2" rtl="0">
              <a:spcBef>
                <a:spcPts val="0"/>
              </a:spcBef>
              <a:spcAft>
                <a:spcPts val="0"/>
              </a:spcAft>
              <a:buSzPts val="2800"/>
              <a:buFont typeface="Raleway"/>
              <a:buNone/>
              <a:defRPr sz="2800" b="1">
                <a:latin typeface="Raleway"/>
                <a:ea typeface="Raleway"/>
                <a:cs typeface="Raleway"/>
                <a:sym typeface="Raleway"/>
              </a:defRPr>
            </a:lvl3pPr>
            <a:lvl4pPr lvl="3" rtl="0">
              <a:spcBef>
                <a:spcPts val="0"/>
              </a:spcBef>
              <a:spcAft>
                <a:spcPts val="0"/>
              </a:spcAft>
              <a:buSzPts val="2800"/>
              <a:buFont typeface="Raleway"/>
              <a:buNone/>
              <a:defRPr sz="2800" b="1">
                <a:latin typeface="Raleway"/>
                <a:ea typeface="Raleway"/>
                <a:cs typeface="Raleway"/>
                <a:sym typeface="Raleway"/>
              </a:defRPr>
            </a:lvl4pPr>
            <a:lvl5pPr lvl="4" rtl="0">
              <a:spcBef>
                <a:spcPts val="0"/>
              </a:spcBef>
              <a:spcAft>
                <a:spcPts val="0"/>
              </a:spcAft>
              <a:buSzPts val="2800"/>
              <a:buFont typeface="Raleway"/>
              <a:buNone/>
              <a:defRPr sz="2800" b="1">
                <a:latin typeface="Raleway"/>
                <a:ea typeface="Raleway"/>
                <a:cs typeface="Raleway"/>
                <a:sym typeface="Raleway"/>
              </a:defRPr>
            </a:lvl5pPr>
            <a:lvl6pPr lvl="5" rtl="0">
              <a:spcBef>
                <a:spcPts val="0"/>
              </a:spcBef>
              <a:spcAft>
                <a:spcPts val="0"/>
              </a:spcAft>
              <a:buSzPts val="2800"/>
              <a:buFont typeface="Raleway"/>
              <a:buNone/>
              <a:defRPr sz="2800" b="1">
                <a:latin typeface="Raleway"/>
                <a:ea typeface="Raleway"/>
                <a:cs typeface="Raleway"/>
                <a:sym typeface="Raleway"/>
              </a:defRPr>
            </a:lvl6pPr>
            <a:lvl7pPr lvl="6" rtl="0">
              <a:spcBef>
                <a:spcPts val="0"/>
              </a:spcBef>
              <a:spcAft>
                <a:spcPts val="0"/>
              </a:spcAft>
              <a:buSzPts val="2800"/>
              <a:buFont typeface="Raleway"/>
              <a:buNone/>
              <a:defRPr sz="2800" b="1">
                <a:latin typeface="Raleway"/>
                <a:ea typeface="Raleway"/>
                <a:cs typeface="Raleway"/>
                <a:sym typeface="Raleway"/>
              </a:defRPr>
            </a:lvl7pPr>
            <a:lvl8pPr lvl="7" rtl="0">
              <a:spcBef>
                <a:spcPts val="0"/>
              </a:spcBef>
              <a:spcAft>
                <a:spcPts val="0"/>
              </a:spcAft>
              <a:buSzPts val="2800"/>
              <a:buFont typeface="Raleway"/>
              <a:buNone/>
              <a:defRPr sz="2800" b="1">
                <a:latin typeface="Raleway"/>
                <a:ea typeface="Raleway"/>
                <a:cs typeface="Raleway"/>
                <a:sym typeface="Raleway"/>
              </a:defRPr>
            </a:lvl8pPr>
            <a:lvl9pPr lvl="8" rtl="0">
              <a:spcBef>
                <a:spcPts val="0"/>
              </a:spcBef>
              <a:spcAft>
                <a:spcPts val="0"/>
              </a:spcAft>
              <a:buSzPts val="2800"/>
              <a:buFont typeface="Raleway"/>
              <a:buNone/>
              <a:defRPr sz="2800" b="1">
                <a:latin typeface="Raleway"/>
                <a:ea typeface="Raleway"/>
                <a:cs typeface="Raleway"/>
                <a:sym typeface="Raleway"/>
              </a:defRPr>
            </a:lvl9pPr>
          </a:lstStyle>
          <a:p>
            <a:endParaRPr/>
          </a:p>
        </p:txBody>
      </p:sp>
      <p:sp>
        <p:nvSpPr>
          <p:cNvPr id="64" name="Google Shape;64;p13"/>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lvl="0" indent="-311150" rtl="0">
              <a:lnSpc>
                <a:spcPct val="115000"/>
              </a:lnSpc>
              <a:spcBef>
                <a:spcPts val="0"/>
              </a:spcBef>
              <a:spcAft>
                <a:spcPts val="0"/>
              </a:spcAft>
              <a:buClr>
                <a:schemeClr val="accent1"/>
              </a:buClr>
              <a:buSzPts val="1300"/>
              <a:buFont typeface="Lato"/>
              <a:buChar char="●"/>
              <a:defRPr sz="1300">
                <a:solidFill>
                  <a:schemeClr val="accent1"/>
                </a:solidFill>
                <a:latin typeface="Lato"/>
                <a:ea typeface="Lato"/>
                <a:cs typeface="Lato"/>
                <a:sym typeface="Lato"/>
              </a:defRPr>
            </a:lvl1pPr>
            <a:lvl2pPr marL="914400" lvl="1"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2pPr>
            <a:lvl3pPr marL="1371600" lvl="2"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3pPr>
            <a:lvl4pPr marL="1828800" lvl="3"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4pPr>
            <a:lvl5pPr marL="2286000" lvl="4"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5pPr>
            <a:lvl6pPr marL="2743200" lvl="5"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6pPr>
            <a:lvl7pPr marL="3200400" lvl="6"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7pPr>
            <a:lvl8pPr marL="3657600" lvl="7" indent="-298450" rtl="0">
              <a:lnSpc>
                <a:spcPct val="115000"/>
              </a:lnSpc>
              <a:spcBef>
                <a:spcPts val="1600"/>
              </a:spcBef>
              <a:spcAft>
                <a:spcPts val="0"/>
              </a:spcAft>
              <a:buClr>
                <a:schemeClr val="accent1"/>
              </a:buClr>
              <a:buSzPts val="1100"/>
              <a:buFont typeface="Lato"/>
              <a:buChar char="○"/>
              <a:defRPr sz="1100">
                <a:solidFill>
                  <a:schemeClr val="accent1"/>
                </a:solidFill>
                <a:latin typeface="Lato"/>
                <a:ea typeface="Lato"/>
                <a:cs typeface="Lato"/>
                <a:sym typeface="Lato"/>
              </a:defRPr>
            </a:lvl8pPr>
            <a:lvl9pPr marL="4114800" lvl="8" indent="-298450" rtl="0">
              <a:lnSpc>
                <a:spcPct val="115000"/>
              </a:lnSpc>
              <a:spcBef>
                <a:spcPts val="1600"/>
              </a:spcBef>
              <a:spcAft>
                <a:spcPts val="1600"/>
              </a:spcAft>
              <a:buClr>
                <a:schemeClr val="accent1"/>
              </a:buClr>
              <a:buSzPts val="1100"/>
              <a:buFont typeface="Lato"/>
              <a:buChar char="■"/>
              <a:defRPr sz="1100">
                <a:solidFill>
                  <a:schemeClr val="accent1"/>
                </a:solidFill>
                <a:latin typeface="Lato"/>
                <a:ea typeface="Lato"/>
                <a:cs typeface="Lato"/>
                <a:sym typeface="Lato"/>
              </a:defRPr>
            </a:lvl9pPr>
          </a:lstStyle>
          <a:p>
            <a:endParaRPr/>
          </a:p>
        </p:txBody>
      </p:sp>
      <p:sp>
        <p:nvSpPr>
          <p:cNvPr id="65" name="Google Shape;65;p13"/>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lvl="0" algn="r" rtl="0">
              <a:buNone/>
              <a:defRPr sz="1333">
                <a:solidFill>
                  <a:schemeClr val="accent1"/>
                </a:solidFill>
                <a:latin typeface="Lato"/>
                <a:ea typeface="Lato"/>
                <a:cs typeface="Lato"/>
                <a:sym typeface="Lato"/>
              </a:defRPr>
            </a:lvl1pPr>
            <a:lvl2pPr lvl="1" algn="r" rtl="0">
              <a:buNone/>
              <a:defRPr sz="1333">
                <a:solidFill>
                  <a:schemeClr val="accent1"/>
                </a:solidFill>
                <a:latin typeface="Lato"/>
                <a:ea typeface="Lato"/>
                <a:cs typeface="Lato"/>
                <a:sym typeface="Lato"/>
              </a:defRPr>
            </a:lvl2pPr>
            <a:lvl3pPr lvl="2" algn="r" rtl="0">
              <a:buNone/>
              <a:defRPr sz="1333">
                <a:solidFill>
                  <a:schemeClr val="accent1"/>
                </a:solidFill>
                <a:latin typeface="Lato"/>
                <a:ea typeface="Lato"/>
                <a:cs typeface="Lato"/>
                <a:sym typeface="Lato"/>
              </a:defRPr>
            </a:lvl3pPr>
            <a:lvl4pPr lvl="3" algn="r" rtl="0">
              <a:buNone/>
              <a:defRPr sz="1333">
                <a:solidFill>
                  <a:schemeClr val="accent1"/>
                </a:solidFill>
                <a:latin typeface="Lato"/>
                <a:ea typeface="Lato"/>
                <a:cs typeface="Lato"/>
                <a:sym typeface="Lato"/>
              </a:defRPr>
            </a:lvl4pPr>
            <a:lvl5pPr lvl="4" algn="r" rtl="0">
              <a:buNone/>
              <a:defRPr sz="1333">
                <a:solidFill>
                  <a:schemeClr val="accent1"/>
                </a:solidFill>
                <a:latin typeface="Lato"/>
                <a:ea typeface="Lato"/>
                <a:cs typeface="Lato"/>
                <a:sym typeface="Lato"/>
              </a:defRPr>
            </a:lvl5pPr>
            <a:lvl6pPr lvl="5" algn="r" rtl="0">
              <a:buNone/>
              <a:defRPr sz="1333">
                <a:solidFill>
                  <a:schemeClr val="accent1"/>
                </a:solidFill>
                <a:latin typeface="Lato"/>
                <a:ea typeface="Lato"/>
                <a:cs typeface="Lato"/>
                <a:sym typeface="Lato"/>
              </a:defRPr>
            </a:lvl6pPr>
            <a:lvl7pPr lvl="6" algn="r" rtl="0">
              <a:buNone/>
              <a:defRPr sz="1333">
                <a:solidFill>
                  <a:schemeClr val="accent1"/>
                </a:solidFill>
                <a:latin typeface="Lato"/>
                <a:ea typeface="Lato"/>
                <a:cs typeface="Lato"/>
                <a:sym typeface="Lato"/>
              </a:defRPr>
            </a:lvl7pPr>
            <a:lvl8pPr lvl="7" algn="r" rtl="0">
              <a:buNone/>
              <a:defRPr sz="1333">
                <a:solidFill>
                  <a:schemeClr val="accent1"/>
                </a:solidFill>
                <a:latin typeface="Lato"/>
                <a:ea typeface="Lato"/>
                <a:cs typeface="Lato"/>
                <a:sym typeface="Lato"/>
              </a:defRPr>
            </a:lvl8pPr>
            <a:lvl9pPr lvl="8" algn="r" rtl="0">
              <a:buNone/>
              <a:defRPr sz="1333">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3685281621"/>
      </p:ext>
    </p:extLst>
  </p:cSld>
  <p:clrMap bg1="lt1" tx1="dk1" bg2="dk2" tx2="lt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8" r:id="rId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9"/>
        <p:cNvGrpSpPr/>
        <p:nvPr/>
      </p:nvGrpSpPr>
      <p:grpSpPr>
        <a:xfrm>
          <a:off x="0" y="0"/>
          <a:ext cx="0" cy="0"/>
          <a:chOff x="0" y="0"/>
          <a:chExt cx="0" cy="0"/>
        </a:xfrm>
      </p:grpSpPr>
      <p:sp>
        <p:nvSpPr>
          <p:cNvPr id="140" name="Google Shape;140;p25"/>
          <p:cNvSpPr txBox="1">
            <a:spLocks noGrp="1"/>
          </p:cNvSpPr>
          <p:nvPr>
            <p:ph type="title"/>
          </p:nvPr>
        </p:nvSpPr>
        <p:spPr>
          <a:xfrm>
            <a:off x="415600" y="593367"/>
            <a:ext cx="11360800" cy="7636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1pPr>
            <a:lvl2pPr marR="0" lvl="1"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2pPr>
            <a:lvl3pPr marR="0" lvl="2"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3pPr>
            <a:lvl4pPr marR="0" lvl="3"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4pPr>
            <a:lvl5pPr marR="0" lvl="4"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5pPr>
            <a:lvl6pPr marR="0" lvl="5"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6pPr>
            <a:lvl7pPr marR="0" lvl="6"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7pPr>
            <a:lvl8pPr marR="0" lvl="7"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8pPr>
            <a:lvl9pPr marR="0" lvl="8" algn="l" rtl="0">
              <a:lnSpc>
                <a:spcPct val="100000"/>
              </a:lnSpc>
              <a:spcBef>
                <a:spcPts val="0"/>
              </a:spcBef>
              <a:spcAft>
                <a:spcPts val="0"/>
              </a:spcAft>
              <a:buClr>
                <a:srgbClr val="000000"/>
              </a:buClr>
              <a:buSzPts val="2800"/>
              <a:buFont typeface="Raleway"/>
              <a:buNone/>
              <a:defRPr sz="2800" b="1" i="0" u="none" strike="noStrike" cap="none">
                <a:solidFill>
                  <a:srgbClr val="000000"/>
                </a:solidFill>
                <a:latin typeface="Raleway"/>
                <a:ea typeface="Raleway"/>
                <a:cs typeface="Raleway"/>
                <a:sym typeface="Raleway"/>
              </a:defRPr>
            </a:lvl9pPr>
          </a:lstStyle>
          <a:p>
            <a:endParaRPr/>
          </a:p>
        </p:txBody>
      </p:sp>
      <p:sp>
        <p:nvSpPr>
          <p:cNvPr id="141" name="Google Shape;141;p25"/>
          <p:cNvSpPr txBox="1">
            <a:spLocks noGrp="1"/>
          </p:cNvSpPr>
          <p:nvPr>
            <p:ph type="body" idx="1"/>
          </p:nvPr>
        </p:nvSpPr>
        <p:spPr>
          <a:xfrm>
            <a:off x="415600" y="1536633"/>
            <a:ext cx="11360800" cy="4555200"/>
          </a:xfrm>
          <a:prstGeom prst="rect">
            <a:avLst/>
          </a:prstGeom>
          <a:noFill/>
          <a:ln>
            <a:noFill/>
          </a:ln>
        </p:spPr>
        <p:txBody>
          <a:bodyPr spcFirstLastPara="1" wrap="square" lIns="91425" tIns="91425" rIns="91425" bIns="91425" anchor="t" anchorCtr="0">
            <a:noAutofit/>
          </a:bodyPr>
          <a:lstStyle>
            <a:lvl1pPr marL="457200" marR="0" lvl="0" indent="-311150" algn="l" rtl="0">
              <a:lnSpc>
                <a:spcPct val="115000"/>
              </a:lnSpc>
              <a:spcBef>
                <a:spcPts val="0"/>
              </a:spcBef>
              <a:spcAft>
                <a:spcPts val="0"/>
              </a:spcAft>
              <a:buClr>
                <a:schemeClr val="accent1"/>
              </a:buClr>
              <a:buSzPts val="1300"/>
              <a:buFont typeface="Lato"/>
              <a:buChar char="●"/>
              <a:defRPr sz="1300" b="0" i="0" u="none" strike="noStrike" cap="none">
                <a:solidFill>
                  <a:schemeClr val="accent1"/>
                </a:solidFill>
                <a:latin typeface="Lato"/>
                <a:ea typeface="Lato"/>
                <a:cs typeface="Lato"/>
                <a:sym typeface="Lato"/>
              </a:defRPr>
            </a:lvl1pPr>
            <a:lvl2pPr marL="914400" marR="0" lvl="1"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2pPr>
            <a:lvl3pPr marL="1371600" marR="0" lvl="2"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3pPr>
            <a:lvl4pPr marL="1828800" marR="0" lvl="3"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4pPr>
            <a:lvl5pPr marL="2286000" marR="0" lvl="4"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5pPr>
            <a:lvl6pPr marL="2743200" marR="0" lvl="5"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6pPr>
            <a:lvl7pPr marL="3200400" marR="0" lvl="6"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7pPr>
            <a:lvl8pPr marL="3657600" marR="0" lvl="7"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8pPr>
            <a:lvl9pPr marL="4114800" marR="0" lvl="8" indent="-298450" algn="l" rtl="0">
              <a:lnSpc>
                <a:spcPct val="115000"/>
              </a:lnSpc>
              <a:spcBef>
                <a:spcPts val="1600"/>
              </a:spcBef>
              <a:spcAft>
                <a:spcPts val="1600"/>
              </a:spcAft>
              <a:buClr>
                <a:schemeClr val="accent1"/>
              </a:buClr>
              <a:buSzPts val="1100"/>
              <a:buFont typeface="Lato"/>
              <a:buChar char="■"/>
              <a:defRPr sz="1100" b="0" i="0" u="none" strike="noStrike" cap="none">
                <a:solidFill>
                  <a:schemeClr val="accent1"/>
                </a:solidFill>
                <a:latin typeface="Lato"/>
                <a:ea typeface="Lato"/>
                <a:cs typeface="Lato"/>
                <a:sym typeface="Lato"/>
              </a:defRPr>
            </a:lvl9pPr>
          </a:lstStyle>
          <a:p>
            <a:endParaRPr/>
          </a:p>
        </p:txBody>
      </p:sp>
      <p:sp>
        <p:nvSpPr>
          <p:cNvPr id="142" name="Google Shape;142;p25"/>
          <p:cNvSpPr txBox="1">
            <a:spLocks noGrp="1"/>
          </p:cNvSpPr>
          <p:nvPr>
            <p:ph type="sldNum" idx="12"/>
          </p:nvPr>
        </p:nvSpPr>
        <p:spPr>
          <a:xfrm>
            <a:off x="11381736" y="6333135"/>
            <a:ext cx="731600" cy="5248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1pPr>
            <a:lvl2pPr marL="0" marR="0" lvl="1"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2pPr>
            <a:lvl3pPr marL="0" marR="0" lvl="2"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3pPr>
            <a:lvl4pPr marL="0" marR="0" lvl="3"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4pPr>
            <a:lvl5pPr marL="0" marR="0" lvl="4"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5pPr>
            <a:lvl6pPr marL="0" marR="0" lvl="5"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6pPr>
            <a:lvl7pPr marL="0" marR="0" lvl="6"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7pPr>
            <a:lvl8pPr marL="0" marR="0" lvl="7"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8pPr>
            <a:lvl9pPr marL="0" marR="0" lvl="8" indent="0" algn="r" rtl="0">
              <a:lnSpc>
                <a:spcPct val="100000"/>
              </a:lnSpc>
              <a:spcBef>
                <a:spcPts val="0"/>
              </a:spcBef>
              <a:spcAft>
                <a:spcPts val="0"/>
              </a:spcAft>
              <a:buClr>
                <a:srgbClr val="000000"/>
              </a:buClr>
              <a:buSzPts val="1000"/>
              <a:buFont typeface="Arial"/>
              <a:buNone/>
              <a:defRPr sz="1333" b="0" i="0" u="none" strike="noStrike" cap="none">
                <a:solidFill>
                  <a:schemeClr val="accent1"/>
                </a:solidFill>
                <a:latin typeface="Lato"/>
                <a:ea typeface="Lato"/>
                <a:cs typeface="Lato"/>
                <a:sym typeface="Lato"/>
              </a:defRPr>
            </a:lvl9pPr>
          </a:lstStyle>
          <a:p>
            <a:fld id="{00000000-1234-1234-1234-123412341234}" type="slidenum">
              <a:rPr lang="en" smtClean="0"/>
              <a:pPr/>
              <a:t>‹#›</a:t>
            </a:fld>
            <a:endParaRPr lang="en"/>
          </a:p>
        </p:txBody>
      </p:sp>
    </p:spTree>
    <p:extLst>
      <p:ext uri="{BB962C8B-B14F-4D97-AF65-F5344CB8AC3E}">
        <p14:creationId xmlns:p14="http://schemas.microsoft.com/office/powerpoint/2010/main" val="1364388771"/>
      </p:ext>
    </p:extLst>
  </p:cSld>
  <p:clrMap bg1="lt1" tx1="dk1" bg2="dk2" tx2="lt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867"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jp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slideLayout" Target="../slideLayouts/slideLayout16.xml"/><Relationship Id="rId1" Type="http://schemas.openxmlformats.org/officeDocument/2006/relationships/video" Target="https://www.youtube.com/embed/SbFf296DIDs?feature=oembed"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slideLayout" Target="../slideLayouts/slideLayout16.xml"/><Relationship Id="rId1" Type="http://schemas.openxmlformats.org/officeDocument/2006/relationships/video" Target="https://www.youtube.com/embed/jJp_CiprzPo?feature=oembed"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hyperlink" Target="https://demo-swims-mogcsp.primero.org/"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19.png"/></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file:///C:\Users\USER\Desktop\swims%20update\SWims%20workshop%20for%20DSW%20Inst\List%20of%20Protection%20Concerns%20for%20Case%20Management%20and%20SWIMS%20.pdf"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3.xml"/><Relationship Id="rId1" Type="http://schemas.openxmlformats.org/officeDocument/2006/relationships/slideLayout" Target="../slideLayouts/slideLayout8.xml"/><Relationship Id="rId4" Type="http://schemas.openxmlformats.org/officeDocument/2006/relationships/image" Target="../media/image23.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ubtitle 8"/>
          <p:cNvSpPr>
            <a:spLocks noGrp="1"/>
          </p:cNvSpPr>
          <p:nvPr>
            <p:ph type="subTitle" idx="1"/>
          </p:nvPr>
        </p:nvSpPr>
        <p:spPr>
          <a:xfrm>
            <a:off x="2686853" y="1412346"/>
            <a:ext cx="7070031" cy="3280037"/>
          </a:xfrm>
        </p:spPr>
        <p:txBody>
          <a:bodyPr>
            <a:normAutofit lnSpcReduction="10000"/>
          </a:bodyPr>
          <a:lstStyle/>
          <a:p>
            <a:endParaRPr lang="en-US" dirty="0"/>
          </a:p>
          <a:p>
            <a:r>
              <a:rPr lang="en-US" sz="4267" b="1" dirty="0">
                <a:solidFill>
                  <a:srgbClr val="00B0F0"/>
                </a:solidFill>
              </a:rPr>
              <a:t>Social welfare Information Management System (SWIMS)</a:t>
            </a:r>
          </a:p>
          <a:p>
            <a:r>
              <a:rPr lang="en-US" sz="2133" b="1" dirty="0">
                <a:solidFill>
                  <a:srgbClr val="00B0F0"/>
                </a:solidFill>
              </a:rPr>
              <a:t>          Training 2022</a:t>
            </a:r>
            <a:endParaRPr lang="en-US" sz="2133" b="1" dirty="0"/>
          </a:p>
          <a:p>
            <a:endParaRPr lang="en-US" sz="1800" b="1" dirty="0"/>
          </a:p>
        </p:txBody>
      </p:sp>
      <p:pic>
        <p:nvPicPr>
          <p:cNvPr id="3" name="Picture 2"/>
          <p:cNvPicPr>
            <a:picLocks noChangeAspect="1"/>
          </p:cNvPicPr>
          <p:nvPr/>
        </p:nvPicPr>
        <p:blipFill>
          <a:blip r:embed="rId3"/>
          <a:stretch>
            <a:fillRect/>
          </a:stretch>
        </p:blipFill>
        <p:spPr>
          <a:xfrm>
            <a:off x="10111100" y="5749589"/>
            <a:ext cx="1540899" cy="946487"/>
          </a:xfrm>
          <a:prstGeom prst="rect">
            <a:avLst/>
          </a:prstGeom>
        </p:spPr>
      </p:pic>
      <p:pic>
        <p:nvPicPr>
          <p:cNvPr id="4" name="Picture 3"/>
          <p:cNvPicPr>
            <a:picLocks noChangeAspect="1"/>
          </p:cNvPicPr>
          <p:nvPr/>
        </p:nvPicPr>
        <p:blipFill>
          <a:blip r:embed="rId4"/>
          <a:stretch>
            <a:fillRect/>
          </a:stretch>
        </p:blipFill>
        <p:spPr>
          <a:xfrm>
            <a:off x="2400701" y="5843323"/>
            <a:ext cx="1956987" cy="759019"/>
          </a:xfrm>
          <a:prstGeom prst="rect">
            <a:avLst/>
          </a:prstGeom>
        </p:spPr>
      </p:pic>
      <p:pic>
        <p:nvPicPr>
          <p:cNvPr id="6" name="Picture 5" descr="A close up of a logo&#10;&#10;Description automatically generated">
            <a:extLst>
              <a:ext uri="{FF2B5EF4-FFF2-40B4-BE49-F238E27FC236}">
                <a16:creationId xmlns:a16="http://schemas.microsoft.com/office/drawing/2014/main" id="{69009B5F-6294-472B-B8D2-FB49DAEFC73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83617" y="0"/>
            <a:ext cx="2085980" cy="1390653"/>
          </a:xfrm>
          <a:prstGeom prst="rect">
            <a:avLst/>
          </a:prstGeom>
        </p:spPr>
      </p:pic>
      <p:pic>
        <p:nvPicPr>
          <p:cNvPr id="7" name="Picture 6" descr="Logo, company name&#10;&#10;Description automatically generated">
            <a:extLst>
              <a:ext uri="{FF2B5EF4-FFF2-40B4-BE49-F238E27FC236}">
                <a16:creationId xmlns:a16="http://schemas.microsoft.com/office/drawing/2014/main" id="{E113924D-780F-420A-AF45-9D6D93E4605F}"/>
              </a:ext>
            </a:extLst>
          </p:cNvPr>
          <p:cNvPicPr>
            <a:picLocks noChangeAspect="1"/>
          </p:cNvPicPr>
          <p:nvPr/>
        </p:nvPicPr>
        <p:blipFill>
          <a:blip r:embed="rId6"/>
          <a:stretch>
            <a:fillRect/>
          </a:stretch>
        </p:blipFill>
        <p:spPr>
          <a:xfrm>
            <a:off x="141224" y="5669121"/>
            <a:ext cx="1661139" cy="1107425"/>
          </a:xfrm>
          <a:prstGeom prst="rect">
            <a:avLst/>
          </a:prstGeom>
        </p:spPr>
      </p:pic>
      <p:pic>
        <p:nvPicPr>
          <p:cNvPr id="12" name="Picture 11">
            <a:extLst>
              <a:ext uri="{FF2B5EF4-FFF2-40B4-BE49-F238E27FC236}">
                <a16:creationId xmlns:a16="http://schemas.microsoft.com/office/drawing/2014/main" id="{C5D0952B-9091-4FD7-B553-9BE9BC4B1EC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832903" y="5734707"/>
            <a:ext cx="2380003" cy="976248"/>
          </a:xfrm>
          <a:prstGeom prst="rect">
            <a:avLst/>
          </a:prstGeom>
        </p:spPr>
      </p:pic>
      <p:pic>
        <p:nvPicPr>
          <p:cNvPr id="13" name="Picture 12" descr="A picture containing logo&#10;&#10;Description automatically generated">
            <a:extLst>
              <a:ext uri="{FF2B5EF4-FFF2-40B4-BE49-F238E27FC236}">
                <a16:creationId xmlns:a16="http://schemas.microsoft.com/office/drawing/2014/main" id="{593E90D1-5ADD-4546-A4E2-3AB06414CBEE}"/>
              </a:ext>
            </a:extLst>
          </p:cNvPr>
          <p:cNvPicPr>
            <a:picLocks noChangeAspect="1"/>
          </p:cNvPicPr>
          <p:nvPr/>
        </p:nvPicPr>
        <p:blipFill>
          <a:blip r:embed="rId8"/>
          <a:stretch>
            <a:fillRect/>
          </a:stretch>
        </p:blipFill>
        <p:spPr>
          <a:xfrm>
            <a:off x="5467830" y="73637"/>
            <a:ext cx="1256340" cy="1046951"/>
          </a:xfrm>
          <a:prstGeom prst="rect">
            <a:avLst/>
          </a:prstGeom>
        </p:spPr>
      </p:pic>
      <p:pic>
        <p:nvPicPr>
          <p:cNvPr id="15" name="Picture 14" descr="A close up of a sign&#10;&#10;Description automatically generated">
            <a:extLst>
              <a:ext uri="{FF2B5EF4-FFF2-40B4-BE49-F238E27FC236}">
                <a16:creationId xmlns:a16="http://schemas.microsoft.com/office/drawing/2014/main" id="{CFDB301F-C837-4689-B316-CDEA17AE7C13}"/>
              </a:ext>
            </a:extLst>
          </p:cNvPr>
          <p:cNvPicPr>
            <a:picLocks noChangeAspect="1"/>
          </p:cNvPicPr>
          <p:nvPr/>
        </p:nvPicPr>
        <p:blipFill>
          <a:blip r:embed="rId9"/>
          <a:stretch>
            <a:fillRect/>
          </a:stretch>
        </p:blipFill>
        <p:spPr>
          <a:xfrm>
            <a:off x="10603966" y="1"/>
            <a:ext cx="1515676" cy="1480311"/>
          </a:xfrm>
          <a:prstGeom prst="rect">
            <a:avLst/>
          </a:prstGeom>
        </p:spPr>
      </p:pic>
    </p:spTree>
    <p:extLst>
      <p:ext uri="{BB962C8B-B14F-4D97-AF65-F5344CB8AC3E}">
        <p14:creationId xmlns:p14="http://schemas.microsoft.com/office/powerpoint/2010/main" val="108458858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97ADA35-5645-42A4-B21C-18AB74B012A3}"/>
              </a:ext>
            </a:extLst>
          </p:cNvPr>
          <p:cNvSpPr>
            <a:spLocks noGrp="1"/>
          </p:cNvSpPr>
          <p:nvPr>
            <p:ph type="title"/>
          </p:nvPr>
        </p:nvSpPr>
        <p:spPr/>
        <p:txBody>
          <a:bodyPr/>
          <a:lstStyle/>
          <a:p>
            <a:r>
              <a:rPr lang="en-US" dirty="0"/>
              <a:t>Training Outline</a:t>
            </a:r>
          </a:p>
        </p:txBody>
      </p:sp>
      <p:sp>
        <p:nvSpPr>
          <p:cNvPr id="5" name="Text Placeholder 4">
            <a:extLst>
              <a:ext uri="{FF2B5EF4-FFF2-40B4-BE49-F238E27FC236}">
                <a16:creationId xmlns:a16="http://schemas.microsoft.com/office/drawing/2014/main" id="{F5CE18AA-990E-472F-87C6-7B0F5F06D89A}"/>
              </a:ext>
            </a:extLst>
          </p:cNvPr>
          <p:cNvSpPr>
            <a:spLocks noGrp="1"/>
          </p:cNvSpPr>
          <p:nvPr>
            <p:ph type="body" idx="1"/>
          </p:nvPr>
        </p:nvSpPr>
        <p:spPr>
          <a:xfrm>
            <a:off x="972600" y="2475623"/>
            <a:ext cx="5242347" cy="3014800"/>
          </a:xfrm>
        </p:spPr>
        <p:txBody>
          <a:bodyPr/>
          <a:lstStyle/>
          <a:p>
            <a:pPr marL="651917" indent="-457189">
              <a:lnSpc>
                <a:spcPct val="100000"/>
              </a:lnSpc>
              <a:buFont typeface="+mj-lt"/>
              <a:buAutoNum type="arabicPeriod"/>
            </a:pPr>
            <a:r>
              <a:rPr lang="en-US" dirty="0"/>
              <a:t>Introduction to SWIMS/Primero </a:t>
            </a:r>
          </a:p>
          <a:p>
            <a:pPr marL="651917" indent="-457189">
              <a:lnSpc>
                <a:spcPct val="100000"/>
              </a:lnSpc>
              <a:buFont typeface="+mj-lt"/>
              <a:buAutoNum type="arabicPeriod"/>
            </a:pPr>
            <a:endParaRPr lang="en-US" dirty="0"/>
          </a:p>
          <a:p>
            <a:pPr marL="651917" indent="-457189">
              <a:lnSpc>
                <a:spcPct val="100000"/>
              </a:lnSpc>
              <a:buFont typeface="+mj-lt"/>
              <a:buAutoNum type="arabicPeriod"/>
            </a:pPr>
            <a:r>
              <a:rPr lang="en-US" dirty="0"/>
              <a:t>User Groups</a:t>
            </a:r>
          </a:p>
          <a:p>
            <a:pPr marL="651917" indent="-457189">
              <a:lnSpc>
                <a:spcPct val="100000"/>
              </a:lnSpc>
              <a:buFont typeface="+mj-lt"/>
              <a:buAutoNum type="arabicPeriod"/>
            </a:pPr>
            <a:endParaRPr lang="en-US" dirty="0"/>
          </a:p>
          <a:p>
            <a:pPr marL="651917" indent="-457189">
              <a:lnSpc>
                <a:spcPct val="100000"/>
              </a:lnSpc>
              <a:buFont typeface="+mj-lt"/>
              <a:buAutoNum type="arabicPeriod"/>
            </a:pPr>
            <a:r>
              <a:rPr lang="en-US" dirty="0"/>
              <a:t>SWIMS Login  &amp; Home Page –                  DSWCD Caseworkers &amp; Managers </a:t>
            </a:r>
          </a:p>
          <a:p>
            <a:pPr marL="651917" indent="-457189">
              <a:lnSpc>
                <a:spcPct val="100000"/>
              </a:lnSpc>
              <a:buFont typeface="+mj-lt"/>
              <a:buAutoNum type="arabicPeriod"/>
            </a:pPr>
            <a:endParaRPr lang="en-US" dirty="0"/>
          </a:p>
          <a:p>
            <a:pPr marL="651917" indent="-457189">
              <a:lnSpc>
                <a:spcPct val="100000"/>
              </a:lnSpc>
              <a:buFont typeface="+mj-lt"/>
              <a:buAutoNum type="arabicPeriod"/>
            </a:pPr>
            <a:r>
              <a:rPr lang="en-US" dirty="0"/>
              <a:t>Case Management Steps in Primero – DSWCD Caseworkers &amp; Managers</a:t>
            </a:r>
          </a:p>
          <a:p>
            <a:pPr marL="651917" indent="-457189">
              <a:lnSpc>
                <a:spcPct val="100000"/>
              </a:lnSpc>
              <a:buFont typeface="+mj-lt"/>
              <a:buAutoNum type="arabicPeriod"/>
            </a:pPr>
            <a:endParaRPr lang="en-US" dirty="0"/>
          </a:p>
          <a:p>
            <a:pPr marL="651917" indent="-457189">
              <a:lnSpc>
                <a:spcPct val="100000"/>
              </a:lnSpc>
              <a:buFont typeface="+mj-lt"/>
              <a:buAutoNum type="arabicPeriod"/>
            </a:pPr>
            <a:r>
              <a:rPr lang="en-US" dirty="0"/>
              <a:t>Actions on SWIMS –                                       DSWCD Caseworkers &amp; Managers </a:t>
            </a:r>
          </a:p>
        </p:txBody>
      </p:sp>
      <p:pic>
        <p:nvPicPr>
          <p:cNvPr id="6" name="Picture 5">
            <a:extLst>
              <a:ext uri="{FF2B5EF4-FFF2-40B4-BE49-F238E27FC236}">
                <a16:creationId xmlns:a16="http://schemas.microsoft.com/office/drawing/2014/main" id="{B7D53950-BE3A-4D3F-A621-A630EC4A4A25}"/>
              </a:ext>
            </a:extLst>
          </p:cNvPr>
          <p:cNvPicPr>
            <a:picLocks noChangeAspect="1"/>
          </p:cNvPicPr>
          <p:nvPr/>
        </p:nvPicPr>
        <p:blipFill rotWithShape="1">
          <a:blip r:embed="rId2">
            <a:alphaModFix amt="50000"/>
          </a:blip>
          <a:srcRect l="2246" t="10340"/>
          <a:stretch/>
        </p:blipFill>
        <p:spPr>
          <a:xfrm>
            <a:off x="6969759" y="2471800"/>
            <a:ext cx="4855489" cy="2847096"/>
          </a:xfrm>
          <a:prstGeom prst="rect">
            <a:avLst/>
          </a:prstGeom>
        </p:spPr>
      </p:pic>
    </p:spTree>
    <p:extLst>
      <p:ext uri="{BB962C8B-B14F-4D97-AF65-F5344CB8AC3E}">
        <p14:creationId xmlns:p14="http://schemas.microsoft.com/office/powerpoint/2010/main" val="40754377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89D1B4-431D-4E31-8027-FA0D84ECCC45}"/>
              </a:ext>
            </a:extLst>
          </p:cNvPr>
          <p:cNvSpPr>
            <a:spLocks noGrp="1"/>
          </p:cNvSpPr>
          <p:nvPr>
            <p:ph type="title"/>
          </p:nvPr>
        </p:nvSpPr>
        <p:spPr/>
        <p:txBody>
          <a:bodyPr/>
          <a:lstStyle/>
          <a:p>
            <a:r>
              <a:rPr lang="en-US" dirty="0"/>
              <a:t>What is SWIMS?  </a:t>
            </a:r>
          </a:p>
        </p:txBody>
      </p:sp>
      <p:sp>
        <p:nvSpPr>
          <p:cNvPr id="4" name="Text Placeholder 3">
            <a:extLst>
              <a:ext uri="{FF2B5EF4-FFF2-40B4-BE49-F238E27FC236}">
                <a16:creationId xmlns:a16="http://schemas.microsoft.com/office/drawing/2014/main" id="{9F6AFC89-B26E-432D-AED6-B4BBD2899D7A}"/>
              </a:ext>
            </a:extLst>
          </p:cNvPr>
          <p:cNvSpPr>
            <a:spLocks noGrp="1"/>
          </p:cNvSpPr>
          <p:nvPr>
            <p:ph type="body" idx="1"/>
          </p:nvPr>
        </p:nvSpPr>
        <p:spPr>
          <a:xfrm>
            <a:off x="880387" y="2605150"/>
            <a:ext cx="10251600" cy="3405125"/>
          </a:xfrm>
        </p:spPr>
        <p:txBody>
          <a:bodyPr/>
          <a:lstStyle/>
          <a:p>
            <a:pPr marL="194728" indent="0">
              <a:buNone/>
            </a:pPr>
            <a:r>
              <a:rPr lang="en-US" i="1" dirty="0"/>
              <a:t>Social Welfare Information Management System  - to document and report on the provision of social welfare services (child protection, social protection and GBV) based on national standard data collection forms, workflows, referral pathways and standard operating procedures (SOPs).</a:t>
            </a:r>
          </a:p>
          <a:p>
            <a:pPr marL="194728" indent="0">
              <a:buNone/>
            </a:pPr>
            <a:endParaRPr lang="en-US" i="1" dirty="0"/>
          </a:p>
          <a:p>
            <a:pPr marL="194728" indent="0">
              <a:buNone/>
            </a:pPr>
            <a:r>
              <a:rPr lang="en-US" dirty="0"/>
              <a:t>For use across four broad activities:</a:t>
            </a:r>
          </a:p>
          <a:p>
            <a:pPr marL="651917" indent="-457189">
              <a:buFont typeface="+mj-lt"/>
              <a:buAutoNum type="arabicPeriod"/>
            </a:pPr>
            <a:r>
              <a:rPr lang="en-US" dirty="0"/>
              <a:t>Case Management</a:t>
            </a:r>
          </a:p>
          <a:p>
            <a:pPr marL="651917" indent="-457189">
              <a:buFont typeface="+mj-lt"/>
              <a:buAutoNum type="arabicPeriod"/>
            </a:pPr>
            <a:r>
              <a:rPr lang="en-US" dirty="0"/>
              <a:t>Family Reunification &amp; Alternative Care </a:t>
            </a:r>
          </a:p>
          <a:p>
            <a:pPr marL="651917" indent="-457189">
              <a:buFont typeface="+mj-lt"/>
              <a:buAutoNum type="arabicPeriod"/>
            </a:pPr>
            <a:r>
              <a:rPr lang="en-US" dirty="0"/>
              <a:t>Complaint &amp; Incident Monitoring</a:t>
            </a:r>
          </a:p>
          <a:p>
            <a:pPr marL="651917" indent="-457189">
              <a:buFont typeface="+mj-lt"/>
              <a:buAutoNum type="arabicPeriod"/>
            </a:pPr>
            <a:r>
              <a:rPr lang="en-US" dirty="0"/>
              <a:t>Monitoring &amp; Reporting</a:t>
            </a:r>
          </a:p>
        </p:txBody>
      </p:sp>
    </p:spTree>
    <p:extLst>
      <p:ext uri="{BB962C8B-B14F-4D97-AF65-F5344CB8AC3E}">
        <p14:creationId xmlns:p14="http://schemas.microsoft.com/office/powerpoint/2010/main" val="2181576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90000"/>
            <a:lumOff val="10000"/>
          </a:schemeClr>
        </a:solidFill>
        <a:effectLst/>
      </p:bgPr>
    </p:bg>
    <p:spTree>
      <p:nvGrpSpPr>
        <p:cNvPr id="1" name=""/>
        <p:cNvGrpSpPr/>
        <p:nvPr/>
      </p:nvGrpSpPr>
      <p:grpSpPr>
        <a:xfrm>
          <a:off x="0" y="0"/>
          <a:ext cx="0" cy="0"/>
          <a:chOff x="0" y="0"/>
          <a:chExt cx="0" cy="0"/>
        </a:xfrm>
      </p:grpSpPr>
      <p:pic>
        <p:nvPicPr>
          <p:cNvPr id="3" name="Online Media 2" title="Primero - A digital public good for social services">
            <a:hlinkClick r:id="" action="ppaction://media"/>
            <a:extLst>
              <a:ext uri="{FF2B5EF4-FFF2-40B4-BE49-F238E27FC236}">
                <a16:creationId xmlns:a16="http://schemas.microsoft.com/office/drawing/2014/main" id="{095B3945-B7EC-4E35-B6DA-B429EB9A7057}"/>
              </a:ext>
            </a:extLst>
          </p:cNvPr>
          <p:cNvPicPr>
            <a:picLocks noRot="1" noChangeAspect="1"/>
          </p:cNvPicPr>
          <p:nvPr>
            <a:videoFile r:link="rId1"/>
          </p:nvPr>
        </p:nvPicPr>
        <p:blipFill>
          <a:blip r:embed="rId3"/>
          <a:stretch>
            <a:fillRect/>
          </a:stretch>
        </p:blipFill>
        <p:spPr>
          <a:xfrm>
            <a:off x="1" y="1840434"/>
            <a:ext cx="7753351" cy="4779441"/>
          </a:xfrm>
          <a:prstGeom prst="rect">
            <a:avLst/>
          </a:prstGeom>
        </p:spPr>
      </p:pic>
      <p:sp>
        <p:nvSpPr>
          <p:cNvPr id="6" name="Text Placeholder 3">
            <a:extLst>
              <a:ext uri="{FF2B5EF4-FFF2-40B4-BE49-F238E27FC236}">
                <a16:creationId xmlns:a16="http://schemas.microsoft.com/office/drawing/2014/main" id="{9B32EAB6-8A1C-432E-A17B-406C1D740E6D}"/>
              </a:ext>
            </a:extLst>
          </p:cNvPr>
          <p:cNvSpPr txBox="1">
            <a:spLocks/>
          </p:cNvSpPr>
          <p:nvPr/>
        </p:nvSpPr>
        <p:spPr>
          <a:xfrm>
            <a:off x="7753351" y="2173808"/>
            <a:ext cx="4038599" cy="4112691"/>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11150" algn="l" rtl="0">
              <a:lnSpc>
                <a:spcPct val="115000"/>
              </a:lnSpc>
              <a:spcBef>
                <a:spcPts val="0"/>
              </a:spcBef>
              <a:spcAft>
                <a:spcPts val="0"/>
              </a:spcAft>
              <a:buClr>
                <a:schemeClr val="accent1"/>
              </a:buClr>
              <a:buSzPts val="1300"/>
              <a:buFont typeface="Lato"/>
              <a:buChar char="●"/>
              <a:defRPr sz="1300" b="0" i="0" u="none" strike="noStrike" cap="none">
                <a:solidFill>
                  <a:schemeClr val="accent1"/>
                </a:solidFill>
                <a:latin typeface="Lato"/>
                <a:ea typeface="Lato"/>
                <a:cs typeface="Lato"/>
                <a:sym typeface="Lato"/>
              </a:defRPr>
            </a:lvl1pPr>
            <a:lvl2pPr marL="914400" marR="0" lvl="1"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2pPr>
            <a:lvl3pPr marL="1371600" marR="0" lvl="2"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3pPr>
            <a:lvl4pPr marL="1828800" marR="0" lvl="3"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4pPr>
            <a:lvl5pPr marL="2286000" marR="0" lvl="4"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5pPr>
            <a:lvl6pPr marL="2743200" marR="0" lvl="5"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6pPr>
            <a:lvl7pPr marL="3200400" marR="0" lvl="6"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7pPr>
            <a:lvl8pPr marL="3657600" marR="0" lvl="7" indent="-298450" algn="l" rtl="0">
              <a:lnSpc>
                <a:spcPct val="115000"/>
              </a:lnSpc>
              <a:spcBef>
                <a:spcPts val="1600"/>
              </a:spcBef>
              <a:spcAft>
                <a:spcPts val="0"/>
              </a:spcAft>
              <a:buClr>
                <a:schemeClr val="accent1"/>
              </a:buClr>
              <a:buSzPts val="1100"/>
              <a:buFont typeface="Lato"/>
              <a:buChar char="○"/>
              <a:defRPr sz="1100" b="0" i="0" u="none" strike="noStrike" cap="none">
                <a:solidFill>
                  <a:schemeClr val="accent1"/>
                </a:solidFill>
                <a:latin typeface="Lato"/>
                <a:ea typeface="Lato"/>
                <a:cs typeface="Lato"/>
                <a:sym typeface="Lato"/>
              </a:defRPr>
            </a:lvl8pPr>
            <a:lvl9pPr marL="4114800" marR="0" lvl="8" indent="-298450" algn="l" rtl="0">
              <a:lnSpc>
                <a:spcPct val="115000"/>
              </a:lnSpc>
              <a:spcBef>
                <a:spcPts val="1600"/>
              </a:spcBef>
              <a:spcAft>
                <a:spcPts val="1600"/>
              </a:spcAft>
              <a:buClr>
                <a:schemeClr val="accent1"/>
              </a:buClr>
              <a:buSzPts val="1100"/>
              <a:buFont typeface="Lato"/>
              <a:buChar char="■"/>
              <a:defRPr sz="1100" b="0" i="0" u="none" strike="noStrike" cap="none">
                <a:solidFill>
                  <a:schemeClr val="accent1"/>
                </a:solidFill>
                <a:latin typeface="Lato"/>
                <a:ea typeface="Lato"/>
                <a:cs typeface="Lato"/>
                <a:sym typeface="Lato"/>
              </a:defRPr>
            </a:lvl9pPr>
          </a:lstStyle>
          <a:p>
            <a:pPr marL="609585" indent="-414856" defTabSz="1219170">
              <a:lnSpc>
                <a:spcPct val="150000"/>
              </a:lnSpc>
              <a:buClr>
                <a:srgbClr val="595959"/>
              </a:buClr>
            </a:pPr>
            <a:r>
              <a:rPr lang="en-US" sz="1733" kern="0" dirty="0">
                <a:solidFill>
                  <a:srgbClr val="FFFFFF"/>
                </a:solidFill>
              </a:rPr>
              <a:t>SWIMS uses an open-source, free case management software called “Primero”, developed by UNICEF </a:t>
            </a:r>
          </a:p>
          <a:p>
            <a:pPr marL="609585" indent="-414856" defTabSz="1219170">
              <a:lnSpc>
                <a:spcPct val="150000"/>
              </a:lnSpc>
              <a:buClr>
                <a:srgbClr val="595959"/>
              </a:buClr>
            </a:pPr>
            <a:r>
              <a:rPr lang="en-US" sz="1733" kern="0" dirty="0">
                <a:solidFill>
                  <a:srgbClr val="FFFFFF"/>
                </a:solidFill>
              </a:rPr>
              <a:t>Adapted to local context and needs – configured for Ghana</a:t>
            </a:r>
          </a:p>
          <a:p>
            <a:pPr marL="609585" indent="-414856" defTabSz="1219170">
              <a:lnSpc>
                <a:spcPct val="150000"/>
              </a:lnSpc>
              <a:buClr>
                <a:srgbClr val="595959"/>
              </a:buClr>
            </a:pPr>
            <a:r>
              <a:rPr lang="en-US" sz="1733" kern="0" dirty="0">
                <a:solidFill>
                  <a:srgbClr val="FFFFFF"/>
                </a:solidFill>
              </a:rPr>
              <a:t>Currently in use across countries such as Sierra Leone, Kenya, Jordan, Nepal, Philippines, etc. </a:t>
            </a:r>
          </a:p>
        </p:txBody>
      </p:sp>
      <p:sp>
        <p:nvSpPr>
          <p:cNvPr id="7" name="Title 6">
            <a:extLst>
              <a:ext uri="{FF2B5EF4-FFF2-40B4-BE49-F238E27FC236}">
                <a16:creationId xmlns:a16="http://schemas.microsoft.com/office/drawing/2014/main" id="{EBA09C18-2135-4F86-8BAE-791BAE5512E1}"/>
              </a:ext>
            </a:extLst>
          </p:cNvPr>
          <p:cNvSpPr>
            <a:spLocks noGrp="1"/>
          </p:cNvSpPr>
          <p:nvPr>
            <p:ph type="title"/>
          </p:nvPr>
        </p:nvSpPr>
        <p:spPr>
          <a:xfrm>
            <a:off x="1056513" y="372617"/>
            <a:ext cx="10251200" cy="1295449"/>
          </a:xfrm>
        </p:spPr>
        <p:txBody>
          <a:bodyPr/>
          <a:lstStyle/>
          <a:p>
            <a:r>
              <a:rPr lang="en-US" dirty="0"/>
              <a:t>Primero as SWIMS</a:t>
            </a:r>
          </a:p>
        </p:txBody>
      </p:sp>
    </p:spTree>
    <p:extLst>
      <p:ext uri="{BB962C8B-B14F-4D97-AF65-F5344CB8AC3E}">
        <p14:creationId xmlns:p14="http://schemas.microsoft.com/office/powerpoint/2010/main" val="42222995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a:extLst>
              <a:ext uri="{FF2B5EF4-FFF2-40B4-BE49-F238E27FC236}">
                <a16:creationId xmlns:a16="http://schemas.microsoft.com/office/drawing/2014/main" id="{C7BB7A20-4620-471A-89FD-DEFFF6685F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2767" y="0"/>
            <a:ext cx="4631267"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EC4B29DD-4F87-43B2-A75D-D6E8DD362D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6804"/>
          <a:stretch/>
        </p:blipFill>
        <p:spPr bwMode="auto">
          <a:xfrm>
            <a:off x="4820712" y="0"/>
            <a:ext cx="7277099" cy="685800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1B434167-4CC8-4F2B-BDEB-14E8B8747D74}"/>
              </a:ext>
            </a:extLst>
          </p:cNvPr>
          <p:cNvSpPr/>
          <p:nvPr/>
        </p:nvSpPr>
        <p:spPr>
          <a:xfrm>
            <a:off x="0" y="5852716"/>
            <a:ext cx="12192000" cy="625877"/>
          </a:xfrm>
          <a:prstGeom prst="rect">
            <a:avLst/>
          </a:prstGeom>
          <a:solidFill>
            <a:srgbClr val="00B0F0">
              <a:alpha val="63000"/>
            </a:srgbClr>
          </a:solidFill>
        </p:spPr>
        <p:txBody>
          <a:bodyPr wrap="square">
            <a:spAutoFit/>
          </a:bodyPr>
          <a:lstStyle/>
          <a:p>
            <a:pPr algn="ctr" defTabSz="1219170">
              <a:buClr>
                <a:srgbClr val="000000"/>
              </a:buClr>
            </a:pPr>
            <a:r>
              <a:rPr lang="en-US" sz="3467" b="1" kern="0" dirty="0">
                <a:solidFill>
                  <a:srgbClr val="FFFFFF"/>
                </a:solidFill>
                <a:latin typeface="Arial"/>
                <a:cs typeface="Arial"/>
                <a:sym typeface="Arial"/>
              </a:rPr>
              <a:t>Why would District and Social Workers adopt SWIMS?</a:t>
            </a:r>
          </a:p>
        </p:txBody>
      </p:sp>
    </p:spTree>
    <p:extLst>
      <p:ext uri="{BB962C8B-B14F-4D97-AF65-F5344CB8AC3E}">
        <p14:creationId xmlns:p14="http://schemas.microsoft.com/office/powerpoint/2010/main" val="4022067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1">
            <a:lumMod val="50000"/>
          </a:schemeClr>
        </a:solidFill>
        <a:effectLst/>
      </p:bgPr>
    </p:bg>
    <p:spTree>
      <p:nvGrpSpPr>
        <p:cNvPr id="1" name=""/>
        <p:cNvGrpSpPr/>
        <p:nvPr/>
      </p:nvGrpSpPr>
      <p:grpSpPr>
        <a:xfrm>
          <a:off x="0" y="0"/>
          <a:ext cx="0" cy="0"/>
          <a:chOff x="0" y="0"/>
          <a:chExt cx="0" cy="0"/>
        </a:xfrm>
      </p:grpSpPr>
      <p:pic>
        <p:nvPicPr>
          <p:cNvPr id="4" name="Online Media 3" title="Primero in Sierra Leone with Defence for Children">
            <a:hlinkClick r:id="" action="ppaction://media"/>
            <a:extLst>
              <a:ext uri="{FF2B5EF4-FFF2-40B4-BE49-F238E27FC236}">
                <a16:creationId xmlns:a16="http://schemas.microsoft.com/office/drawing/2014/main" id="{43A8706D-EAA0-496A-BB9A-0D70386DEBA8}"/>
              </a:ext>
            </a:extLst>
          </p:cNvPr>
          <p:cNvPicPr>
            <a:picLocks noRot="1" noChangeAspect="1"/>
          </p:cNvPicPr>
          <p:nvPr>
            <a:videoFile r:link="rId1"/>
          </p:nvPr>
        </p:nvPicPr>
        <p:blipFill>
          <a:blip r:embed="rId3"/>
          <a:stretch>
            <a:fillRect/>
          </a:stretch>
        </p:blipFill>
        <p:spPr>
          <a:xfrm>
            <a:off x="1033463" y="507205"/>
            <a:ext cx="10125075" cy="5695355"/>
          </a:xfrm>
          <a:prstGeom prst="rect">
            <a:avLst/>
          </a:prstGeom>
        </p:spPr>
      </p:pic>
    </p:spTree>
    <p:extLst>
      <p:ext uri="{BB962C8B-B14F-4D97-AF65-F5344CB8AC3E}">
        <p14:creationId xmlns:p14="http://schemas.microsoft.com/office/powerpoint/2010/main" val="32547898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CA89D1B4-431D-4E31-8027-FA0D84ECCC45}"/>
              </a:ext>
            </a:extLst>
          </p:cNvPr>
          <p:cNvSpPr>
            <a:spLocks noGrp="1"/>
          </p:cNvSpPr>
          <p:nvPr>
            <p:ph type="title"/>
          </p:nvPr>
        </p:nvSpPr>
        <p:spPr>
          <a:xfrm>
            <a:off x="600412" y="542687"/>
            <a:ext cx="3744000" cy="1007600"/>
          </a:xfrm>
        </p:spPr>
        <p:txBody>
          <a:bodyPr/>
          <a:lstStyle/>
          <a:p>
            <a:r>
              <a:rPr lang="en-US" sz="5333" dirty="0"/>
              <a:t>Why SWIMS? </a:t>
            </a:r>
          </a:p>
        </p:txBody>
      </p:sp>
      <p:sp>
        <p:nvSpPr>
          <p:cNvPr id="2" name="Text Placeholder 1">
            <a:extLst>
              <a:ext uri="{FF2B5EF4-FFF2-40B4-BE49-F238E27FC236}">
                <a16:creationId xmlns:a16="http://schemas.microsoft.com/office/drawing/2014/main" id="{4C54568D-2D38-4A3A-8C5E-C1556FD78683}"/>
              </a:ext>
            </a:extLst>
          </p:cNvPr>
          <p:cNvSpPr>
            <a:spLocks noGrp="1"/>
          </p:cNvSpPr>
          <p:nvPr>
            <p:ph type="body" idx="1"/>
          </p:nvPr>
        </p:nvSpPr>
        <p:spPr>
          <a:xfrm>
            <a:off x="8032402" y="908954"/>
            <a:ext cx="3420420" cy="4959063"/>
          </a:xfrm>
          <a:ln w="19050">
            <a:solidFill>
              <a:schemeClr val="bg2"/>
            </a:solidFill>
            <a:prstDash val="lgDash"/>
          </a:ln>
        </p:spPr>
        <p:txBody>
          <a:bodyPr/>
          <a:lstStyle/>
          <a:p>
            <a:pPr marL="203195" indent="0">
              <a:buNone/>
            </a:pPr>
            <a:r>
              <a:rPr lang="en-US" b="1" dirty="0"/>
              <a:t>For Social Workers</a:t>
            </a:r>
          </a:p>
          <a:p>
            <a:pPr>
              <a:lnSpc>
                <a:spcPct val="150000"/>
              </a:lnSpc>
              <a:buFont typeface="Wingdings" panose="05000000000000000000" pitchFamily="2" charset="2"/>
              <a:buChar char="ü"/>
            </a:pPr>
            <a:r>
              <a:rPr lang="en-US" dirty="0"/>
              <a:t>Prioritize work</a:t>
            </a:r>
          </a:p>
          <a:p>
            <a:pPr>
              <a:lnSpc>
                <a:spcPct val="150000"/>
              </a:lnSpc>
              <a:buFont typeface="Wingdings" panose="05000000000000000000" pitchFamily="2" charset="2"/>
              <a:buChar char="ü"/>
            </a:pPr>
            <a:r>
              <a:rPr lang="en-US" dirty="0"/>
              <a:t>Flag issues to supervisors</a:t>
            </a:r>
          </a:p>
          <a:p>
            <a:pPr>
              <a:lnSpc>
                <a:spcPct val="150000"/>
              </a:lnSpc>
              <a:buFont typeface="Wingdings" panose="05000000000000000000" pitchFamily="2" charset="2"/>
              <a:buChar char="ü"/>
            </a:pPr>
            <a:r>
              <a:rPr lang="en-US" dirty="0"/>
              <a:t>Automatic referral &amp; transfer of cases to other SWIMS users</a:t>
            </a:r>
          </a:p>
          <a:p>
            <a:pPr>
              <a:lnSpc>
                <a:spcPct val="150000"/>
              </a:lnSpc>
              <a:buFont typeface="Wingdings" panose="05000000000000000000" pitchFamily="2" charset="2"/>
              <a:buChar char="ü"/>
            </a:pPr>
            <a:r>
              <a:rPr lang="en-US" dirty="0"/>
              <a:t>Online &amp; offline input of data  </a:t>
            </a:r>
          </a:p>
          <a:p>
            <a:pPr>
              <a:lnSpc>
                <a:spcPct val="150000"/>
              </a:lnSpc>
              <a:buFont typeface="Wingdings" panose="05000000000000000000" pitchFamily="2" charset="2"/>
              <a:buChar char="ü"/>
            </a:pPr>
            <a:r>
              <a:rPr lang="en-US" dirty="0"/>
              <a:t>Mobile and computer access</a:t>
            </a:r>
          </a:p>
          <a:p>
            <a:pPr>
              <a:lnSpc>
                <a:spcPct val="150000"/>
              </a:lnSpc>
              <a:buFont typeface="Wingdings" panose="05000000000000000000" pitchFamily="2" charset="2"/>
              <a:buChar char="ü"/>
            </a:pPr>
            <a:r>
              <a:rPr lang="en-US" dirty="0"/>
              <a:t>Evidence of CP implementation &gt;&gt; advocacy for resources </a:t>
            </a:r>
          </a:p>
          <a:p>
            <a:pPr>
              <a:buFont typeface="Wingdings" panose="05000000000000000000" pitchFamily="2" charset="2"/>
              <a:buChar char="ü"/>
            </a:pPr>
            <a:endParaRPr lang="en-US" dirty="0"/>
          </a:p>
        </p:txBody>
      </p:sp>
      <p:sp>
        <p:nvSpPr>
          <p:cNvPr id="5" name="Text Placeholder 1">
            <a:extLst>
              <a:ext uri="{FF2B5EF4-FFF2-40B4-BE49-F238E27FC236}">
                <a16:creationId xmlns:a16="http://schemas.microsoft.com/office/drawing/2014/main" id="{715D4BC6-05A6-47AB-BFBC-BD918E3B316C}"/>
              </a:ext>
            </a:extLst>
          </p:cNvPr>
          <p:cNvSpPr txBox="1">
            <a:spLocks/>
          </p:cNvSpPr>
          <p:nvPr/>
        </p:nvSpPr>
        <p:spPr>
          <a:xfrm>
            <a:off x="600413" y="1612725"/>
            <a:ext cx="3420420" cy="4374236"/>
          </a:xfrm>
          <a:prstGeom prst="rect">
            <a:avLst/>
          </a:prstGeom>
          <a:noFill/>
          <a:ln>
            <a:noFill/>
            <a:prstDash val="lgDash"/>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1pPr>
            <a:lvl2pPr marL="914400" marR="0" lvl="1"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2pPr>
            <a:lvl3pPr marL="1371600" marR="0" lvl="2"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3pPr>
            <a:lvl4pPr marL="1828800" marR="0" lvl="3"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4pPr>
            <a:lvl5pPr marL="2286000" marR="0" lvl="4"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5pPr>
            <a:lvl6pPr marL="2743200" marR="0" lvl="5"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6pPr>
            <a:lvl7pPr marL="3200400" marR="0" lvl="6"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7pPr>
            <a:lvl8pPr marL="3657600" marR="0" lvl="7"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8pPr>
            <a:lvl9pPr marL="4114800" marR="0" lvl="8" indent="-304800" algn="l" rtl="0">
              <a:lnSpc>
                <a:spcPct val="115000"/>
              </a:lnSpc>
              <a:spcBef>
                <a:spcPts val="1600"/>
              </a:spcBef>
              <a:spcAft>
                <a:spcPts val="160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9pPr>
          </a:lstStyle>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Role-based access</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Improved data quality</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Reporting and data analysis functions </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Real-time analysis of aggregate trends</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Interoperability </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Fosters intersectoral and interdepartmental collaboration</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Open source and free! </a:t>
            </a:r>
          </a:p>
        </p:txBody>
      </p:sp>
      <p:sp>
        <p:nvSpPr>
          <p:cNvPr id="6" name="Text Placeholder 1">
            <a:extLst>
              <a:ext uri="{FF2B5EF4-FFF2-40B4-BE49-F238E27FC236}">
                <a16:creationId xmlns:a16="http://schemas.microsoft.com/office/drawing/2014/main" id="{F3A077B1-CB56-42FB-857F-017B297DCFFA}"/>
              </a:ext>
            </a:extLst>
          </p:cNvPr>
          <p:cNvSpPr txBox="1">
            <a:spLocks/>
          </p:cNvSpPr>
          <p:nvPr/>
        </p:nvSpPr>
        <p:spPr>
          <a:xfrm>
            <a:off x="4159601" y="1791146"/>
            <a:ext cx="3420420" cy="3531700"/>
          </a:xfrm>
          <a:prstGeom prst="rect">
            <a:avLst/>
          </a:prstGeom>
          <a:noFill/>
          <a:ln>
            <a:solidFill>
              <a:schemeClr val="bg2"/>
            </a:solidFill>
            <a:prstDash val="lgDash"/>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04800" algn="l" rtl="0">
              <a:lnSpc>
                <a:spcPct val="115000"/>
              </a:lnSpc>
              <a:spcBef>
                <a:spcPts val="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1pPr>
            <a:lvl2pPr marL="914400" marR="0" lvl="1"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2pPr>
            <a:lvl3pPr marL="1371600" marR="0" lvl="2"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3pPr>
            <a:lvl4pPr marL="1828800" marR="0" lvl="3"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4pPr>
            <a:lvl5pPr marL="2286000" marR="0" lvl="4"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5pPr>
            <a:lvl6pPr marL="2743200" marR="0" lvl="5"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6pPr>
            <a:lvl7pPr marL="3200400" marR="0" lvl="6"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7pPr>
            <a:lvl8pPr marL="3657600" marR="0" lvl="7" indent="-304800" algn="l" rtl="0">
              <a:lnSpc>
                <a:spcPct val="115000"/>
              </a:lnSpc>
              <a:spcBef>
                <a:spcPts val="1600"/>
              </a:spcBef>
              <a:spcAft>
                <a:spcPts val="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8pPr>
            <a:lvl9pPr marL="4114800" marR="0" lvl="8" indent="-304800" algn="l" rtl="0">
              <a:lnSpc>
                <a:spcPct val="115000"/>
              </a:lnSpc>
              <a:spcBef>
                <a:spcPts val="1600"/>
              </a:spcBef>
              <a:spcAft>
                <a:spcPts val="1600"/>
              </a:spcAft>
              <a:buClr>
                <a:schemeClr val="dk2"/>
              </a:buClr>
              <a:buSzPts val="1200"/>
              <a:buFont typeface="Open Sans"/>
              <a:buChar char="■"/>
              <a:defRPr sz="1200" b="0" i="0" u="none" strike="noStrike" cap="none">
                <a:solidFill>
                  <a:schemeClr val="dk2"/>
                </a:solidFill>
                <a:latin typeface="Open Sans"/>
                <a:ea typeface="Open Sans"/>
                <a:cs typeface="Open Sans"/>
                <a:sym typeface="Open Sans"/>
              </a:defRPr>
            </a:lvl9pPr>
          </a:lstStyle>
          <a:p>
            <a:pPr marL="203195" indent="0" defTabSz="1219170">
              <a:lnSpc>
                <a:spcPct val="150000"/>
              </a:lnSpc>
              <a:buClr>
                <a:srgbClr val="695D46"/>
              </a:buClr>
              <a:buNone/>
            </a:pPr>
            <a:r>
              <a:rPr lang="en-US" sz="1600" b="1" kern="0" dirty="0">
                <a:solidFill>
                  <a:srgbClr val="695D46"/>
                </a:solidFill>
              </a:rPr>
              <a:t>Enhanced case management</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Accountability</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Data Security</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Confidentiality  </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Access on ‘need to know’ basis</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Informed consent </a:t>
            </a:r>
          </a:p>
          <a:p>
            <a:pPr marL="609585" indent="-406390" defTabSz="1219170">
              <a:lnSpc>
                <a:spcPct val="150000"/>
              </a:lnSpc>
              <a:buClr>
                <a:srgbClr val="695D46"/>
              </a:buClr>
              <a:buFont typeface="Wingdings" panose="05000000000000000000" pitchFamily="2" charset="2"/>
              <a:buChar char="ü"/>
            </a:pPr>
            <a:r>
              <a:rPr lang="en-US" sz="1600" kern="0" dirty="0">
                <a:solidFill>
                  <a:srgbClr val="695D46"/>
                </a:solidFill>
              </a:rPr>
              <a:t>Guided by Best interest of Child principle</a:t>
            </a:r>
          </a:p>
          <a:p>
            <a:pPr marL="609585" indent="-406390" defTabSz="1219170">
              <a:lnSpc>
                <a:spcPct val="150000"/>
              </a:lnSpc>
              <a:buClr>
                <a:srgbClr val="695D46"/>
              </a:buClr>
              <a:buFont typeface="Wingdings" panose="05000000000000000000" pitchFamily="2" charset="2"/>
              <a:buChar char="ü"/>
            </a:pPr>
            <a:endParaRPr lang="en-US" sz="1600" kern="0" dirty="0">
              <a:solidFill>
                <a:srgbClr val="695D46"/>
              </a:solidFill>
            </a:endParaRPr>
          </a:p>
          <a:p>
            <a:pPr marL="609585" indent="-406390" defTabSz="1219170">
              <a:buClr>
                <a:srgbClr val="695D46"/>
              </a:buClr>
              <a:buFont typeface="Wingdings" panose="05000000000000000000" pitchFamily="2" charset="2"/>
              <a:buChar char="ü"/>
            </a:pPr>
            <a:endParaRPr lang="en-US" sz="1600" kern="0" dirty="0">
              <a:solidFill>
                <a:srgbClr val="695D46"/>
              </a:solidFill>
            </a:endParaRPr>
          </a:p>
        </p:txBody>
      </p:sp>
    </p:spTree>
    <p:extLst>
      <p:ext uri="{BB962C8B-B14F-4D97-AF65-F5344CB8AC3E}">
        <p14:creationId xmlns:p14="http://schemas.microsoft.com/office/powerpoint/2010/main" val="19652845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1204D-0BED-4344-9CEF-DC048EE42A38}"/>
              </a:ext>
            </a:extLst>
          </p:cNvPr>
          <p:cNvSpPr>
            <a:spLocks noGrp="1"/>
          </p:cNvSpPr>
          <p:nvPr>
            <p:ph type="ctrTitle"/>
          </p:nvPr>
        </p:nvSpPr>
        <p:spPr/>
        <p:txBody>
          <a:bodyPr/>
          <a:lstStyle/>
          <a:p>
            <a:r>
              <a:rPr lang="en-US" dirty="0"/>
              <a:t>User Groups</a:t>
            </a:r>
          </a:p>
        </p:txBody>
      </p:sp>
      <p:sp>
        <p:nvSpPr>
          <p:cNvPr id="3" name="Subtitle 2">
            <a:extLst>
              <a:ext uri="{FF2B5EF4-FFF2-40B4-BE49-F238E27FC236}">
                <a16:creationId xmlns:a16="http://schemas.microsoft.com/office/drawing/2014/main" id="{6510D0DF-C3CC-4C09-B900-8BCC46ADD7FB}"/>
              </a:ext>
            </a:extLst>
          </p:cNvPr>
          <p:cNvSpPr>
            <a:spLocks noGrp="1"/>
          </p:cNvSpPr>
          <p:nvPr>
            <p:ph type="subTitle" idx="1"/>
          </p:nvPr>
        </p:nvSpPr>
        <p:spPr/>
        <p:txBody>
          <a:bodyPr/>
          <a:lstStyle/>
          <a:p>
            <a:r>
              <a:rPr lang="en-US" dirty="0"/>
              <a:t>ON SWIMS</a:t>
            </a:r>
          </a:p>
        </p:txBody>
      </p:sp>
    </p:spTree>
    <p:extLst>
      <p:ext uri="{BB962C8B-B14F-4D97-AF65-F5344CB8AC3E}">
        <p14:creationId xmlns:p14="http://schemas.microsoft.com/office/powerpoint/2010/main" val="1991511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DF5099BA-2956-44F9-A083-32457177CF92}"/>
              </a:ext>
            </a:extLst>
          </p:cNvPr>
          <p:cNvSpPr>
            <a:spLocks noGrp="1"/>
          </p:cNvSpPr>
          <p:nvPr>
            <p:ph type="title"/>
          </p:nvPr>
        </p:nvSpPr>
        <p:spPr>
          <a:xfrm>
            <a:off x="415600" y="230279"/>
            <a:ext cx="11360800" cy="943200"/>
          </a:xfrm>
        </p:spPr>
        <p:txBody>
          <a:bodyPr/>
          <a:lstStyle/>
          <a:p>
            <a:r>
              <a:rPr lang="en-US" dirty="0"/>
              <a:t>DIFFERENT LEVELS OF ACCESS </a:t>
            </a:r>
          </a:p>
        </p:txBody>
      </p:sp>
      <p:graphicFrame>
        <p:nvGraphicFramePr>
          <p:cNvPr id="9" name="Table 8">
            <a:extLst>
              <a:ext uri="{FF2B5EF4-FFF2-40B4-BE49-F238E27FC236}">
                <a16:creationId xmlns:a16="http://schemas.microsoft.com/office/drawing/2014/main" id="{DBBF0F62-884D-49BF-B09F-CD3EDFA6DD08}"/>
              </a:ext>
            </a:extLst>
          </p:cNvPr>
          <p:cNvGraphicFramePr>
            <a:graphicFrameLocks noGrp="1"/>
          </p:cNvGraphicFramePr>
          <p:nvPr/>
        </p:nvGraphicFramePr>
        <p:xfrm>
          <a:off x="838625" y="1495214"/>
          <a:ext cx="6535844" cy="4614338"/>
        </p:xfrm>
        <a:graphic>
          <a:graphicData uri="http://schemas.openxmlformats.org/drawingml/2006/table">
            <a:tbl>
              <a:tblPr/>
              <a:tblGrid>
                <a:gridCol w="2277109">
                  <a:extLst>
                    <a:ext uri="{9D8B030D-6E8A-4147-A177-3AD203B41FA5}">
                      <a16:colId xmlns:a16="http://schemas.microsoft.com/office/drawing/2014/main" val="4219145990"/>
                    </a:ext>
                  </a:extLst>
                </a:gridCol>
                <a:gridCol w="2080120">
                  <a:extLst>
                    <a:ext uri="{9D8B030D-6E8A-4147-A177-3AD203B41FA5}">
                      <a16:colId xmlns:a16="http://schemas.microsoft.com/office/drawing/2014/main" val="2750992181"/>
                    </a:ext>
                  </a:extLst>
                </a:gridCol>
                <a:gridCol w="2178615">
                  <a:extLst>
                    <a:ext uri="{9D8B030D-6E8A-4147-A177-3AD203B41FA5}">
                      <a16:colId xmlns:a16="http://schemas.microsoft.com/office/drawing/2014/main" val="281095820"/>
                    </a:ext>
                  </a:extLst>
                </a:gridCol>
              </a:tblGrid>
              <a:tr h="928116">
                <a:tc>
                  <a:txBody>
                    <a:bodyPr/>
                    <a:lstStyle/>
                    <a:p>
                      <a:pPr algn="ctr" rtl="0" fontAlgn="t">
                        <a:spcBef>
                          <a:spcPts val="0"/>
                        </a:spcBef>
                        <a:spcAft>
                          <a:spcPts val="0"/>
                        </a:spcAft>
                      </a:pPr>
                      <a:r>
                        <a:rPr lang="en-US" sz="2500" b="1" dirty="0">
                          <a:solidFill>
                            <a:schemeClr val="bg2">
                              <a:lumMod val="50000"/>
                            </a:schemeClr>
                          </a:solidFill>
                          <a:effectLst/>
                        </a:rPr>
                        <a:t>USER GROUP</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r>
                        <a:rPr lang="en-US" sz="2500" b="1" dirty="0">
                          <a:solidFill>
                            <a:schemeClr val="bg2">
                              <a:lumMod val="50000"/>
                            </a:schemeClr>
                          </a:solidFill>
                          <a:effectLst/>
                        </a:rPr>
                        <a:t>CASE ACCESS</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endParaRPr lang="en-US" sz="2500" b="1"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extLst>
                  <a:ext uri="{0D108BD9-81ED-4DB2-BD59-A6C34878D82A}">
                    <a16:rowId xmlns:a16="http://schemas.microsoft.com/office/drawing/2014/main" val="2539657954"/>
                  </a:ext>
                </a:extLst>
              </a:tr>
              <a:tr h="616373">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District Case Worker</a:t>
                      </a:r>
                      <a:endParaRPr lang="en-US" sz="1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r>
                        <a:rPr lang="en-US" sz="1500" dirty="0">
                          <a:solidFill>
                            <a:schemeClr val="bg2">
                              <a:lumMod val="50000"/>
                            </a:schemeClr>
                          </a:solidFill>
                          <a:effectLst/>
                        </a:rPr>
                        <a:t>MMDA </a:t>
                      </a:r>
                    </a:p>
                    <a:p>
                      <a:pPr algn="ctr" rtl="0" fontAlgn="t">
                        <a:spcBef>
                          <a:spcPts val="0"/>
                        </a:spcBef>
                        <a:spcAft>
                          <a:spcPts val="0"/>
                        </a:spcAft>
                      </a:pPr>
                      <a:r>
                        <a:rPr lang="en-US" sz="1500" dirty="0">
                          <a:solidFill>
                            <a:schemeClr val="bg2">
                              <a:lumMod val="50000"/>
                            </a:schemeClr>
                          </a:solidFill>
                          <a:effectLst/>
                        </a:rPr>
                        <a:t>(cases owned only)</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endParaRPr lang="en-US" sz="1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11694591"/>
                  </a:ext>
                </a:extLst>
              </a:tr>
              <a:tr h="616373">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District Case Manager</a:t>
                      </a:r>
                      <a:endParaRPr lang="en-US" sz="1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r>
                        <a:rPr lang="en-US" sz="1500" dirty="0">
                          <a:solidFill>
                            <a:schemeClr val="bg2">
                              <a:lumMod val="50000"/>
                            </a:schemeClr>
                          </a:solidFill>
                          <a:effectLst/>
                        </a:rPr>
                        <a:t>MMDA</a:t>
                      </a:r>
                    </a:p>
                    <a:p>
                      <a:pPr algn="ctr" rtl="0" fontAlgn="t">
                        <a:spcBef>
                          <a:spcPts val="0"/>
                        </a:spcBef>
                        <a:spcAft>
                          <a:spcPts val="0"/>
                        </a:spcAft>
                      </a:pPr>
                      <a:r>
                        <a:rPr lang="en-US" sz="1500" dirty="0">
                          <a:solidFill>
                            <a:schemeClr val="bg2">
                              <a:lumMod val="50000"/>
                            </a:schemeClr>
                          </a:solidFill>
                          <a:effectLst/>
                        </a:rPr>
                        <a:t>(all cases in team)</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endParaRPr lang="en-US" sz="1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58773965"/>
                  </a:ext>
                </a:extLst>
              </a:tr>
              <a:tr h="616373">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Regional Case Manager</a:t>
                      </a:r>
                      <a:endParaRPr lang="en-US" sz="1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r>
                        <a:rPr lang="en-US" sz="1500" dirty="0">
                          <a:solidFill>
                            <a:schemeClr val="bg2">
                              <a:lumMod val="50000"/>
                            </a:schemeClr>
                          </a:solidFill>
                          <a:effectLst/>
                        </a:rPr>
                        <a:t>Region</a:t>
                      </a:r>
                    </a:p>
                    <a:p>
                      <a:pPr algn="ctr" rtl="0" fontAlgn="t">
                        <a:spcBef>
                          <a:spcPts val="0"/>
                        </a:spcBef>
                        <a:spcAft>
                          <a:spcPts val="0"/>
                        </a:spcAft>
                      </a:pPr>
                      <a:r>
                        <a:rPr lang="en-US" sz="1500" dirty="0">
                          <a:solidFill>
                            <a:schemeClr val="bg2">
                              <a:lumMod val="50000"/>
                            </a:schemeClr>
                          </a:solidFill>
                          <a:effectLst/>
                        </a:rPr>
                        <a:t>(all cases in region)</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endParaRPr lang="en-US" sz="1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9341432"/>
                  </a:ext>
                </a:extLst>
              </a:tr>
              <a:tr h="616373">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National Case Manager</a:t>
                      </a:r>
                      <a:endParaRPr lang="en-US" sz="1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algn="ctr" rtl="0" fontAlgn="t">
                        <a:spcBef>
                          <a:spcPts val="0"/>
                        </a:spcBef>
                        <a:spcAft>
                          <a:spcPts val="0"/>
                        </a:spcAft>
                      </a:pPr>
                      <a:r>
                        <a:rPr lang="en-US" sz="1500" dirty="0">
                          <a:solidFill>
                            <a:schemeClr val="bg2">
                              <a:lumMod val="50000"/>
                            </a:schemeClr>
                          </a:solidFill>
                          <a:effectLst/>
                        </a:rPr>
                        <a:t>National </a:t>
                      </a:r>
                    </a:p>
                    <a:p>
                      <a:pPr algn="ctr" rtl="0" fontAlgn="t">
                        <a:spcBef>
                          <a:spcPts val="0"/>
                        </a:spcBef>
                        <a:spcAft>
                          <a:spcPts val="0"/>
                        </a:spcAft>
                      </a:pPr>
                      <a:r>
                        <a:rPr lang="en-US" sz="1500" dirty="0">
                          <a:solidFill>
                            <a:schemeClr val="bg2">
                              <a:lumMod val="50000"/>
                            </a:schemeClr>
                          </a:solidFill>
                          <a:effectLst/>
                        </a:rPr>
                        <a:t>(all cases in Ghana)</a:t>
                      </a: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rtl="0" fontAlgn="t">
                        <a:spcBef>
                          <a:spcPts val="0"/>
                        </a:spcBef>
                        <a:spcAft>
                          <a:spcPts val="0"/>
                        </a:spcAft>
                      </a:pPr>
                      <a:endParaRPr lang="en-US" sz="1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67030556"/>
                  </a:ext>
                </a:extLst>
              </a:tr>
              <a:tr h="616373">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National Protection Officer (Statistics only)</a:t>
                      </a:r>
                      <a:endParaRPr lang="en-US" sz="2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rtl="0" fontAlgn="t">
                        <a:spcBef>
                          <a:spcPts val="0"/>
                        </a:spcBef>
                        <a:spcAft>
                          <a:spcPts val="0"/>
                        </a:spcAft>
                      </a:pPr>
                      <a:endParaRPr lang="en-US" sz="2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endParaRPr lang="en-US" sz="2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16551267"/>
                  </a:ext>
                </a:extLst>
              </a:tr>
              <a:tr h="548725">
                <a:tc>
                  <a:txBody>
                    <a:bodyPr/>
                    <a:lstStyle/>
                    <a:p>
                      <a:pPr rtl="0" fontAlgn="t">
                        <a:spcBef>
                          <a:spcPts val="0"/>
                        </a:spcBef>
                        <a:spcAft>
                          <a:spcPts val="0"/>
                        </a:spcAft>
                      </a:pPr>
                      <a:r>
                        <a:rPr lang="en-US" sz="1500" b="0" i="0" u="none" strike="noStrike" dirty="0">
                          <a:solidFill>
                            <a:srgbClr val="000000"/>
                          </a:solidFill>
                          <a:effectLst/>
                          <a:latin typeface="Arial" panose="020B0604020202020204" pitchFamily="34" charset="0"/>
                        </a:rPr>
                        <a:t>National Administrator</a:t>
                      </a:r>
                      <a:endParaRPr lang="en-US" sz="2500" dirty="0">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a:lstStyle/>
                    <a:p>
                      <a:pPr rtl="0" fontAlgn="t">
                        <a:spcBef>
                          <a:spcPts val="0"/>
                        </a:spcBef>
                        <a:spcAft>
                          <a:spcPts val="0"/>
                        </a:spcAft>
                      </a:pPr>
                      <a:endParaRPr lang="en-US" sz="2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rtl="0" fontAlgn="t">
                        <a:spcBef>
                          <a:spcPts val="0"/>
                        </a:spcBef>
                        <a:spcAft>
                          <a:spcPts val="0"/>
                        </a:spcAft>
                      </a:pPr>
                      <a:endParaRPr lang="en-US" sz="2500" dirty="0">
                        <a:solidFill>
                          <a:schemeClr val="bg2">
                            <a:lumMod val="50000"/>
                          </a:schemeClr>
                        </a:solidFill>
                        <a:effectLst/>
                      </a:endParaRPr>
                    </a:p>
                  </a:txBody>
                  <a:tcPr marL="84667" marR="84667" marT="84667" marB="84667">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72052313"/>
                  </a:ext>
                </a:extLst>
              </a:tr>
            </a:tbl>
          </a:graphicData>
        </a:graphic>
      </p:graphicFrame>
      <p:sp>
        <p:nvSpPr>
          <p:cNvPr id="10" name="Rectangle 1">
            <a:extLst>
              <a:ext uri="{FF2B5EF4-FFF2-40B4-BE49-F238E27FC236}">
                <a16:creationId xmlns:a16="http://schemas.microsoft.com/office/drawing/2014/main" id="{7BB42182-75C6-4FAF-9CA8-A76E49C21EE2}"/>
              </a:ext>
            </a:extLst>
          </p:cNvPr>
          <p:cNvSpPr>
            <a:spLocks noChangeArrowheads="1"/>
          </p:cNvSpPr>
          <p:nvPr/>
        </p:nvSpPr>
        <p:spPr bwMode="auto">
          <a:xfrm>
            <a:off x="7998885" y="1949016"/>
            <a:ext cx="246286" cy="1231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121920" tIns="60960" rIns="121920" bIns="60960" numCol="1" anchor="ctr" anchorCtr="0" compatLnSpc="1">
            <a:prstTxWarp prst="textNoShape">
              <a:avLst/>
            </a:prstTxWarp>
            <a:spAutoFit/>
          </a:bodyPr>
          <a:lstStyle/>
          <a:p>
            <a:pPr defTabSz="1219170" eaLnBrk="0" fontAlgn="base" hangingPunct="0">
              <a:spcBef>
                <a:spcPct val="0"/>
              </a:spcBef>
              <a:spcAft>
                <a:spcPct val="0"/>
              </a:spcAft>
            </a:pPr>
            <a:br>
              <a:rPr lang="en-US" altLang="en-US" sz="2400" kern="0">
                <a:solidFill>
                  <a:srgbClr val="A1E8D9"/>
                </a:solidFill>
                <a:latin typeface="Arial" panose="020B0604020202020204" pitchFamily="34" charset="0"/>
                <a:cs typeface="Arial"/>
                <a:sym typeface="Arial"/>
              </a:rPr>
            </a:br>
            <a:endParaRPr lang="en-US" altLang="en-US" sz="2400" kern="0">
              <a:solidFill>
                <a:srgbClr val="A1E8D9"/>
              </a:solidFill>
              <a:latin typeface="Arial" panose="020B0604020202020204" pitchFamily="34" charset="0"/>
              <a:cs typeface="Arial"/>
              <a:sym typeface="Arial"/>
            </a:endParaRPr>
          </a:p>
          <a:p>
            <a:pPr defTabSz="1219170" eaLnBrk="0" fontAlgn="base" hangingPunct="0">
              <a:spcBef>
                <a:spcPct val="0"/>
              </a:spcBef>
              <a:spcAft>
                <a:spcPct val="0"/>
              </a:spcAft>
            </a:pPr>
            <a:endParaRPr lang="en-US" altLang="en-US" sz="2400" kern="0">
              <a:solidFill>
                <a:srgbClr val="A1E8D9"/>
              </a:solidFill>
              <a:latin typeface="Arial" panose="020B0604020202020204" pitchFamily="34" charset="0"/>
              <a:cs typeface="Arial"/>
              <a:sym typeface="Arial"/>
            </a:endParaRPr>
          </a:p>
        </p:txBody>
      </p:sp>
    </p:spTree>
    <p:extLst>
      <p:ext uri="{BB962C8B-B14F-4D97-AF65-F5344CB8AC3E}">
        <p14:creationId xmlns:p14="http://schemas.microsoft.com/office/powerpoint/2010/main" val="821789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1204D-0BED-4344-9CEF-DC048EE42A38}"/>
              </a:ext>
            </a:extLst>
          </p:cNvPr>
          <p:cNvSpPr>
            <a:spLocks noGrp="1"/>
          </p:cNvSpPr>
          <p:nvPr>
            <p:ph type="ctrTitle"/>
          </p:nvPr>
        </p:nvSpPr>
        <p:spPr/>
        <p:txBody>
          <a:bodyPr/>
          <a:lstStyle/>
          <a:p>
            <a:r>
              <a:rPr lang="en-US" dirty="0"/>
              <a:t>Getting Started</a:t>
            </a:r>
          </a:p>
        </p:txBody>
      </p:sp>
      <p:sp>
        <p:nvSpPr>
          <p:cNvPr id="3" name="Subtitle 2">
            <a:extLst>
              <a:ext uri="{FF2B5EF4-FFF2-40B4-BE49-F238E27FC236}">
                <a16:creationId xmlns:a16="http://schemas.microsoft.com/office/drawing/2014/main" id="{6510D0DF-C3CC-4C09-B900-8BCC46ADD7FB}"/>
              </a:ext>
            </a:extLst>
          </p:cNvPr>
          <p:cNvSpPr>
            <a:spLocks noGrp="1"/>
          </p:cNvSpPr>
          <p:nvPr>
            <p:ph type="subTitle" idx="1"/>
          </p:nvPr>
        </p:nvSpPr>
        <p:spPr/>
        <p:txBody>
          <a:bodyPr/>
          <a:lstStyle/>
          <a:p>
            <a:r>
              <a:rPr lang="en-US" dirty="0"/>
              <a:t>LOGIN &amp; DASHBOARD</a:t>
            </a:r>
          </a:p>
        </p:txBody>
      </p:sp>
    </p:spTree>
    <p:extLst>
      <p:ext uri="{BB962C8B-B14F-4D97-AF65-F5344CB8AC3E}">
        <p14:creationId xmlns:p14="http://schemas.microsoft.com/office/powerpoint/2010/main" val="12921587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8" name="Google Shape;238;p40"/>
          <p:cNvSpPr txBox="1">
            <a:spLocks noGrp="1"/>
          </p:cNvSpPr>
          <p:nvPr>
            <p:ph type="body" idx="1"/>
          </p:nvPr>
        </p:nvSpPr>
        <p:spPr>
          <a:xfrm>
            <a:off x="415601" y="1549216"/>
            <a:ext cx="5214527" cy="4403600"/>
          </a:xfrm>
          <a:prstGeom prst="rect">
            <a:avLst/>
          </a:prstGeom>
        </p:spPr>
        <p:txBody>
          <a:bodyPr spcFirstLastPara="1" wrap="square" lIns="121900" tIns="121900" rIns="121900" bIns="121900" anchor="t" anchorCtr="0">
            <a:noAutofit/>
          </a:bodyPr>
          <a:lstStyle/>
          <a:p>
            <a:pPr>
              <a:lnSpc>
                <a:spcPct val="100000"/>
              </a:lnSpc>
            </a:pPr>
            <a:r>
              <a:rPr lang="en-US" sz="1733" dirty="0">
                <a:latin typeface="Lato" panose="020B0604020202020204" charset="0"/>
              </a:rPr>
              <a:t>Username and password is generated for each user by SWIMS system administrators. </a:t>
            </a:r>
          </a:p>
          <a:p>
            <a:pPr marL="152396" indent="0">
              <a:lnSpc>
                <a:spcPct val="100000"/>
              </a:lnSpc>
              <a:buNone/>
            </a:pPr>
            <a:endParaRPr lang="en-US" sz="1733" dirty="0">
              <a:highlight>
                <a:srgbClr val="FFFF00"/>
              </a:highlight>
              <a:latin typeface="Lato" panose="020B0604020202020204" charset="0"/>
            </a:endParaRPr>
          </a:p>
          <a:p>
            <a:pPr>
              <a:lnSpc>
                <a:spcPct val="100000"/>
              </a:lnSpc>
            </a:pPr>
            <a:r>
              <a:rPr lang="en-US" sz="1733" dirty="0">
                <a:highlight>
                  <a:srgbClr val="FFFF00"/>
                </a:highlight>
                <a:latin typeface="Lato" panose="020B0604020202020204" charset="0"/>
              </a:rPr>
              <a:t>Go to </a:t>
            </a:r>
            <a:r>
              <a:rPr lang="en-US" sz="1733" dirty="0">
                <a:highlight>
                  <a:srgbClr val="FFFF00"/>
                </a:highlight>
                <a:latin typeface="Lato" panose="020B0604020202020204" charset="0"/>
                <a:hlinkClick r:id="rId3"/>
              </a:rPr>
              <a:t>https://demo-swims-mogcsp.primero.org/</a:t>
            </a:r>
            <a:r>
              <a:rPr lang="en-US" sz="1733" dirty="0">
                <a:highlight>
                  <a:srgbClr val="FFFF00"/>
                </a:highlight>
                <a:latin typeface="Lato" panose="020B0604020202020204" charset="0"/>
              </a:rPr>
              <a:t>  </a:t>
            </a:r>
            <a:r>
              <a:rPr lang="en-US" sz="1733" dirty="0">
                <a:latin typeface="Lato" panose="020B0604020202020204" charset="0"/>
              </a:rPr>
              <a:t>and enter username and password assigned to you.</a:t>
            </a:r>
          </a:p>
          <a:p>
            <a:pPr>
              <a:lnSpc>
                <a:spcPct val="100000"/>
              </a:lnSpc>
            </a:pPr>
            <a:endParaRPr lang="en-US" sz="1733" dirty="0">
              <a:latin typeface="Lato" panose="020B0604020202020204" charset="0"/>
            </a:endParaRPr>
          </a:p>
          <a:p>
            <a:pPr>
              <a:lnSpc>
                <a:spcPct val="100000"/>
              </a:lnSpc>
            </a:pPr>
            <a:r>
              <a:rPr lang="en-US" sz="1733" dirty="0">
                <a:latin typeface="Lato" panose="020B0604020202020204" charset="0"/>
              </a:rPr>
              <a:t>Same link and login credentials to access SWIMS on computer and mobile phone. </a:t>
            </a:r>
          </a:p>
          <a:p>
            <a:pPr>
              <a:lnSpc>
                <a:spcPct val="100000"/>
              </a:lnSpc>
            </a:pPr>
            <a:endParaRPr lang="en-US" sz="1733" dirty="0">
              <a:latin typeface="Lato" panose="020B0604020202020204" charset="0"/>
            </a:endParaRPr>
          </a:p>
          <a:p>
            <a:pPr>
              <a:lnSpc>
                <a:spcPct val="100000"/>
              </a:lnSpc>
            </a:pPr>
            <a:r>
              <a:rPr lang="en-US" sz="1733" dirty="0">
                <a:latin typeface="Lato" panose="020B0604020202020204" charset="0"/>
              </a:rPr>
              <a:t>Based on user group, each user will have a different level of access. User groups are determined by position, level and location.</a:t>
            </a:r>
          </a:p>
        </p:txBody>
      </p:sp>
      <p:sp>
        <p:nvSpPr>
          <p:cNvPr id="9" name="Google Shape;237;p40">
            <a:extLst>
              <a:ext uri="{FF2B5EF4-FFF2-40B4-BE49-F238E27FC236}">
                <a16:creationId xmlns:a16="http://schemas.microsoft.com/office/drawing/2014/main" id="{B7D270D3-44F4-4AAF-8625-BF85464A58A9}"/>
              </a:ext>
            </a:extLst>
          </p:cNvPr>
          <p:cNvSpPr txBox="1">
            <a:spLocks/>
          </p:cNvSpPr>
          <p:nvPr/>
        </p:nvSpPr>
        <p:spPr>
          <a:xfrm>
            <a:off x="989668" y="438465"/>
            <a:ext cx="10251200" cy="7136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1pPr>
            <a:lvl2pPr marR="0" lvl="1"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2pPr>
            <a:lvl3pPr marR="0" lvl="2"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3pPr>
            <a:lvl4pPr marR="0" lvl="3"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4pPr>
            <a:lvl5pPr marR="0" lvl="4"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5pPr>
            <a:lvl6pPr marR="0" lvl="5"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6pPr>
            <a:lvl7pPr marR="0" lvl="6"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7pPr>
            <a:lvl8pPr marR="0" lvl="7"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8pPr>
            <a:lvl9pPr marR="0" lvl="8" algn="l" rtl="0">
              <a:lnSpc>
                <a:spcPct val="100000"/>
              </a:lnSpc>
              <a:spcBef>
                <a:spcPts val="0"/>
              </a:spcBef>
              <a:spcAft>
                <a:spcPts val="0"/>
              </a:spcAft>
              <a:buClr>
                <a:schemeClr val="accent1"/>
              </a:buClr>
              <a:buSzPts val="3600"/>
              <a:buFont typeface="PT Sans Narrow"/>
              <a:buNone/>
              <a:defRPr sz="3600" b="1" i="0" u="none" strike="noStrike" cap="none">
                <a:solidFill>
                  <a:schemeClr val="accent1"/>
                </a:solidFill>
                <a:latin typeface="PT Sans Narrow"/>
                <a:ea typeface="PT Sans Narrow"/>
                <a:cs typeface="PT Sans Narrow"/>
                <a:sym typeface="PT Sans Narrow"/>
              </a:defRPr>
            </a:lvl9pPr>
          </a:lstStyle>
          <a:p>
            <a:pPr defTabSz="1219170">
              <a:buClr>
                <a:srgbClr val="EF6C00"/>
              </a:buClr>
              <a:defRPr/>
            </a:pPr>
            <a:r>
              <a:rPr lang="en-US" sz="4800" kern="0" dirty="0">
                <a:solidFill>
                  <a:srgbClr val="EF6C00"/>
                </a:solidFill>
              </a:rPr>
              <a:t>Log In</a:t>
            </a:r>
          </a:p>
        </p:txBody>
      </p:sp>
      <p:pic>
        <p:nvPicPr>
          <p:cNvPr id="10" name="Picture 9">
            <a:extLst>
              <a:ext uri="{FF2B5EF4-FFF2-40B4-BE49-F238E27FC236}">
                <a16:creationId xmlns:a16="http://schemas.microsoft.com/office/drawing/2014/main" id="{68E9806F-A7DA-48DA-AD17-77FCF73A3FCD}"/>
              </a:ext>
            </a:extLst>
          </p:cNvPr>
          <p:cNvPicPr>
            <a:picLocks noChangeAspect="1"/>
          </p:cNvPicPr>
          <p:nvPr/>
        </p:nvPicPr>
        <p:blipFill>
          <a:blip r:embed="rId4"/>
          <a:stretch>
            <a:fillRect/>
          </a:stretch>
        </p:blipFill>
        <p:spPr>
          <a:xfrm>
            <a:off x="6169935" y="924121"/>
            <a:ext cx="5980516" cy="5733120"/>
          </a:xfrm>
          <a:prstGeom prst="rect">
            <a:avLst/>
          </a:prstGeom>
        </p:spPr>
      </p:pic>
    </p:spTree>
    <p:extLst>
      <p:ext uri="{BB962C8B-B14F-4D97-AF65-F5344CB8AC3E}">
        <p14:creationId xmlns:p14="http://schemas.microsoft.com/office/powerpoint/2010/main" val="20854536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304673" y="102928"/>
            <a:ext cx="10251200" cy="713600"/>
          </a:xfrm>
          <a:prstGeom prst="rect">
            <a:avLst/>
          </a:prstGeom>
        </p:spPr>
        <p:txBody>
          <a:bodyPr spcFirstLastPara="1" wrap="square" lIns="121900" tIns="121900" rIns="121900" bIns="121900" anchor="t" anchorCtr="0">
            <a:noAutofit/>
          </a:bodyPr>
          <a:lstStyle/>
          <a:p>
            <a:r>
              <a:rPr lang="en-US" sz="4267" dirty="0"/>
              <a:t>Home Page for Case Workers </a:t>
            </a:r>
            <a:endParaRPr sz="4267" dirty="0"/>
          </a:p>
        </p:txBody>
      </p:sp>
      <p:sp>
        <p:nvSpPr>
          <p:cNvPr id="238" name="Google Shape;238;p40"/>
          <p:cNvSpPr txBox="1">
            <a:spLocks noGrp="1"/>
          </p:cNvSpPr>
          <p:nvPr>
            <p:ph type="body" idx="1"/>
          </p:nvPr>
        </p:nvSpPr>
        <p:spPr>
          <a:xfrm>
            <a:off x="175491" y="836360"/>
            <a:ext cx="10813165" cy="954827"/>
          </a:xfrm>
          <a:prstGeom prst="rect">
            <a:avLst/>
          </a:prstGeom>
        </p:spPr>
        <p:txBody>
          <a:bodyPr spcFirstLastPara="1" wrap="square" lIns="121900" tIns="121900" rIns="121900" bIns="121900" anchor="t" anchorCtr="0">
            <a:noAutofit/>
          </a:bodyPr>
          <a:lstStyle/>
          <a:p>
            <a:pPr marL="194728" indent="0">
              <a:buSzPts val="1300"/>
              <a:buNone/>
            </a:pPr>
            <a:r>
              <a:rPr lang="en-US" b="1" dirty="0">
                <a:solidFill>
                  <a:schemeClr val="bg1"/>
                </a:solidFill>
              </a:rPr>
              <a:t>The MAIN MENU appears on the right. </a:t>
            </a:r>
            <a:endParaRPr b="1" dirty="0">
              <a:solidFill>
                <a:schemeClr val="bg1"/>
              </a:solidFill>
            </a:endParaRPr>
          </a:p>
        </p:txBody>
      </p:sp>
      <p:grpSp>
        <p:nvGrpSpPr>
          <p:cNvPr id="22" name="Group 21">
            <a:extLst>
              <a:ext uri="{FF2B5EF4-FFF2-40B4-BE49-F238E27FC236}">
                <a16:creationId xmlns:a16="http://schemas.microsoft.com/office/drawing/2014/main" id="{452C378A-A34E-45F2-9E9F-8D26C174A498}"/>
              </a:ext>
            </a:extLst>
          </p:cNvPr>
          <p:cNvGrpSpPr/>
          <p:nvPr/>
        </p:nvGrpSpPr>
        <p:grpSpPr>
          <a:xfrm>
            <a:off x="45781" y="1477819"/>
            <a:ext cx="11970729" cy="5202159"/>
            <a:chOff x="117366" y="1607744"/>
            <a:chExt cx="8597899" cy="3291705"/>
          </a:xfrm>
        </p:grpSpPr>
        <p:pic>
          <p:nvPicPr>
            <p:cNvPr id="2" name="Picture 1">
              <a:extLst>
                <a:ext uri="{FF2B5EF4-FFF2-40B4-BE49-F238E27FC236}">
                  <a16:creationId xmlns:a16="http://schemas.microsoft.com/office/drawing/2014/main" id="{744A55F4-FB35-4C7F-ACBB-A9CAAA840A29}"/>
                </a:ext>
              </a:extLst>
            </p:cNvPr>
            <p:cNvPicPr>
              <a:picLocks noChangeAspect="1"/>
            </p:cNvPicPr>
            <p:nvPr/>
          </p:nvPicPr>
          <p:blipFill>
            <a:blip r:embed="rId3"/>
            <a:stretch>
              <a:fillRect/>
            </a:stretch>
          </p:blipFill>
          <p:spPr>
            <a:xfrm>
              <a:off x="2362169" y="1607744"/>
              <a:ext cx="6353096" cy="3291705"/>
            </a:xfrm>
            <a:prstGeom prst="rect">
              <a:avLst/>
            </a:prstGeom>
          </p:spPr>
        </p:pic>
        <p:sp>
          <p:nvSpPr>
            <p:cNvPr id="3" name="TextBox 2">
              <a:extLst>
                <a:ext uri="{FF2B5EF4-FFF2-40B4-BE49-F238E27FC236}">
                  <a16:creationId xmlns:a16="http://schemas.microsoft.com/office/drawing/2014/main" id="{ABF9390A-3602-4D3A-9A72-6F95A1FFA79B}"/>
                </a:ext>
              </a:extLst>
            </p:cNvPr>
            <p:cNvSpPr txBox="1"/>
            <p:nvPr/>
          </p:nvSpPr>
          <p:spPr>
            <a:xfrm>
              <a:off x="117366" y="2372548"/>
              <a:ext cx="751550" cy="474049"/>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CASES: </a:t>
              </a:r>
              <a:r>
                <a:rPr lang="en-US" sz="1067" kern="0" dirty="0">
                  <a:solidFill>
                    <a:srgbClr val="FFFFFF"/>
                  </a:solidFill>
                  <a:latin typeface="Arial"/>
                  <a:cs typeface="Arial"/>
                  <a:sym typeface="Arial"/>
                </a:rPr>
                <a:t>View, create and edit cases</a:t>
              </a:r>
            </a:p>
          </p:txBody>
        </p:sp>
        <p:cxnSp>
          <p:nvCxnSpPr>
            <p:cNvPr id="5" name="Straight Arrow Connector 4">
              <a:extLst>
                <a:ext uri="{FF2B5EF4-FFF2-40B4-BE49-F238E27FC236}">
                  <a16:creationId xmlns:a16="http://schemas.microsoft.com/office/drawing/2014/main" id="{D8BC96A6-4C08-40FC-9729-99EB91D566A2}"/>
                </a:ext>
              </a:extLst>
            </p:cNvPr>
            <p:cNvCxnSpPr>
              <a:cxnSpLocks/>
            </p:cNvCxnSpPr>
            <p:nvPr/>
          </p:nvCxnSpPr>
          <p:spPr>
            <a:xfrm flipV="1">
              <a:off x="784840" y="2567190"/>
              <a:ext cx="1491826" cy="14"/>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47DB885D-F2FD-4B01-81E2-95C8240769BF}"/>
                </a:ext>
              </a:extLst>
            </p:cNvPr>
            <p:cNvSpPr txBox="1"/>
            <p:nvPr/>
          </p:nvSpPr>
          <p:spPr>
            <a:xfrm>
              <a:off x="1353837" y="3400538"/>
              <a:ext cx="651599" cy="162331"/>
            </a:xfrm>
            <a:prstGeom prst="rect">
              <a:avLst/>
            </a:prstGeom>
            <a:noFill/>
          </p:spPr>
          <p:txBody>
            <a:bodyPr wrap="square" rtlCol="0">
              <a:spAutoFit/>
            </a:bodyPr>
            <a:lstStyle/>
            <a:p>
              <a:pPr algn="ctr" defTabSz="1219170">
                <a:buClr>
                  <a:srgbClr val="000000"/>
                </a:buClr>
              </a:pPr>
              <a:r>
                <a:rPr lang="en-US" sz="1067" kern="0" dirty="0">
                  <a:solidFill>
                    <a:srgbClr val="FFFFFF"/>
                  </a:solidFill>
                  <a:latin typeface="Arial"/>
                  <a:cs typeface="Arial"/>
                  <a:sym typeface="Arial"/>
                </a:rPr>
                <a:t>User Profile</a:t>
              </a:r>
            </a:p>
          </p:txBody>
        </p:sp>
        <p:cxnSp>
          <p:nvCxnSpPr>
            <p:cNvPr id="16" name="Straight Arrow Connector 15">
              <a:extLst>
                <a:ext uri="{FF2B5EF4-FFF2-40B4-BE49-F238E27FC236}">
                  <a16:creationId xmlns:a16="http://schemas.microsoft.com/office/drawing/2014/main" id="{C9628984-27D8-4F3F-B106-E671B66421AC}"/>
                </a:ext>
              </a:extLst>
            </p:cNvPr>
            <p:cNvCxnSpPr>
              <a:cxnSpLocks/>
            </p:cNvCxnSpPr>
            <p:nvPr/>
          </p:nvCxnSpPr>
          <p:spPr>
            <a:xfrm flipV="1">
              <a:off x="1921343" y="3226123"/>
              <a:ext cx="342679" cy="22942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5E6A577-877D-4EDD-8FE6-89A9C7F4B88E}"/>
                </a:ext>
              </a:extLst>
            </p:cNvPr>
            <p:cNvSpPr txBox="1"/>
            <p:nvPr/>
          </p:nvSpPr>
          <p:spPr>
            <a:xfrm>
              <a:off x="744098" y="1655300"/>
              <a:ext cx="995004" cy="474049"/>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TASKS: </a:t>
              </a:r>
              <a:r>
                <a:rPr lang="en-US" sz="1067" kern="0" dirty="0">
                  <a:solidFill>
                    <a:srgbClr val="FFFFFF"/>
                  </a:solidFill>
                  <a:latin typeface="Arial"/>
                  <a:cs typeface="Arial"/>
                  <a:sym typeface="Arial"/>
                </a:rPr>
                <a:t>View upcoming &amp; overdue tasks for all your cases</a:t>
              </a:r>
            </a:p>
          </p:txBody>
        </p:sp>
        <p:cxnSp>
          <p:nvCxnSpPr>
            <p:cNvPr id="25" name="Straight Arrow Connector 24">
              <a:extLst>
                <a:ext uri="{FF2B5EF4-FFF2-40B4-BE49-F238E27FC236}">
                  <a16:creationId xmlns:a16="http://schemas.microsoft.com/office/drawing/2014/main" id="{98B9CC40-2F34-4903-9854-58AA81FE936B}"/>
                </a:ext>
              </a:extLst>
            </p:cNvPr>
            <p:cNvCxnSpPr>
              <a:cxnSpLocks/>
              <a:stCxn id="24" idx="3"/>
            </p:cNvCxnSpPr>
            <p:nvPr/>
          </p:nvCxnSpPr>
          <p:spPr>
            <a:xfrm>
              <a:off x="1739102" y="1892325"/>
              <a:ext cx="537564" cy="43999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C6D02354-9220-4523-9F4E-C200EFDE74CB}"/>
                </a:ext>
              </a:extLst>
            </p:cNvPr>
            <p:cNvCxnSpPr>
              <a:cxnSpLocks/>
            </p:cNvCxnSpPr>
            <p:nvPr/>
          </p:nvCxnSpPr>
          <p:spPr>
            <a:xfrm flipV="1">
              <a:off x="1182211" y="3011377"/>
              <a:ext cx="1081811" cy="558438"/>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31" name="TextBox 30">
              <a:extLst>
                <a:ext uri="{FF2B5EF4-FFF2-40B4-BE49-F238E27FC236}">
                  <a16:creationId xmlns:a16="http://schemas.microsoft.com/office/drawing/2014/main" id="{562E87A2-01C2-4C6F-93E5-AA7F3308BC31}"/>
                </a:ext>
              </a:extLst>
            </p:cNvPr>
            <p:cNvSpPr txBox="1"/>
            <p:nvPr/>
          </p:nvSpPr>
          <p:spPr>
            <a:xfrm>
              <a:off x="355734" y="3400874"/>
              <a:ext cx="905389" cy="474049"/>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SUPPORT: </a:t>
              </a:r>
              <a:r>
                <a:rPr lang="en-US" sz="1067" kern="0" dirty="0">
                  <a:solidFill>
                    <a:srgbClr val="FFFFFF"/>
                  </a:solidFill>
                  <a:latin typeface="Arial"/>
                  <a:cs typeface="Arial"/>
                  <a:sym typeface="Arial"/>
                </a:rPr>
                <a:t>Contact Details of System Administrator </a:t>
              </a:r>
            </a:p>
          </p:txBody>
        </p:sp>
        <p:sp>
          <p:nvSpPr>
            <p:cNvPr id="17" name="TextBox 16">
              <a:extLst>
                <a:ext uri="{FF2B5EF4-FFF2-40B4-BE49-F238E27FC236}">
                  <a16:creationId xmlns:a16="http://schemas.microsoft.com/office/drawing/2014/main" id="{CCD61DC1-5C17-49DE-BE6B-C95CD884B851}"/>
                </a:ext>
              </a:extLst>
            </p:cNvPr>
            <p:cNvSpPr txBox="1"/>
            <p:nvPr/>
          </p:nvSpPr>
          <p:spPr>
            <a:xfrm>
              <a:off x="684451" y="2739276"/>
              <a:ext cx="995185" cy="370143"/>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EXPORTS: </a:t>
              </a:r>
              <a:r>
                <a:rPr lang="en-US" sz="1067" kern="0" dirty="0">
                  <a:solidFill>
                    <a:srgbClr val="FFFFFF"/>
                  </a:solidFill>
                  <a:latin typeface="Arial"/>
                  <a:cs typeface="Arial"/>
                  <a:sym typeface="Arial"/>
                </a:rPr>
                <a:t>Downloading forms as PDF to print</a:t>
              </a:r>
            </a:p>
          </p:txBody>
        </p:sp>
        <p:cxnSp>
          <p:nvCxnSpPr>
            <p:cNvPr id="18" name="Straight Arrow Connector 17">
              <a:extLst>
                <a:ext uri="{FF2B5EF4-FFF2-40B4-BE49-F238E27FC236}">
                  <a16:creationId xmlns:a16="http://schemas.microsoft.com/office/drawing/2014/main" id="{D8946D5C-5B68-4E6A-92FE-B40901E44DD4}"/>
                </a:ext>
              </a:extLst>
            </p:cNvPr>
            <p:cNvCxnSpPr>
              <a:cxnSpLocks/>
            </p:cNvCxnSpPr>
            <p:nvPr/>
          </p:nvCxnSpPr>
          <p:spPr>
            <a:xfrm flipV="1">
              <a:off x="1551449" y="2735877"/>
              <a:ext cx="751254" cy="158442"/>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9">
              <a:extLst>
                <a:ext uri="{FF2B5EF4-FFF2-40B4-BE49-F238E27FC236}">
                  <a16:creationId xmlns:a16="http://schemas.microsoft.com/office/drawing/2014/main" id="{71E42196-726A-4943-8C5D-CFEE01ADCB3A}"/>
                </a:ext>
              </a:extLst>
            </p:cNvPr>
            <p:cNvSpPr txBox="1"/>
            <p:nvPr/>
          </p:nvSpPr>
          <p:spPr>
            <a:xfrm>
              <a:off x="7731258" y="2567190"/>
              <a:ext cx="905389" cy="474049"/>
            </a:xfrm>
            <a:prstGeom prst="rect">
              <a:avLst/>
            </a:prstGeom>
            <a:noFill/>
          </p:spPr>
          <p:txBody>
            <a:bodyPr wrap="square" rtlCol="0">
              <a:spAutoFit/>
            </a:bodyPr>
            <a:lstStyle/>
            <a:p>
              <a:pPr algn="ctr" defTabSz="1219170">
                <a:buClr>
                  <a:srgbClr val="000000"/>
                </a:buClr>
              </a:pPr>
              <a:r>
                <a:rPr lang="en-US" sz="1067" kern="0" dirty="0">
                  <a:solidFill>
                    <a:srgbClr val="695D46">
                      <a:lumMod val="50000"/>
                    </a:srgbClr>
                  </a:solidFill>
                  <a:latin typeface="Arial"/>
                  <a:cs typeface="Arial"/>
                  <a:sym typeface="Arial"/>
                </a:rPr>
                <a:t>Number of cases in each stage of case management</a:t>
              </a:r>
            </a:p>
          </p:txBody>
        </p:sp>
        <p:cxnSp>
          <p:nvCxnSpPr>
            <p:cNvPr id="12" name="Straight Arrow Connector 11">
              <a:extLst>
                <a:ext uri="{FF2B5EF4-FFF2-40B4-BE49-F238E27FC236}">
                  <a16:creationId xmlns:a16="http://schemas.microsoft.com/office/drawing/2014/main" id="{96E53379-51A6-4816-82BF-1A01AA14B068}"/>
                </a:ext>
              </a:extLst>
            </p:cNvPr>
            <p:cNvCxnSpPr>
              <a:cxnSpLocks/>
              <a:stCxn id="20" idx="2"/>
            </p:cNvCxnSpPr>
            <p:nvPr/>
          </p:nvCxnSpPr>
          <p:spPr>
            <a:xfrm flipH="1">
              <a:off x="8104689" y="3041239"/>
              <a:ext cx="79263" cy="52857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8" name="TextBox 27">
              <a:extLst>
                <a:ext uri="{FF2B5EF4-FFF2-40B4-BE49-F238E27FC236}">
                  <a16:creationId xmlns:a16="http://schemas.microsoft.com/office/drawing/2014/main" id="{10E3FBFF-57EA-45AE-8512-690BA423DAB6}"/>
                </a:ext>
              </a:extLst>
            </p:cNvPr>
            <p:cNvSpPr txBox="1"/>
            <p:nvPr/>
          </p:nvSpPr>
          <p:spPr>
            <a:xfrm>
              <a:off x="1339220" y="4111699"/>
              <a:ext cx="1022949" cy="370143"/>
            </a:xfrm>
            <a:prstGeom prst="rect">
              <a:avLst/>
            </a:prstGeom>
            <a:noFill/>
          </p:spPr>
          <p:txBody>
            <a:bodyPr wrap="square" rtlCol="0">
              <a:spAutoFit/>
            </a:bodyPr>
            <a:lstStyle/>
            <a:p>
              <a:pPr algn="ctr" defTabSz="1219170">
                <a:buClr>
                  <a:srgbClr val="000000"/>
                </a:buClr>
              </a:pPr>
              <a:r>
                <a:rPr lang="en-US" sz="1067" kern="0" dirty="0">
                  <a:solidFill>
                    <a:srgbClr val="FFFFFF"/>
                  </a:solidFill>
                  <a:latin typeface="Arial"/>
                  <a:cs typeface="Arial"/>
                  <a:sym typeface="Arial"/>
                </a:rPr>
                <a:t>Number of cases with pending approvals</a:t>
              </a:r>
            </a:p>
          </p:txBody>
        </p:sp>
        <p:cxnSp>
          <p:nvCxnSpPr>
            <p:cNvPr id="26" name="Connector: Elbow 25">
              <a:extLst>
                <a:ext uri="{FF2B5EF4-FFF2-40B4-BE49-F238E27FC236}">
                  <a16:creationId xmlns:a16="http://schemas.microsoft.com/office/drawing/2014/main" id="{D503CA6B-AD88-46FE-AD61-76EF9C971AD8}"/>
                </a:ext>
              </a:extLst>
            </p:cNvPr>
            <p:cNvCxnSpPr>
              <a:cxnSpLocks/>
              <a:endCxn id="28" idx="0"/>
            </p:cNvCxnSpPr>
            <p:nvPr/>
          </p:nvCxnSpPr>
          <p:spPr>
            <a:xfrm rot="5400000">
              <a:off x="1814769" y="2654264"/>
              <a:ext cx="1493361" cy="1421510"/>
            </a:xfrm>
            <a:prstGeom prst="bentConnector3">
              <a:avLst>
                <a:gd name="adj1" fmla="val 50000"/>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0" name="Connector: Elbow 39">
              <a:extLst>
                <a:ext uri="{FF2B5EF4-FFF2-40B4-BE49-F238E27FC236}">
                  <a16:creationId xmlns:a16="http://schemas.microsoft.com/office/drawing/2014/main" id="{9B80D2CF-8D08-4DF3-9CD6-83D066773A74}"/>
                </a:ext>
              </a:extLst>
            </p:cNvPr>
            <p:cNvCxnSpPr>
              <a:cxnSpLocks/>
              <a:endCxn id="32" idx="1"/>
            </p:cNvCxnSpPr>
            <p:nvPr/>
          </p:nvCxnSpPr>
          <p:spPr>
            <a:xfrm rot="16200000" flipH="1">
              <a:off x="3544438" y="4497213"/>
              <a:ext cx="181836" cy="133312"/>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sp>
          <p:nvSpPr>
            <p:cNvPr id="27" name="TextBox 26">
              <a:extLst>
                <a:ext uri="{FF2B5EF4-FFF2-40B4-BE49-F238E27FC236}">
                  <a16:creationId xmlns:a16="http://schemas.microsoft.com/office/drawing/2014/main" id="{3EF974D3-53B9-408E-B623-A9BA874C4898}"/>
                </a:ext>
              </a:extLst>
            </p:cNvPr>
            <p:cNvSpPr txBox="1"/>
            <p:nvPr/>
          </p:nvSpPr>
          <p:spPr>
            <a:xfrm>
              <a:off x="7286558" y="1647709"/>
              <a:ext cx="905389" cy="370143"/>
            </a:xfrm>
            <a:prstGeom prst="rect">
              <a:avLst/>
            </a:prstGeom>
            <a:noFill/>
          </p:spPr>
          <p:txBody>
            <a:bodyPr wrap="square" rtlCol="0">
              <a:spAutoFit/>
            </a:bodyPr>
            <a:lstStyle/>
            <a:p>
              <a:pPr algn="ctr" defTabSz="1219170">
                <a:buClr>
                  <a:srgbClr val="000000"/>
                </a:buClr>
              </a:pPr>
              <a:r>
                <a:rPr lang="en-US" sz="1067" kern="0" dirty="0">
                  <a:solidFill>
                    <a:srgbClr val="695D46">
                      <a:lumMod val="50000"/>
                    </a:srgbClr>
                  </a:solidFill>
                  <a:latin typeface="Arial"/>
                  <a:cs typeface="Arial"/>
                  <a:sym typeface="Arial"/>
                </a:rPr>
                <a:t>Case records owned and shared</a:t>
              </a:r>
            </a:p>
          </p:txBody>
        </p:sp>
        <p:cxnSp>
          <p:nvCxnSpPr>
            <p:cNvPr id="9" name="Straight Arrow Connector 8">
              <a:extLst>
                <a:ext uri="{FF2B5EF4-FFF2-40B4-BE49-F238E27FC236}">
                  <a16:creationId xmlns:a16="http://schemas.microsoft.com/office/drawing/2014/main" id="{F5DD5841-DAED-457A-A067-6FFAE5542EC6}"/>
                </a:ext>
              </a:extLst>
            </p:cNvPr>
            <p:cNvCxnSpPr/>
            <p:nvPr/>
          </p:nvCxnSpPr>
          <p:spPr>
            <a:xfrm flipH="1">
              <a:off x="7096508" y="1942307"/>
              <a:ext cx="352699" cy="2609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TextBox 31">
              <a:extLst>
                <a:ext uri="{FF2B5EF4-FFF2-40B4-BE49-F238E27FC236}">
                  <a16:creationId xmlns:a16="http://schemas.microsoft.com/office/drawing/2014/main" id="{32F66ABF-2894-414A-8F25-44D5016AC5A1}"/>
                </a:ext>
              </a:extLst>
            </p:cNvPr>
            <p:cNvSpPr txBox="1"/>
            <p:nvPr/>
          </p:nvSpPr>
          <p:spPr>
            <a:xfrm>
              <a:off x="3702011" y="4521668"/>
              <a:ext cx="1251992" cy="266237"/>
            </a:xfrm>
            <a:prstGeom prst="rect">
              <a:avLst/>
            </a:prstGeom>
            <a:noFill/>
          </p:spPr>
          <p:txBody>
            <a:bodyPr wrap="square" rtlCol="0">
              <a:spAutoFit/>
            </a:bodyPr>
            <a:lstStyle/>
            <a:p>
              <a:pPr algn="ctr" defTabSz="1219170">
                <a:buClr>
                  <a:srgbClr val="000000"/>
                </a:buClr>
              </a:pPr>
              <a:r>
                <a:rPr lang="en-US" sz="1067" kern="0" dirty="0">
                  <a:solidFill>
                    <a:srgbClr val="695D46">
                      <a:lumMod val="50000"/>
                    </a:srgbClr>
                  </a:solidFill>
                  <a:latin typeface="Arial"/>
                  <a:cs typeface="Arial"/>
                  <a:sym typeface="Arial"/>
                </a:rPr>
                <a:t>Number of forms submitted for approval</a:t>
              </a:r>
            </a:p>
          </p:txBody>
        </p:sp>
      </p:grpSp>
    </p:spTree>
    <p:extLst>
      <p:ext uri="{BB962C8B-B14F-4D97-AF65-F5344CB8AC3E}">
        <p14:creationId xmlns:p14="http://schemas.microsoft.com/office/powerpoint/2010/main" val="24854864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703766" y="81635"/>
            <a:ext cx="11266756" cy="713600"/>
          </a:xfrm>
          <a:prstGeom prst="rect">
            <a:avLst/>
          </a:prstGeom>
        </p:spPr>
        <p:txBody>
          <a:bodyPr spcFirstLastPara="1" wrap="square" lIns="121900" tIns="121900" rIns="121900" bIns="121900" anchor="t" anchorCtr="0">
            <a:noAutofit/>
          </a:bodyPr>
          <a:lstStyle/>
          <a:p>
            <a:r>
              <a:rPr lang="en-US" sz="4267" dirty="0"/>
              <a:t>Home Page for Case Managers </a:t>
            </a:r>
            <a:r>
              <a:rPr lang="en-US" sz="4267" b="0" dirty="0"/>
              <a:t>(1/3)</a:t>
            </a:r>
            <a:endParaRPr sz="4267" b="0" dirty="0"/>
          </a:p>
        </p:txBody>
      </p:sp>
      <p:sp>
        <p:nvSpPr>
          <p:cNvPr id="238" name="Google Shape;238;p40"/>
          <p:cNvSpPr txBox="1">
            <a:spLocks noGrp="1"/>
          </p:cNvSpPr>
          <p:nvPr>
            <p:ph type="body" idx="1"/>
          </p:nvPr>
        </p:nvSpPr>
        <p:spPr>
          <a:xfrm>
            <a:off x="537464" y="850695"/>
            <a:ext cx="10813165" cy="954827"/>
          </a:xfrm>
          <a:prstGeom prst="rect">
            <a:avLst/>
          </a:prstGeom>
        </p:spPr>
        <p:txBody>
          <a:bodyPr spcFirstLastPara="1" wrap="square" lIns="121900" tIns="121900" rIns="121900" bIns="121900" anchor="t" anchorCtr="0">
            <a:noAutofit/>
          </a:bodyPr>
          <a:lstStyle/>
          <a:p>
            <a:pPr marL="194728" indent="0">
              <a:buSzPts val="1300"/>
              <a:buNone/>
            </a:pPr>
            <a:r>
              <a:rPr lang="en-US" dirty="0">
                <a:solidFill>
                  <a:schemeClr val="bg1"/>
                </a:solidFill>
              </a:rPr>
              <a:t>The MAIN MENU appears on the right. </a:t>
            </a:r>
            <a:r>
              <a:rPr lang="en-US" b="1" u="sng" dirty="0">
                <a:solidFill>
                  <a:schemeClr val="bg1"/>
                </a:solidFill>
              </a:rPr>
              <a:t>Most elements are the same. </a:t>
            </a:r>
          </a:p>
        </p:txBody>
      </p:sp>
      <p:grpSp>
        <p:nvGrpSpPr>
          <p:cNvPr id="26" name="Group 25">
            <a:extLst>
              <a:ext uri="{FF2B5EF4-FFF2-40B4-BE49-F238E27FC236}">
                <a16:creationId xmlns:a16="http://schemas.microsoft.com/office/drawing/2014/main" id="{D4FEFAFC-B118-4E5F-8E41-6393CE5C06F1}"/>
              </a:ext>
            </a:extLst>
          </p:cNvPr>
          <p:cNvGrpSpPr/>
          <p:nvPr/>
        </p:nvGrpSpPr>
        <p:grpSpPr>
          <a:xfrm>
            <a:off x="310213" y="1496293"/>
            <a:ext cx="11503096" cy="5146716"/>
            <a:chOff x="966489" y="1468837"/>
            <a:chExt cx="7939618" cy="3540283"/>
          </a:xfrm>
        </p:grpSpPr>
        <p:grpSp>
          <p:nvGrpSpPr>
            <p:cNvPr id="6" name="Group 5">
              <a:extLst>
                <a:ext uri="{FF2B5EF4-FFF2-40B4-BE49-F238E27FC236}">
                  <a16:creationId xmlns:a16="http://schemas.microsoft.com/office/drawing/2014/main" id="{C1522397-E348-49E6-81A2-D895AE91C63D}"/>
                </a:ext>
              </a:extLst>
            </p:cNvPr>
            <p:cNvGrpSpPr/>
            <p:nvPr/>
          </p:nvGrpSpPr>
          <p:grpSpPr>
            <a:xfrm>
              <a:off x="966489" y="1468837"/>
              <a:ext cx="7939618" cy="3540283"/>
              <a:chOff x="506259" y="1275549"/>
              <a:chExt cx="7084003" cy="3540283"/>
            </a:xfrm>
          </p:grpSpPr>
          <p:sp>
            <p:nvSpPr>
              <p:cNvPr id="3" name="TextBox 2">
                <a:extLst>
                  <a:ext uri="{FF2B5EF4-FFF2-40B4-BE49-F238E27FC236}">
                    <a16:creationId xmlns:a16="http://schemas.microsoft.com/office/drawing/2014/main" id="{ABF9390A-3602-4D3A-9A72-6F95A1FFA79B}"/>
                  </a:ext>
                </a:extLst>
              </p:cNvPr>
              <p:cNvSpPr txBox="1"/>
              <p:nvPr/>
            </p:nvSpPr>
            <p:spPr>
              <a:xfrm>
                <a:off x="506259" y="2104534"/>
                <a:ext cx="866763" cy="402383"/>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Reports: </a:t>
                </a:r>
                <a:r>
                  <a:rPr lang="en-US" sz="1067" kern="0" dirty="0">
                    <a:solidFill>
                      <a:srgbClr val="FFFFFF"/>
                    </a:solidFill>
                    <a:latin typeface="Arial"/>
                    <a:cs typeface="Arial"/>
                    <a:sym typeface="Arial"/>
                  </a:rPr>
                  <a:t>View and generate reports for your area</a:t>
                </a:r>
              </a:p>
            </p:txBody>
          </p:sp>
          <p:grpSp>
            <p:nvGrpSpPr>
              <p:cNvPr id="2" name="Group 1">
                <a:extLst>
                  <a:ext uri="{FF2B5EF4-FFF2-40B4-BE49-F238E27FC236}">
                    <a16:creationId xmlns:a16="http://schemas.microsoft.com/office/drawing/2014/main" id="{65BCB77E-9C2F-4886-9927-638920E2DE49}"/>
                  </a:ext>
                </a:extLst>
              </p:cNvPr>
              <p:cNvGrpSpPr/>
              <p:nvPr/>
            </p:nvGrpSpPr>
            <p:grpSpPr>
              <a:xfrm>
                <a:off x="728333" y="1275549"/>
                <a:ext cx="6861929" cy="3540283"/>
                <a:chOff x="728333" y="1275549"/>
                <a:chExt cx="6861929" cy="3540283"/>
              </a:xfrm>
            </p:grpSpPr>
            <p:cxnSp>
              <p:nvCxnSpPr>
                <p:cNvPr id="5" name="Straight Arrow Connector 4">
                  <a:extLst>
                    <a:ext uri="{FF2B5EF4-FFF2-40B4-BE49-F238E27FC236}">
                      <a16:creationId xmlns:a16="http://schemas.microsoft.com/office/drawing/2014/main" id="{D8BC96A6-4C08-40FC-9729-99EB91D566A2}"/>
                    </a:ext>
                  </a:extLst>
                </p:cNvPr>
                <p:cNvCxnSpPr>
                  <a:cxnSpLocks/>
                </p:cNvCxnSpPr>
                <p:nvPr/>
              </p:nvCxnSpPr>
              <p:spPr>
                <a:xfrm>
                  <a:off x="1303632" y="2299176"/>
                  <a:ext cx="957269" cy="0"/>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45E6A577-877D-4EDD-8FE6-89A9C7F4B88E}"/>
                    </a:ext>
                  </a:extLst>
                </p:cNvPr>
                <p:cNvSpPr txBox="1"/>
                <p:nvPr/>
              </p:nvSpPr>
              <p:spPr>
                <a:xfrm>
                  <a:off x="728333" y="1336383"/>
                  <a:ext cx="995004" cy="402383"/>
                </a:xfrm>
                <a:prstGeom prst="rect">
                  <a:avLst/>
                </a:prstGeom>
                <a:noFill/>
              </p:spPr>
              <p:txBody>
                <a:bodyPr wrap="square" rtlCol="0">
                  <a:spAutoFit/>
                </a:bodyPr>
                <a:lstStyle/>
                <a:p>
                  <a:pPr algn="ctr" defTabSz="1219170">
                    <a:buClr>
                      <a:srgbClr val="000000"/>
                    </a:buClr>
                  </a:pPr>
                  <a:r>
                    <a:rPr lang="en-US" sz="1067" b="1" kern="0" dirty="0">
                      <a:solidFill>
                        <a:srgbClr val="FFFFFF"/>
                      </a:solidFill>
                      <a:latin typeface="Arial"/>
                      <a:cs typeface="Arial"/>
                      <a:sym typeface="Arial"/>
                    </a:rPr>
                    <a:t>CASES: </a:t>
                  </a:r>
                  <a:r>
                    <a:rPr lang="en-US" sz="1067" kern="0" dirty="0">
                      <a:solidFill>
                        <a:srgbClr val="FFFFFF"/>
                      </a:solidFill>
                      <a:latin typeface="Arial"/>
                      <a:cs typeface="Arial"/>
                      <a:sym typeface="Arial"/>
                    </a:rPr>
                    <a:t>View all case records owned by you and your team</a:t>
                  </a:r>
                </a:p>
              </p:txBody>
            </p:sp>
            <p:cxnSp>
              <p:nvCxnSpPr>
                <p:cNvPr id="25" name="Straight Arrow Connector 24">
                  <a:extLst>
                    <a:ext uri="{FF2B5EF4-FFF2-40B4-BE49-F238E27FC236}">
                      <a16:creationId xmlns:a16="http://schemas.microsoft.com/office/drawing/2014/main" id="{98B9CC40-2F34-4903-9854-58AA81FE936B}"/>
                    </a:ext>
                  </a:extLst>
                </p:cNvPr>
                <p:cNvCxnSpPr>
                  <a:cxnSpLocks/>
                  <a:stCxn id="24" idx="3"/>
                </p:cNvCxnSpPr>
                <p:nvPr/>
              </p:nvCxnSpPr>
              <p:spPr>
                <a:xfrm>
                  <a:off x="1723337" y="1537575"/>
                  <a:ext cx="537564" cy="526725"/>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53E901E5-0D06-4DDA-957F-3CEB25B7FE26}"/>
                    </a:ext>
                  </a:extLst>
                </p:cNvPr>
                <p:cNvPicPr>
                  <a:picLocks noChangeAspect="1"/>
                </p:cNvPicPr>
                <p:nvPr/>
              </p:nvPicPr>
              <p:blipFill>
                <a:blip r:embed="rId3"/>
                <a:stretch>
                  <a:fillRect/>
                </a:stretch>
              </p:blipFill>
              <p:spPr>
                <a:xfrm>
                  <a:off x="2310489" y="1275549"/>
                  <a:ext cx="5279773" cy="3540283"/>
                </a:xfrm>
                <a:prstGeom prst="rect">
                  <a:avLst/>
                </a:prstGeom>
              </p:spPr>
            </p:pic>
          </p:grpSp>
        </p:grpSp>
        <p:sp>
          <p:nvSpPr>
            <p:cNvPr id="20" name="Rectangle 19">
              <a:extLst>
                <a:ext uri="{FF2B5EF4-FFF2-40B4-BE49-F238E27FC236}">
                  <a16:creationId xmlns:a16="http://schemas.microsoft.com/office/drawing/2014/main" id="{C6CF1222-9250-4ADD-8B45-7E96F439A6CE}"/>
                </a:ext>
              </a:extLst>
            </p:cNvPr>
            <p:cNvSpPr/>
            <p:nvPr/>
          </p:nvSpPr>
          <p:spPr>
            <a:xfrm>
              <a:off x="5422023" y="2192552"/>
              <a:ext cx="1050697" cy="739649"/>
            </a:xfrm>
            <a:prstGeom prst="rect">
              <a:avLst/>
            </a:prstGeom>
            <a:noFill/>
            <a:ln w="127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9" name="Rectangle 8">
              <a:extLst>
                <a:ext uri="{FF2B5EF4-FFF2-40B4-BE49-F238E27FC236}">
                  <a16:creationId xmlns:a16="http://schemas.microsoft.com/office/drawing/2014/main" id="{8F332F55-9498-43E0-BB2B-AAC56973F57C}"/>
                </a:ext>
              </a:extLst>
            </p:cNvPr>
            <p:cNvSpPr/>
            <p:nvPr/>
          </p:nvSpPr>
          <p:spPr>
            <a:xfrm>
              <a:off x="2988637" y="2349190"/>
              <a:ext cx="1248825" cy="21512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12" name="Rectangle 11">
              <a:extLst>
                <a:ext uri="{FF2B5EF4-FFF2-40B4-BE49-F238E27FC236}">
                  <a16:creationId xmlns:a16="http://schemas.microsoft.com/office/drawing/2014/main" id="{A135B4A2-007F-4346-B8FE-6FA18DEA35C6}"/>
                </a:ext>
              </a:extLst>
            </p:cNvPr>
            <p:cNvSpPr/>
            <p:nvPr/>
          </p:nvSpPr>
          <p:spPr>
            <a:xfrm>
              <a:off x="2988637" y="2133600"/>
              <a:ext cx="1248825" cy="215126"/>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cxnSp>
          <p:nvCxnSpPr>
            <p:cNvPr id="17" name="Straight Arrow Connector 16">
              <a:extLst>
                <a:ext uri="{FF2B5EF4-FFF2-40B4-BE49-F238E27FC236}">
                  <a16:creationId xmlns:a16="http://schemas.microsoft.com/office/drawing/2014/main" id="{91D7B753-4278-4576-AA13-81C0C400738A}"/>
                </a:ext>
              </a:extLst>
            </p:cNvPr>
            <p:cNvCxnSpPr/>
            <p:nvPr/>
          </p:nvCxnSpPr>
          <p:spPr>
            <a:xfrm>
              <a:off x="4237462" y="2257588"/>
              <a:ext cx="1184561" cy="402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1" name="Straight Arrow Connector 20">
              <a:extLst>
                <a:ext uri="{FF2B5EF4-FFF2-40B4-BE49-F238E27FC236}">
                  <a16:creationId xmlns:a16="http://schemas.microsoft.com/office/drawing/2014/main" id="{4E940974-DC0F-41AD-9FA2-588FE23C2E86}"/>
                </a:ext>
              </a:extLst>
            </p:cNvPr>
            <p:cNvCxnSpPr>
              <a:cxnSpLocks/>
            </p:cNvCxnSpPr>
            <p:nvPr/>
          </p:nvCxnSpPr>
          <p:spPr>
            <a:xfrm flipH="1" flipV="1">
              <a:off x="4237461" y="2257588"/>
              <a:ext cx="1184563" cy="4023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9125035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453225" y="910119"/>
            <a:ext cx="4091259" cy="713600"/>
          </a:xfrm>
          <a:prstGeom prst="rect">
            <a:avLst/>
          </a:prstGeom>
        </p:spPr>
        <p:txBody>
          <a:bodyPr spcFirstLastPara="1" wrap="square" lIns="121900" tIns="121900" rIns="121900" bIns="121900" anchor="t" anchorCtr="0">
            <a:noAutofit/>
          </a:bodyPr>
          <a:lstStyle/>
          <a:p>
            <a:r>
              <a:rPr lang="en-US" sz="4267" dirty="0"/>
              <a:t>Home Page for Case Managers </a:t>
            </a:r>
            <a:r>
              <a:rPr lang="en-US" sz="4267" b="0" dirty="0"/>
              <a:t>(2/3)</a:t>
            </a:r>
            <a:endParaRPr sz="4267" b="0" dirty="0"/>
          </a:p>
        </p:txBody>
      </p:sp>
      <p:sp>
        <p:nvSpPr>
          <p:cNvPr id="238" name="Google Shape;238;p40"/>
          <p:cNvSpPr txBox="1">
            <a:spLocks noGrp="1"/>
          </p:cNvSpPr>
          <p:nvPr>
            <p:ph type="body" idx="1"/>
          </p:nvPr>
        </p:nvSpPr>
        <p:spPr>
          <a:xfrm>
            <a:off x="239075" y="2474172"/>
            <a:ext cx="4091260" cy="954827"/>
          </a:xfrm>
          <a:prstGeom prst="rect">
            <a:avLst/>
          </a:prstGeom>
        </p:spPr>
        <p:txBody>
          <a:bodyPr spcFirstLastPara="1" wrap="square" lIns="121900" tIns="121900" rIns="121900" bIns="121900" anchor="t" anchorCtr="0">
            <a:noAutofit/>
          </a:bodyPr>
          <a:lstStyle/>
          <a:p>
            <a:pPr marL="194728" indent="0">
              <a:buSzPts val="1300"/>
              <a:buNone/>
            </a:pPr>
            <a:r>
              <a:rPr lang="en-US" dirty="0">
                <a:solidFill>
                  <a:schemeClr val="bg1"/>
                </a:solidFill>
              </a:rPr>
              <a:t>ADDED FEATURE - Data to help monitor the team and their current workloads.</a:t>
            </a:r>
            <a:endParaRPr dirty="0">
              <a:solidFill>
                <a:schemeClr val="bg1"/>
              </a:solidFill>
            </a:endParaRPr>
          </a:p>
        </p:txBody>
      </p:sp>
      <p:pic>
        <p:nvPicPr>
          <p:cNvPr id="2" name="Picture 1">
            <a:extLst>
              <a:ext uri="{FF2B5EF4-FFF2-40B4-BE49-F238E27FC236}">
                <a16:creationId xmlns:a16="http://schemas.microsoft.com/office/drawing/2014/main" id="{3E33AD97-DE0F-4EEB-B8E9-8E88E3D56710}"/>
              </a:ext>
            </a:extLst>
          </p:cNvPr>
          <p:cNvPicPr>
            <a:picLocks noChangeAspect="1"/>
          </p:cNvPicPr>
          <p:nvPr/>
        </p:nvPicPr>
        <p:blipFill>
          <a:blip r:embed="rId3"/>
          <a:stretch>
            <a:fillRect/>
          </a:stretch>
        </p:blipFill>
        <p:spPr>
          <a:xfrm>
            <a:off x="4817339" y="319773"/>
            <a:ext cx="7135587" cy="6218451"/>
          </a:xfrm>
          <a:prstGeom prst="rect">
            <a:avLst/>
          </a:prstGeom>
        </p:spPr>
      </p:pic>
    </p:spTree>
    <p:extLst>
      <p:ext uri="{BB962C8B-B14F-4D97-AF65-F5344CB8AC3E}">
        <p14:creationId xmlns:p14="http://schemas.microsoft.com/office/powerpoint/2010/main" val="13188843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271024" y="1271332"/>
            <a:ext cx="4091259" cy="713600"/>
          </a:xfrm>
          <a:prstGeom prst="rect">
            <a:avLst/>
          </a:prstGeom>
        </p:spPr>
        <p:txBody>
          <a:bodyPr spcFirstLastPara="1" wrap="square" lIns="121900" tIns="121900" rIns="121900" bIns="121900" anchor="t" anchorCtr="0">
            <a:noAutofit/>
          </a:bodyPr>
          <a:lstStyle/>
          <a:p>
            <a:r>
              <a:rPr lang="en-US" sz="4267" dirty="0"/>
              <a:t>Home Page for Case Managers </a:t>
            </a:r>
            <a:r>
              <a:rPr lang="en-US" sz="4267" b="0" dirty="0"/>
              <a:t>(3/3)</a:t>
            </a:r>
            <a:endParaRPr sz="4267" b="0" dirty="0"/>
          </a:p>
        </p:txBody>
      </p:sp>
      <p:sp>
        <p:nvSpPr>
          <p:cNvPr id="238" name="Google Shape;238;p40"/>
          <p:cNvSpPr txBox="1">
            <a:spLocks noGrp="1"/>
          </p:cNvSpPr>
          <p:nvPr>
            <p:ph type="body" idx="1"/>
          </p:nvPr>
        </p:nvSpPr>
        <p:spPr>
          <a:xfrm>
            <a:off x="120074" y="2830265"/>
            <a:ext cx="4568215" cy="954827"/>
          </a:xfrm>
          <a:prstGeom prst="rect">
            <a:avLst/>
          </a:prstGeom>
        </p:spPr>
        <p:txBody>
          <a:bodyPr spcFirstLastPara="1" wrap="square" lIns="121900" tIns="121900" rIns="121900" bIns="121900" anchor="t" anchorCtr="0">
            <a:noAutofit/>
          </a:bodyPr>
          <a:lstStyle/>
          <a:p>
            <a:pPr marL="194728" indent="0">
              <a:buSzPts val="1300"/>
              <a:buNone/>
            </a:pPr>
            <a:r>
              <a:rPr lang="en-US" dirty="0">
                <a:solidFill>
                  <a:schemeClr val="bg1"/>
                </a:solidFill>
              </a:rPr>
              <a:t>ADDED FEATURE – Data on type /                            volume of protection cases in your team. </a:t>
            </a:r>
            <a:endParaRPr dirty="0">
              <a:solidFill>
                <a:schemeClr val="bg1"/>
              </a:solidFill>
            </a:endParaRPr>
          </a:p>
        </p:txBody>
      </p:sp>
      <p:pic>
        <p:nvPicPr>
          <p:cNvPr id="3" name="Picture 2">
            <a:extLst>
              <a:ext uri="{FF2B5EF4-FFF2-40B4-BE49-F238E27FC236}">
                <a16:creationId xmlns:a16="http://schemas.microsoft.com/office/drawing/2014/main" id="{536EA5BB-E8C8-436F-BF25-7D1FDA5581DA}"/>
              </a:ext>
            </a:extLst>
          </p:cNvPr>
          <p:cNvPicPr>
            <a:picLocks noChangeAspect="1"/>
          </p:cNvPicPr>
          <p:nvPr/>
        </p:nvPicPr>
        <p:blipFill>
          <a:blip r:embed="rId3"/>
          <a:stretch>
            <a:fillRect/>
          </a:stretch>
        </p:blipFill>
        <p:spPr>
          <a:xfrm>
            <a:off x="4775201" y="306167"/>
            <a:ext cx="7232072" cy="6172019"/>
          </a:xfrm>
          <a:prstGeom prst="rect">
            <a:avLst/>
          </a:prstGeom>
        </p:spPr>
      </p:pic>
    </p:spTree>
    <p:extLst>
      <p:ext uri="{BB962C8B-B14F-4D97-AF65-F5344CB8AC3E}">
        <p14:creationId xmlns:p14="http://schemas.microsoft.com/office/powerpoint/2010/main" val="28156718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822039" y="359169"/>
            <a:ext cx="1981901" cy="713600"/>
          </a:xfrm>
          <a:prstGeom prst="rect">
            <a:avLst/>
          </a:prstGeom>
        </p:spPr>
        <p:txBody>
          <a:bodyPr spcFirstLastPara="1" wrap="square" lIns="121900" tIns="121900" rIns="121900" bIns="121900" anchor="t" anchorCtr="0">
            <a:noAutofit/>
          </a:bodyPr>
          <a:lstStyle/>
          <a:p>
            <a:r>
              <a:rPr lang="en-US" sz="4267" dirty="0"/>
              <a:t>CASES</a:t>
            </a:r>
            <a:endParaRPr sz="4267" b="0" dirty="0"/>
          </a:p>
        </p:txBody>
      </p:sp>
      <p:sp>
        <p:nvSpPr>
          <p:cNvPr id="238" name="Google Shape;238;p40"/>
          <p:cNvSpPr txBox="1">
            <a:spLocks noGrp="1"/>
          </p:cNvSpPr>
          <p:nvPr>
            <p:ph type="body" idx="1"/>
          </p:nvPr>
        </p:nvSpPr>
        <p:spPr>
          <a:xfrm>
            <a:off x="2161308" y="204552"/>
            <a:ext cx="10342611" cy="954827"/>
          </a:xfrm>
          <a:prstGeom prst="rect">
            <a:avLst/>
          </a:prstGeom>
        </p:spPr>
        <p:txBody>
          <a:bodyPr spcFirstLastPara="1" wrap="square" lIns="121900" tIns="121900" rIns="121900" bIns="121900" anchor="t" anchorCtr="0">
            <a:noAutofit/>
          </a:bodyPr>
          <a:lstStyle/>
          <a:p>
            <a:pPr marL="194728" indent="0">
              <a:buSzPts val="1300"/>
              <a:buNone/>
            </a:pPr>
            <a:r>
              <a:rPr lang="en-US" dirty="0">
                <a:solidFill>
                  <a:schemeClr val="bg1"/>
                </a:solidFill>
              </a:rPr>
              <a:t>View all your case records here. This includes: </a:t>
            </a:r>
          </a:p>
          <a:p>
            <a:pPr marL="651917" indent="-457189">
              <a:buClr>
                <a:schemeClr val="bg1"/>
              </a:buClr>
              <a:buSzPts val="1300"/>
              <a:buAutoNum type="arabicPeriod"/>
            </a:pPr>
            <a:r>
              <a:rPr lang="en-US" dirty="0">
                <a:solidFill>
                  <a:schemeClr val="bg1"/>
                </a:solidFill>
              </a:rPr>
              <a:t>Case records created by you </a:t>
            </a:r>
            <a:r>
              <a:rPr lang="en-US" i="1" dirty="0">
                <a:solidFill>
                  <a:schemeClr val="bg1"/>
                </a:solidFill>
              </a:rPr>
              <a:t>(for managers, all records owned by your team)</a:t>
            </a:r>
          </a:p>
          <a:p>
            <a:pPr marL="651917" indent="-457189">
              <a:buClr>
                <a:schemeClr val="bg1"/>
              </a:buClr>
              <a:buSzPts val="1300"/>
              <a:buAutoNum type="arabicPeriod"/>
            </a:pPr>
            <a:r>
              <a:rPr lang="en-US" dirty="0">
                <a:solidFill>
                  <a:schemeClr val="bg1"/>
                </a:solidFill>
              </a:rPr>
              <a:t>Case records referred/transferred from another user</a:t>
            </a:r>
          </a:p>
        </p:txBody>
      </p:sp>
      <p:pic>
        <p:nvPicPr>
          <p:cNvPr id="2" name="Picture 1">
            <a:extLst>
              <a:ext uri="{FF2B5EF4-FFF2-40B4-BE49-F238E27FC236}">
                <a16:creationId xmlns:a16="http://schemas.microsoft.com/office/drawing/2014/main" id="{1C894E85-14E4-4C89-B7CD-09CAA8B550BC}"/>
              </a:ext>
            </a:extLst>
          </p:cNvPr>
          <p:cNvPicPr>
            <a:picLocks noChangeAspect="1"/>
          </p:cNvPicPr>
          <p:nvPr/>
        </p:nvPicPr>
        <p:blipFill>
          <a:blip r:embed="rId3"/>
          <a:stretch>
            <a:fillRect/>
          </a:stretch>
        </p:blipFill>
        <p:spPr>
          <a:xfrm>
            <a:off x="934989" y="1403928"/>
            <a:ext cx="10455561" cy="4947120"/>
          </a:xfrm>
          <a:prstGeom prst="rect">
            <a:avLst/>
          </a:prstGeom>
        </p:spPr>
      </p:pic>
    </p:spTree>
    <p:extLst>
      <p:ext uri="{BB962C8B-B14F-4D97-AF65-F5344CB8AC3E}">
        <p14:creationId xmlns:p14="http://schemas.microsoft.com/office/powerpoint/2010/main" val="1756289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812803" y="283523"/>
            <a:ext cx="1981901" cy="713600"/>
          </a:xfrm>
          <a:prstGeom prst="rect">
            <a:avLst/>
          </a:prstGeom>
        </p:spPr>
        <p:txBody>
          <a:bodyPr spcFirstLastPara="1" wrap="square" lIns="121900" tIns="121900" rIns="121900" bIns="121900" anchor="t" anchorCtr="0">
            <a:noAutofit/>
          </a:bodyPr>
          <a:lstStyle/>
          <a:p>
            <a:r>
              <a:rPr lang="en-US" sz="4267" dirty="0"/>
              <a:t>SEARCH</a:t>
            </a:r>
            <a:endParaRPr sz="4267" b="0" dirty="0"/>
          </a:p>
        </p:txBody>
      </p:sp>
      <p:sp>
        <p:nvSpPr>
          <p:cNvPr id="238" name="Google Shape;238;p40"/>
          <p:cNvSpPr txBox="1">
            <a:spLocks noGrp="1"/>
          </p:cNvSpPr>
          <p:nvPr>
            <p:ph type="body" idx="1"/>
          </p:nvPr>
        </p:nvSpPr>
        <p:spPr>
          <a:xfrm>
            <a:off x="2346035" y="283523"/>
            <a:ext cx="9522692" cy="954827"/>
          </a:xfrm>
          <a:prstGeom prst="rect">
            <a:avLst/>
          </a:prstGeom>
        </p:spPr>
        <p:txBody>
          <a:bodyPr spcFirstLastPara="1" wrap="square" lIns="121900" tIns="121900" rIns="121900" bIns="121900" anchor="t" anchorCtr="0">
            <a:noAutofit/>
          </a:bodyPr>
          <a:lstStyle/>
          <a:p>
            <a:pPr marL="651917" indent="-457189">
              <a:buClr>
                <a:schemeClr val="bg1"/>
              </a:buClr>
              <a:buSzPts val="1300"/>
              <a:buAutoNum type="arabicPeriod"/>
            </a:pPr>
            <a:r>
              <a:rPr lang="en-US" dirty="0">
                <a:solidFill>
                  <a:schemeClr val="bg1"/>
                </a:solidFill>
              </a:rPr>
              <a:t>Enter a case number or client ID number in the search bar.         </a:t>
            </a:r>
          </a:p>
          <a:p>
            <a:pPr marL="651917" indent="-457189">
              <a:buClr>
                <a:schemeClr val="bg1"/>
              </a:buClr>
              <a:buSzPts val="1300"/>
              <a:buAutoNum type="arabicPeriod"/>
            </a:pPr>
            <a:r>
              <a:rPr lang="en-US" dirty="0">
                <a:solidFill>
                  <a:schemeClr val="bg1"/>
                </a:solidFill>
              </a:rPr>
              <a:t>Apply the Filter system on the right to search by category, status, etc.</a:t>
            </a:r>
          </a:p>
        </p:txBody>
      </p:sp>
      <p:pic>
        <p:nvPicPr>
          <p:cNvPr id="2" name="Picture 1">
            <a:extLst>
              <a:ext uri="{FF2B5EF4-FFF2-40B4-BE49-F238E27FC236}">
                <a16:creationId xmlns:a16="http://schemas.microsoft.com/office/drawing/2014/main" id="{1C894E85-14E4-4C89-B7CD-09CAA8B550BC}"/>
              </a:ext>
            </a:extLst>
          </p:cNvPr>
          <p:cNvPicPr>
            <a:picLocks noChangeAspect="1"/>
          </p:cNvPicPr>
          <p:nvPr/>
        </p:nvPicPr>
        <p:blipFill>
          <a:blip r:embed="rId3"/>
          <a:stretch>
            <a:fillRect/>
          </a:stretch>
        </p:blipFill>
        <p:spPr>
          <a:xfrm>
            <a:off x="934988" y="1238349"/>
            <a:ext cx="10665885" cy="5038808"/>
          </a:xfrm>
          <a:prstGeom prst="rect">
            <a:avLst/>
          </a:prstGeom>
        </p:spPr>
      </p:pic>
      <p:sp>
        <p:nvSpPr>
          <p:cNvPr id="3" name="Rectangle 2">
            <a:extLst>
              <a:ext uri="{FF2B5EF4-FFF2-40B4-BE49-F238E27FC236}">
                <a16:creationId xmlns:a16="http://schemas.microsoft.com/office/drawing/2014/main" id="{7BD39528-A563-4A29-A4EA-8C132BD19DEE}"/>
              </a:ext>
            </a:extLst>
          </p:cNvPr>
          <p:cNvSpPr/>
          <p:nvPr/>
        </p:nvSpPr>
        <p:spPr>
          <a:xfrm>
            <a:off x="9254838" y="1238350"/>
            <a:ext cx="2281383" cy="562741"/>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5" name="Rectangle 4">
            <a:extLst>
              <a:ext uri="{FF2B5EF4-FFF2-40B4-BE49-F238E27FC236}">
                <a16:creationId xmlns:a16="http://schemas.microsoft.com/office/drawing/2014/main" id="{98FAC44F-A6BD-4AD1-A292-21652A77581B}"/>
              </a:ext>
            </a:extLst>
          </p:cNvPr>
          <p:cNvSpPr/>
          <p:nvPr/>
        </p:nvSpPr>
        <p:spPr>
          <a:xfrm>
            <a:off x="9254839" y="2233744"/>
            <a:ext cx="2281381" cy="404341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Tree>
    <p:extLst>
      <p:ext uri="{BB962C8B-B14F-4D97-AF65-F5344CB8AC3E}">
        <p14:creationId xmlns:p14="http://schemas.microsoft.com/office/powerpoint/2010/main" val="28101378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812803" y="224043"/>
            <a:ext cx="1981901" cy="713600"/>
          </a:xfrm>
          <a:prstGeom prst="rect">
            <a:avLst/>
          </a:prstGeom>
        </p:spPr>
        <p:txBody>
          <a:bodyPr spcFirstLastPara="1" wrap="square" lIns="121900" tIns="121900" rIns="121900" bIns="121900" anchor="t" anchorCtr="0">
            <a:noAutofit/>
          </a:bodyPr>
          <a:lstStyle/>
          <a:p>
            <a:r>
              <a:rPr lang="en-US" sz="4267" dirty="0"/>
              <a:t>CREATE</a:t>
            </a:r>
            <a:endParaRPr sz="4267" b="0" dirty="0"/>
          </a:p>
        </p:txBody>
      </p:sp>
      <p:sp>
        <p:nvSpPr>
          <p:cNvPr id="238" name="Google Shape;238;p40"/>
          <p:cNvSpPr txBox="1">
            <a:spLocks noGrp="1"/>
          </p:cNvSpPr>
          <p:nvPr>
            <p:ph type="body" idx="1"/>
          </p:nvPr>
        </p:nvSpPr>
        <p:spPr>
          <a:xfrm>
            <a:off x="2586181" y="415469"/>
            <a:ext cx="9522692" cy="954827"/>
          </a:xfrm>
          <a:prstGeom prst="rect">
            <a:avLst/>
          </a:prstGeom>
        </p:spPr>
        <p:txBody>
          <a:bodyPr spcFirstLastPara="1" wrap="square" lIns="121900" tIns="121900" rIns="121900" bIns="121900" anchor="t" anchorCtr="0">
            <a:noAutofit/>
          </a:bodyPr>
          <a:lstStyle/>
          <a:p>
            <a:pPr marL="194728" indent="0">
              <a:buClr>
                <a:schemeClr val="bg1"/>
              </a:buClr>
              <a:buSzPts val="1300"/>
              <a:buNone/>
            </a:pPr>
            <a:r>
              <a:rPr lang="en-US" dirty="0">
                <a:solidFill>
                  <a:schemeClr val="bg1"/>
                </a:solidFill>
              </a:rPr>
              <a:t>To create a case, click on </a:t>
            </a:r>
            <a:r>
              <a:rPr lang="en-US" b="1" dirty="0">
                <a:solidFill>
                  <a:schemeClr val="bg1"/>
                </a:solidFill>
              </a:rPr>
              <a:t>+New. </a:t>
            </a:r>
            <a:endParaRPr lang="en-US" dirty="0">
              <a:solidFill>
                <a:schemeClr val="bg1"/>
              </a:solidFill>
            </a:endParaRPr>
          </a:p>
        </p:txBody>
      </p:sp>
      <p:pic>
        <p:nvPicPr>
          <p:cNvPr id="2" name="Picture 1">
            <a:extLst>
              <a:ext uri="{FF2B5EF4-FFF2-40B4-BE49-F238E27FC236}">
                <a16:creationId xmlns:a16="http://schemas.microsoft.com/office/drawing/2014/main" id="{1C894E85-14E4-4C89-B7CD-09CAA8B550BC}"/>
              </a:ext>
            </a:extLst>
          </p:cNvPr>
          <p:cNvPicPr>
            <a:picLocks noChangeAspect="1"/>
          </p:cNvPicPr>
          <p:nvPr/>
        </p:nvPicPr>
        <p:blipFill>
          <a:blip r:embed="rId3"/>
          <a:stretch>
            <a:fillRect/>
          </a:stretch>
        </p:blipFill>
        <p:spPr>
          <a:xfrm>
            <a:off x="934988" y="1238349"/>
            <a:ext cx="10665885" cy="5038808"/>
          </a:xfrm>
          <a:prstGeom prst="rect">
            <a:avLst/>
          </a:prstGeom>
        </p:spPr>
      </p:pic>
      <p:sp>
        <p:nvSpPr>
          <p:cNvPr id="3" name="Rectangle 2">
            <a:extLst>
              <a:ext uri="{FF2B5EF4-FFF2-40B4-BE49-F238E27FC236}">
                <a16:creationId xmlns:a16="http://schemas.microsoft.com/office/drawing/2014/main" id="{7BD39528-A563-4A29-A4EA-8C132BD19DEE}"/>
              </a:ext>
            </a:extLst>
          </p:cNvPr>
          <p:cNvSpPr/>
          <p:nvPr/>
        </p:nvSpPr>
        <p:spPr>
          <a:xfrm>
            <a:off x="8100292" y="1431638"/>
            <a:ext cx="748145" cy="43340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pic>
        <p:nvPicPr>
          <p:cNvPr id="7" name="Picture 6">
            <a:extLst>
              <a:ext uri="{FF2B5EF4-FFF2-40B4-BE49-F238E27FC236}">
                <a16:creationId xmlns:a16="http://schemas.microsoft.com/office/drawing/2014/main" id="{9373717B-27D3-493E-A86D-249BF47A7B5A}"/>
              </a:ext>
            </a:extLst>
          </p:cNvPr>
          <p:cNvPicPr>
            <a:picLocks noChangeAspect="1"/>
          </p:cNvPicPr>
          <p:nvPr/>
        </p:nvPicPr>
        <p:blipFill>
          <a:blip r:embed="rId4"/>
          <a:stretch>
            <a:fillRect/>
          </a:stretch>
        </p:blipFill>
        <p:spPr>
          <a:xfrm>
            <a:off x="4072941" y="2641880"/>
            <a:ext cx="4686360" cy="2351081"/>
          </a:xfrm>
          <a:prstGeom prst="rect">
            <a:avLst/>
          </a:prstGeom>
        </p:spPr>
      </p:pic>
      <p:sp>
        <p:nvSpPr>
          <p:cNvPr id="8" name="Rectangle 7">
            <a:extLst>
              <a:ext uri="{FF2B5EF4-FFF2-40B4-BE49-F238E27FC236}">
                <a16:creationId xmlns:a16="http://schemas.microsoft.com/office/drawing/2014/main" id="{29FC8BAF-D0D4-464A-8360-589DAED59F33}"/>
              </a:ext>
            </a:extLst>
          </p:cNvPr>
          <p:cNvSpPr/>
          <p:nvPr/>
        </p:nvSpPr>
        <p:spPr>
          <a:xfrm>
            <a:off x="4359564" y="4184073"/>
            <a:ext cx="1468581" cy="424872"/>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cxnSp>
        <p:nvCxnSpPr>
          <p:cNvPr id="10" name="Straight Arrow Connector 9">
            <a:extLst>
              <a:ext uri="{FF2B5EF4-FFF2-40B4-BE49-F238E27FC236}">
                <a16:creationId xmlns:a16="http://schemas.microsoft.com/office/drawing/2014/main" id="{01A4EFD6-9285-4B87-9739-55C6D5BD875F}"/>
              </a:ext>
            </a:extLst>
          </p:cNvPr>
          <p:cNvCxnSpPr>
            <a:cxnSpLocks/>
          </p:cNvCxnSpPr>
          <p:nvPr/>
        </p:nvCxnSpPr>
        <p:spPr>
          <a:xfrm flipH="1">
            <a:off x="5828146" y="1865041"/>
            <a:ext cx="2272145" cy="231903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66899925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38"/>
          <p:cNvSpPr txBox="1">
            <a:spLocks noGrp="1"/>
          </p:cNvSpPr>
          <p:nvPr>
            <p:ph type="title"/>
          </p:nvPr>
        </p:nvSpPr>
        <p:spPr>
          <a:xfrm>
            <a:off x="3555963" y="232379"/>
            <a:ext cx="7971019" cy="943200"/>
          </a:xfrm>
          <a:prstGeom prst="rect">
            <a:avLst/>
          </a:prstGeom>
        </p:spPr>
        <p:txBody>
          <a:bodyPr spcFirstLastPara="1" wrap="square" lIns="121900" tIns="121900" rIns="121900" bIns="121900" anchor="t" anchorCtr="0">
            <a:noAutofit/>
          </a:bodyPr>
          <a:lstStyle/>
          <a:p>
            <a:r>
              <a:rPr lang="en" dirty="0"/>
              <a:t>Case Management Steps in </a:t>
            </a:r>
            <a:r>
              <a:rPr lang="en-US" dirty="0"/>
              <a:t>SWIMS</a:t>
            </a:r>
            <a:endParaRPr dirty="0"/>
          </a:p>
        </p:txBody>
      </p:sp>
      <p:sp>
        <p:nvSpPr>
          <p:cNvPr id="227" name="Google Shape;227;p38"/>
          <p:cNvSpPr txBox="1">
            <a:spLocks noGrp="1"/>
          </p:cNvSpPr>
          <p:nvPr>
            <p:ph type="body" idx="1"/>
          </p:nvPr>
        </p:nvSpPr>
        <p:spPr>
          <a:xfrm>
            <a:off x="3348289" y="1267943"/>
            <a:ext cx="8793055" cy="4751605"/>
          </a:xfrm>
          <a:prstGeom prst="rect">
            <a:avLst/>
          </a:prstGeom>
        </p:spPr>
        <p:txBody>
          <a:bodyPr spcFirstLastPara="1" wrap="square" lIns="121900" tIns="121900" rIns="121900" bIns="121900" anchor="t" anchorCtr="0">
            <a:noAutofit/>
          </a:bodyPr>
          <a:lstStyle/>
          <a:p>
            <a:pPr marL="152396" indent="0">
              <a:buNone/>
            </a:pPr>
            <a:r>
              <a:rPr lang="en-US" dirty="0"/>
              <a:t>To follow the case management steps in SWIMS, fill in the required forms for each stage : </a:t>
            </a:r>
          </a:p>
          <a:p>
            <a:pPr marL="1219170">
              <a:buFont typeface="+mj-lt"/>
              <a:buAutoNum type="arabicPeriod"/>
            </a:pPr>
            <a:r>
              <a:rPr lang="en-US" b="1" dirty="0"/>
              <a:t>Identification / </a:t>
            </a:r>
            <a:r>
              <a:rPr lang="en" b="1" dirty="0"/>
              <a:t>Registration</a:t>
            </a:r>
            <a:endParaRPr lang="en-US" b="1" dirty="0"/>
          </a:p>
          <a:p>
            <a:pPr marL="1219170">
              <a:buFont typeface="+mj-lt"/>
              <a:buAutoNum type="arabicPeriod"/>
            </a:pPr>
            <a:r>
              <a:rPr lang="en" b="1" dirty="0"/>
              <a:t>Assessment</a:t>
            </a:r>
            <a:endParaRPr b="1" dirty="0"/>
          </a:p>
          <a:p>
            <a:pPr lvl="1" indent="0">
              <a:spcBef>
                <a:spcPts val="0"/>
              </a:spcBef>
              <a:buNone/>
            </a:pPr>
            <a:r>
              <a:rPr lang="en-US" dirty="0"/>
              <a:t>Includes Initial Screening, Comprehensive </a:t>
            </a:r>
            <a:r>
              <a:rPr lang="en" dirty="0"/>
              <a:t>Assess</a:t>
            </a:r>
            <a:r>
              <a:rPr lang="en-US" dirty="0" err="1"/>
              <a:t>ment</a:t>
            </a:r>
            <a:r>
              <a:rPr lang="en-US" dirty="0"/>
              <a:t>, SER </a:t>
            </a:r>
            <a:endParaRPr dirty="0"/>
          </a:p>
          <a:p>
            <a:pPr marL="1219170">
              <a:buFont typeface="+mj-lt"/>
              <a:buAutoNum type="arabicPeriod"/>
            </a:pPr>
            <a:r>
              <a:rPr lang="en" b="1" dirty="0"/>
              <a:t>Case Plan</a:t>
            </a:r>
          </a:p>
          <a:p>
            <a:pPr marL="1219170">
              <a:buFont typeface="+mj-lt"/>
              <a:buAutoNum type="arabicPeriod"/>
            </a:pPr>
            <a:r>
              <a:rPr lang="en-US" b="1" dirty="0"/>
              <a:t>Services </a:t>
            </a:r>
            <a:endParaRPr lang="en-US" dirty="0"/>
          </a:p>
          <a:p>
            <a:pPr marL="1223403" lvl="1" indent="0">
              <a:spcBef>
                <a:spcPts val="0"/>
              </a:spcBef>
              <a:buSzPts val="1800"/>
              <a:buNone/>
            </a:pPr>
            <a:r>
              <a:rPr lang="en-US" dirty="0"/>
              <a:t>Records services provided including referrals, implementation, case conferences</a:t>
            </a:r>
          </a:p>
          <a:p>
            <a:pPr marL="1219170">
              <a:buFont typeface="+mj-lt"/>
              <a:buAutoNum type="arabicPeriod"/>
            </a:pPr>
            <a:r>
              <a:rPr lang="en-US" b="1" dirty="0"/>
              <a:t>Follow Up </a:t>
            </a:r>
            <a:endParaRPr b="1" dirty="0"/>
          </a:p>
          <a:p>
            <a:pPr marL="1219170">
              <a:buFont typeface="+mj-lt"/>
              <a:buAutoNum type="arabicPeriod"/>
            </a:pPr>
            <a:r>
              <a:rPr lang="en" b="1" dirty="0"/>
              <a:t>Case Closur</a:t>
            </a:r>
            <a:r>
              <a:rPr lang="en-US" b="1" dirty="0"/>
              <a:t>e</a:t>
            </a:r>
            <a:endParaRPr lang="en" b="1" dirty="0"/>
          </a:p>
        </p:txBody>
      </p:sp>
      <p:pic>
        <p:nvPicPr>
          <p:cNvPr id="2" name="Picture 1">
            <a:extLst>
              <a:ext uri="{FF2B5EF4-FFF2-40B4-BE49-F238E27FC236}">
                <a16:creationId xmlns:a16="http://schemas.microsoft.com/office/drawing/2014/main" id="{877297B0-1447-47F5-A7F3-A3F86D05B589}"/>
              </a:ext>
            </a:extLst>
          </p:cNvPr>
          <p:cNvPicPr>
            <a:picLocks noChangeAspect="1"/>
          </p:cNvPicPr>
          <p:nvPr/>
        </p:nvPicPr>
        <p:blipFill rotWithShape="1">
          <a:blip r:embed="rId3"/>
          <a:srcRect b="24813"/>
          <a:stretch/>
        </p:blipFill>
        <p:spPr>
          <a:xfrm>
            <a:off x="258235" y="1267942"/>
            <a:ext cx="3090053" cy="4751607"/>
          </a:xfrm>
          <a:prstGeom prst="rect">
            <a:avLst/>
          </a:prstGeom>
          <a:ln w="19050">
            <a:solidFill>
              <a:schemeClr val="accent1"/>
            </a:solid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329384-FE0F-251A-400A-FCA2B40025FB}"/>
              </a:ext>
            </a:extLst>
          </p:cNvPr>
          <p:cNvSpPr>
            <a:spLocks noGrp="1"/>
          </p:cNvSpPr>
          <p:nvPr>
            <p:ph type="title"/>
          </p:nvPr>
        </p:nvSpPr>
        <p:spPr>
          <a:xfrm>
            <a:off x="415600" y="593366"/>
            <a:ext cx="11360800" cy="1570713"/>
          </a:xfrm>
        </p:spPr>
        <p:txBody>
          <a:bodyPr/>
          <a:lstStyle/>
          <a:p>
            <a:r>
              <a:rPr lang="en-US" dirty="0"/>
              <a:t>Protection Concerns – Typology &amp; Definitions FOR CASE WORKERS AND SWIMS USERS</a:t>
            </a:r>
            <a:endParaRPr lang="en-GH" dirty="0"/>
          </a:p>
        </p:txBody>
      </p:sp>
      <p:sp>
        <p:nvSpPr>
          <p:cNvPr id="3" name="Text Placeholder 2">
            <a:extLst>
              <a:ext uri="{FF2B5EF4-FFF2-40B4-BE49-F238E27FC236}">
                <a16:creationId xmlns:a16="http://schemas.microsoft.com/office/drawing/2014/main" id="{A99F8E87-977C-3A31-ED11-58F78D12CA92}"/>
              </a:ext>
            </a:extLst>
          </p:cNvPr>
          <p:cNvSpPr>
            <a:spLocks noGrp="1"/>
          </p:cNvSpPr>
          <p:nvPr>
            <p:ph type="body" idx="1"/>
          </p:nvPr>
        </p:nvSpPr>
        <p:spPr>
          <a:xfrm>
            <a:off x="415600" y="2164079"/>
            <a:ext cx="11360800" cy="3927954"/>
          </a:xfrm>
        </p:spPr>
        <p:txBody>
          <a:bodyPr/>
          <a:lstStyle/>
          <a:p>
            <a:endParaRPr lang="en-US" dirty="0">
              <a:hlinkClick r:id="rId2"/>
            </a:endParaRPr>
          </a:p>
          <a:p>
            <a:endParaRPr lang="en-US" dirty="0">
              <a:hlinkClick r:id="rId2"/>
            </a:endParaRPr>
          </a:p>
          <a:p>
            <a:endParaRPr lang="en-US" dirty="0">
              <a:hlinkClick r:id="rId2"/>
            </a:endParaRPr>
          </a:p>
          <a:p>
            <a:endParaRPr lang="en-US" dirty="0">
              <a:hlinkClick r:id="rId2"/>
            </a:endParaRPr>
          </a:p>
          <a:p>
            <a:endParaRPr lang="en-US" dirty="0">
              <a:hlinkClick r:id="rId2"/>
            </a:endParaRPr>
          </a:p>
          <a:p>
            <a:r>
              <a:rPr lang="en-US" dirty="0">
                <a:hlinkClick r:id="rId2"/>
              </a:rPr>
              <a:t>List of Protection Concerns for Case Management and SWIMS .pdf</a:t>
            </a:r>
            <a:endParaRPr lang="en-GH" dirty="0"/>
          </a:p>
        </p:txBody>
      </p:sp>
    </p:spTree>
    <p:extLst>
      <p:ext uri="{BB962C8B-B14F-4D97-AF65-F5344CB8AC3E}">
        <p14:creationId xmlns:p14="http://schemas.microsoft.com/office/powerpoint/2010/main" val="22047835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7" name="Google Shape;237;p40"/>
          <p:cNvSpPr txBox="1">
            <a:spLocks noGrp="1"/>
          </p:cNvSpPr>
          <p:nvPr>
            <p:ph type="title"/>
          </p:nvPr>
        </p:nvSpPr>
        <p:spPr>
          <a:xfrm>
            <a:off x="905164" y="104187"/>
            <a:ext cx="2105891" cy="713600"/>
          </a:xfrm>
          <a:prstGeom prst="rect">
            <a:avLst/>
          </a:prstGeom>
        </p:spPr>
        <p:txBody>
          <a:bodyPr spcFirstLastPara="1" wrap="square" lIns="121900" tIns="121900" rIns="121900" bIns="121900" anchor="t" anchorCtr="0">
            <a:noAutofit/>
          </a:bodyPr>
          <a:lstStyle/>
          <a:p>
            <a:r>
              <a:rPr lang="en-US" sz="4267" dirty="0"/>
              <a:t>CASE RECORD</a:t>
            </a:r>
            <a:endParaRPr sz="4267" b="0" dirty="0"/>
          </a:p>
        </p:txBody>
      </p:sp>
      <p:sp>
        <p:nvSpPr>
          <p:cNvPr id="238" name="Google Shape;238;p40"/>
          <p:cNvSpPr txBox="1">
            <a:spLocks noGrp="1"/>
          </p:cNvSpPr>
          <p:nvPr>
            <p:ph type="body" idx="1"/>
          </p:nvPr>
        </p:nvSpPr>
        <p:spPr>
          <a:xfrm>
            <a:off x="2613890" y="245218"/>
            <a:ext cx="8746836" cy="549196"/>
          </a:xfrm>
          <a:prstGeom prst="rect">
            <a:avLst/>
          </a:prstGeom>
        </p:spPr>
        <p:txBody>
          <a:bodyPr spcFirstLastPara="1" wrap="square" lIns="121900" tIns="121900" rIns="121900" bIns="121900" anchor="t" anchorCtr="0">
            <a:noAutofit/>
          </a:bodyPr>
          <a:lstStyle/>
          <a:p>
            <a:pPr marL="194728" indent="0">
              <a:buSzPts val="1300"/>
              <a:buNone/>
            </a:pPr>
            <a:r>
              <a:rPr lang="en-US" dirty="0">
                <a:solidFill>
                  <a:schemeClr val="bg1"/>
                </a:solidFill>
              </a:rPr>
              <a:t>This is an individual case record. </a:t>
            </a:r>
          </a:p>
          <a:p>
            <a:pPr marL="194728" indent="0">
              <a:buSzPts val="1300"/>
              <a:buNone/>
            </a:pPr>
            <a:r>
              <a:rPr lang="en-US" dirty="0">
                <a:solidFill>
                  <a:schemeClr val="bg1"/>
                </a:solidFill>
              </a:rPr>
              <a:t>Workflow bar (below Case ID) shows the stage of case management.</a:t>
            </a:r>
          </a:p>
          <a:p>
            <a:pPr marL="194728" indent="0">
              <a:buSzPts val="1300"/>
              <a:buNone/>
            </a:pPr>
            <a:r>
              <a:rPr lang="en-US" dirty="0">
                <a:solidFill>
                  <a:schemeClr val="bg1"/>
                </a:solidFill>
              </a:rPr>
              <a:t>All SOP forms are available in the center menu.  </a:t>
            </a:r>
            <a:endParaRPr dirty="0">
              <a:solidFill>
                <a:schemeClr val="bg1"/>
              </a:solidFill>
            </a:endParaRPr>
          </a:p>
        </p:txBody>
      </p:sp>
      <p:grpSp>
        <p:nvGrpSpPr>
          <p:cNvPr id="6" name="Group 5">
            <a:extLst>
              <a:ext uri="{FF2B5EF4-FFF2-40B4-BE49-F238E27FC236}">
                <a16:creationId xmlns:a16="http://schemas.microsoft.com/office/drawing/2014/main" id="{529079F5-5C9F-452F-ACD0-E5CB214898C3}"/>
              </a:ext>
            </a:extLst>
          </p:cNvPr>
          <p:cNvGrpSpPr/>
          <p:nvPr/>
        </p:nvGrpSpPr>
        <p:grpSpPr>
          <a:xfrm>
            <a:off x="905164" y="1577568"/>
            <a:ext cx="10106699" cy="4673536"/>
            <a:chOff x="732703" y="1169322"/>
            <a:chExt cx="7370618" cy="3505152"/>
          </a:xfrm>
        </p:grpSpPr>
        <p:pic>
          <p:nvPicPr>
            <p:cNvPr id="3" name="Picture 2">
              <a:extLst>
                <a:ext uri="{FF2B5EF4-FFF2-40B4-BE49-F238E27FC236}">
                  <a16:creationId xmlns:a16="http://schemas.microsoft.com/office/drawing/2014/main" id="{55C82F4C-2456-4B4D-8A22-0F663ADC8CD1}"/>
                </a:ext>
              </a:extLst>
            </p:cNvPr>
            <p:cNvPicPr>
              <a:picLocks noChangeAspect="1"/>
            </p:cNvPicPr>
            <p:nvPr/>
          </p:nvPicPr>
          <p:blipFill>
            <a:blip r:embed="rId3"/>
            <a:stretch>
              <a:fillRect/>
            </a:stretch>
          </p:blipFill>
          <p:spPr>
            <a:xfrm>
              <a:off x="732703" y="1169322"/>
              <a:ext cx="7370618" cy="3505152"/>
            </a:xfrm>
            <a:prstGeom prst="rect">
              <a:avLst/>
            </a:prstGeom>
          </p:spPr>
        </p:pic>
        <p:sp>
          <p:nvSpPr>
            <p:cNvPr id="4" name="Rectangle 3">
              <a:extLst>
                <a:ext uri="{FF2B5EF4-FFF2-40B4-BE49-F238E27FC236}">
                  <a16:creationId xmlns:a16="http://schemas.microsoft.com/office/drawing/2014/main" id="{DD413546-6749-4DAF-9914-1142EAAAD79A}"/>
                </a:ext>
              </a:extLst>
            </p:cNvPr>
            <p:cNvSpPr/>
            <p:nvPr/>
          </p:nvSpPr>
          <p:spPr>
            <a:xfrm>
              <a:off x="1877291" y="2008910"/>
              <a:ext cx="1364673" cy="2147454"/>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sp>
          <p:nvSpPr>
            <p:cNvPr id="5" name="Rectangle 4">
              <a:extLst>
                <a:ext uri="{FF2B5EF4-FFF2-40B4-BE49-F238E27FC236}">
                  <a16:creationId xmlns:a16="http://schemas.microsoft.com/office/drawing/2014/main" id="{D1E85922-2243-4C43-AC22-B2034C166817}"/>
                </a:ext>
              </a:extLst>
            </p:cNvPr>
            <p:cNvSpPr/>
            <p:nvPr/>
          </p:nvSpPr>
          <p:spPr>
            <a:xfrm>
              <a:off x="1877291" y="1440873"/>
              <a:ext cx="4170218" cy="221673"/>
            </a:xfrm>
            <a:prstGeom prst="rect">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1219170">
                <a:buClr>
                  <a:srgbClr val="000000"/>
                </a:buClr>
              </a:pPr>
              <a:endParaRPr lang="en-US" sz="1867" kern="0">
                <a:solidFill>
                  <a:srgbClr val="FFFFFF"/>
                </a:solidFill>
                <a:latin typeface="Arial"/>
                <a:sym typeface="Arial"/>
              </a:endParaRPr>
            </a:p>
          </p:txBody>
        </p:sp>
      </p:grpSp>
    </p:spTree>
    <p:extLst>
      <p:ext uri="{BB962C8B-B14F-4D97-AF65-F5344CB8AC3E}">
        <p14:creationId xmlns:p14="http://schemas.microsoft.com/office/powerpoint/2010/main" val="290255196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92"/>
          <p:cNvSpPr txBox="1">
            <a:spLocks noGrp="1"/>
          </p:cNvSpPr>
          <p:nvPr>
            <p:ph type="title"/>
          </p:nvPr>
        </p:nvSpPr>
        <p:spPr>
          <a:xfrm>
            <a:off x="835967" y="833289"/>
            <a:ext cx="10251200" cy="713600"/>
          </a:xfrm>
          <a:prstGeom prst="rect">
            <a:avLst/>
          </a:prstGeom>
        </p:spPr>
        <p:txBody>
          <a:bodyPr spcFirstLastPara="1" wrap="square" lIns="121900" tIns="121900" rIns="121900" bIns="121900" anchor="t" anchorCtr="0">
            <a:noAutofit/>
          </a:bodyPr>
          <a:lstStyle/>
          <a:p>
            <a:r>
              <a:rPr lang="en"/>
              <a:t>Transferring Cases</a:t>
            </a:r>
            <a:endParaRPr/>
          </a:p>
        </p:txBody>
      </p:sp>
      <p:pic>
        <p:nvPicPr>
          <p:cNvPr id="673" name="Google Shape;673;p92"/>
          <p:cNvPicPr preferRelativeResize="0"/>
          <p:nvPr/>
        </p:nvPicPr>
        <p:blipFill rotWithShape="1">
          <a:blip r:embed="rId3">
            <a:alphaModFix/>
          </a:blip>
          <a:srcRect l="2421" t="35162" r="3007" b="34998"/>
          <a:stretch/>
        </p:blipFill>
        <p:spPr>
          <a:xfrm>
            <a:off x="338067" y="2248191"/>
            <a:ext cx="11688432" cy="2744680"/>
          </a:xfrm>
          <a:prstGeom prst="rect">
            <a:avLst/>
          </a:prstGeom>
          <a:noFill/>
          <a:ln w="19050" cap="flat" cmpd="sng">
            <a:solidFill>
              <a:schemeClr val="dk2"/>
            </a:solidFill>
            <a:prstDash val="solid"/>
            <a:round/>
            <a:headEnd type="none" w="sm" len="sm"/>
            <a:tailEnd type="none" w="sm" len="sm"/>
          </a:ln>
        </p:spPr>
      </p:pic>
    </p:spTree>
    <p:extLst>
      <p:ext uri="{BB962C8B-B14F-4D97-AF65-F5344CB8AC3E}">
        <p14:creationId xmlns:p14="http://schemas.microsoft.com/office/powerpoint/2010/main" val="399429217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pic>
        <p:nvPicPr>
          <p:cNvPr id="666" name="Google Shape;666;p91"/>
          <p:cNvPicPr preferRelativeResize="0"/>
          <p:nvPr/>
        </p:nvPicPr>
        <p:blipFill rotWithShape="1">
          <a:blip r:embed="rId3">
            <a:alphaModFix/>
          </a:blip>
          <a:srcRect t="65599"/>
          <a:stretch/>
        </p:blipFill>
        <p:spPr>
          <a:xfrm>
            <a:off x="1761334" y="3438633"/>
            <a:ext cx="8669337" cy="2219432"/>
          </a:xfrm>
          <a:prstGeom prst="rect">
            <a:avLst/>
          </a:prstGeom>
          <a:noFill/>
          <a:ln>
            <a:noFill/>
          </a:ln>
        </p:spPr>
      </p:pic>
      <p:pic>
        <p:nvPicPr>
          <p:cNvPr id="667" name="Google Shape;667;p91"/>
          <p:cNvPicPr preferRelativeResize="0"/>
          <p:nvPr/>
        </p:nvPicPr>
        <p:blipFill rotWithShape="1">
          <a:blip r:embed="rId3">
            <a:alphaModFix/>
          </a:blip>
          <a:srcRect t="34112" b="33546"/>
          <a:stretch/>
        </p:blipFill>
        <p:spPr>
          <a:xfrm>
            <a:off x="1761330" y="1381127"/>
            <a:ext cx="8669337" cy="2086536"/>
          </a:xfrm>
          <a:prstGeom prst="rect">
            <a:avLst/>
          </a:prstGeom>
          <a:noFill/>
          <a:ln>
            <a:noFill/>
          </a:ln>
        </p:spPr>
      </p:pic>
      <p:pic>
        <p:nvPicPr>
          <p:cNvPr id="2" name="Picture 1">
            <a:extLst>
              <a:ext uri="{FF2B5EF4-FFF2-40B4-BE49-F238E27FC236}">
                <a16:creationId xmlns:a16="http://schemas.microsoft.com/office/drawing/2014/main" id="{7B7182A2-3B75-4363-91AF-429BCDF4DB23}"/>
              </a:ext>
            </a:extLst>
          </p:cNvPr>
          <p:cNvPicPr>
            <a:picLocks noChangeAspect="1"/>
          </p:cNvPicPr>
          <p:nvPr/>
        </p:nvPicPr>
        <p:blipFill>
          <a:blip r:embed="rId4"/>
          <a:stretch>
            <a:fillRect/>
          </a:stretch>
        </p:blipFill>
        <p:spPr>
          <a:xfrm>
            <a:off x="381518" y="154263"/>
            <a:ext cx="11428959" cy="1357493"/>
          </a:xfrm>
          <a:prstGeom prst="rect">
            <a:avLst/>
          </a:prstGeom>
        </p:spPr>
      </p:pic>
    </p:spTree>
    <p:extLst>
      <p:ext uri="{BB962C8B-B14F-4D97-AF65-F5344CB8AC3E}">
        <p14:creationId xmlns:p14="http://schemas.microsoft.com/office/powerpoint/2010/main" val="177819109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B1204D-0BED-4344-9CEF-DC048EE42A38}"/>
              </a:ext>
            </a:extLst>
          </p:cNvPr>
          <p:cNvSpPr>
            <a:spLocks noGrp="1"/>
          </p:cNvSpPr>
          <p:nvPr>
            <p:ph type="ctrTitle"/>
          </p:nvPr>
        </p:nvSpPr>
        <p:spPr/>
        <p:txBody>
          <a:bodyPr/>
          <a:lstStyle/>
          <a:p>
            <a:r>
              <a:rPr lang="en-US" dirty="0"/>
              <a:t>Reporting</a:t>
            </a:r>
          </a:p>
        </p:txBody>
      </p:sp>
      <p:sp>
        <p:nvSpPr>
          <p:cNvPr id="3" name="Subtitle 2">
            <a:extLst>
              <a:ext uri="{FF2B5EF4-FFF2-40B4-BE49-F238E27FC236}">
                <a16:creationId xmlns:a16="http://schemas.microsoft.com/office/drawing/2014/main" id="{6510D0DF-C3CC-4C09-B900-8BCC46ADD7FB}"/>
              </a:ext>
            </a:extLst>
          </p:cNvPr>
          <p:cNvSpPr>
            <a:spLocks noGrp="1"/>
          </p:cNvSpPr>
          <p:nvPr>
            <p:ph type="subTitle" idx="1"/>
          </p:nvPr>
        </p:nvSpPr>
        <p:spPr/>
        <p:txBody>
          <a:bodyPr/>
          <a:lstStyle/>
          <a:p>
            <a:r>
              <a:rPr lang="en-US" dirty="0"/>
              <a:t>FOR CASE MANAGERS</a:t>
            </a:r>
          </a:p>
        </p:txBody>
      </p:sp>
    </p:spTree>
    <p:extLst>
      <p:ext uri="{BB962C8B-B14F-4D97-AF65-F5344CB8AC3E}">
        <p14:creationId xmlns:p14="http://schemas.microsoft.com/office/powerpoint/2010/main" val="206765791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lumMod val="50000"/>
          </a:schemeClr>
        </a:solidFill>
        <a:effectLst/>
      </p:bgPr>
    </p:bg>
    <p:spTree>
      <p:nvGrpSpPr>
        <p:cNvPr id="1" name="Shape 236"/>
        <p:cNvGrpSpPr/>
        <p:nvPr/>
      </p:nvGrpSpPr>
      <p:grpSpPr>
        <a:xfrm>
          <a:off x="0" y="0"/>
          <a:ext cx="0" cy="0"/>
          <a:chOff x="0" y="0"/>
          <a:chExt cx="0" cy="0"/>
        </a:xfrm>
      </p:grpSpPr>
      <p:sp>
        <p:nvSpPr>
          <p:cNvPr id="238" name="Google Shape;238;p40"/>
          <p:cNvSpPr txBox="1">
            <a:spLocks noGrp="1"/>
          </p:cNvSpPr>
          <p:nvPr>
            <p:ph type="body" idx="1"/>
          </p:nvPr>
        </p:nvSpPr>
        <p:spPr>
          <a:xfrm>
            <a:off x="3177771" y="529315"/>
            <a:ext cx="7884951" cy="566268"/>
          </a:xfrm>
          <a:prstGeom prst="rect">
            <a:avLst/>
          </a:prstGeom>
        </p:spPr>
        <p:txBody>
          <a:bodyPr spcFirstLastPara="1" wrap="square" lIns="121900" tIns="121900" rIns="121900" bIns="121900" anchor="t" anchorCtr="0">
            <a:noAutofit/>
          </a:bodyPr>
          <a:lstStyle/>
          <a:p>
            <a:pPr marL="194728" indent="0">
              <a:buClr>
                <a:schemeClr val="bg1"/>
              </a:buClr>
              <a:buSzPts val="1300"/>
              <a:buNone/>
            </a:pPr>
            <a:r>
              <a:rPr lang="en-US" dirty="0">
                <a:solidFill>
                  <a:schemeClr val="bg1"/>
                </a:solidFill>
              </a:rPr>
              <a:t>Case Managers can view and generate any of the following related to cases in their MMDA.  </a:t>
            </a:r>
          </a:p>
        </p:txBody>
      </p:sp>
      <p:sp>
        <p:nvSpPr>
          <p:cNvPr id="5" name="Title 4">
            <a:extLst>
              <a:ext uri="{FF2B5EF4-FFF2-40B4-BE49-F238E27FC236}">
                <a16:creationId xmlns:a16="http://schemas.microsoft.com/office/drawing/2014/main" id="{26064F20-741B-4FE0-A643-AB59FBFBEE8B}"/>
              </a:ext>
            </a:extLst>
          </p:cNvPr>
          <p:cNvSpPr>
            <a:spLocks noGrp="1"/>
          </p:cNvSpPr>
          <p:nvPr>
            <p:ph type="title"/>
          </p:nvPr>
        </p:nvSpPr>
        <p:spPr>
          <a:xfrm>
            <a:off x="916878" y="459929"/>
            <a:ext cx="2746391" cy="943200"/>
          </a:xfrm>
        </p:spPr>
        <p:txBody>
          <a:bodyPr/>
          <a:lstStyle/>
          <a:p>
            <a:r>
              <a:rPr lang="en-US" dirty="0"/>
              <a:t>REPORTS</a:t>
            </a:r>
          </a:p>
        </p:txBody>
      </p:sp>
      <p:pic>
        <p:nvPicPr>
          <p:cNvPr id="6" name="Picture 5">
            <a:extLst>
              <a:ext uri="{FF2B5EF4-FFF2-40B4-BE49-F238E27FC236}">
                <a16:creationId xmlns:a16="http://schemas.microsoft.com/office/drawing/2014/main" id="{CB8BADAD-6826-4354-9B48-0AF110E49D5C}"/>
              </a:ext>
            </a:extLst>
          </p:cNvPr>
          <p:cNvPicPr>
            <a:picLocks noChangeAspect="1"/>
          </p:cNvPicPr>
          <p:nvPr/>
        </p:nvPicPr>
        <p:blipFill>
          <a:blip r:embed="rId3"/>
          <a:stretch>
            <a:fillRect/>
          </a:stretch>
        </p:blipFill>
        <p:spPr>
          <a:xfrm>
            <a:off x="916878" y="1502251"/>
            <a:ext cx="10358244" cy="5050669"/>
          </a:xfrm>
          <a:prstGeom prst="rect">
            <a:avLst/>
          </a:prstGeom>
        </p:spPr>
      </p:pic>
    </p:spTree>
    <p:extLst>
      <p:ext uri="{BB962C8B-B14F-4D97-AF65-F5344CB8AC3E}">
        <p14:creationId xmlns:p14="http://schemas.microsoft.com/office/powerpoint/2010/main" val="152923466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Shape 244"/>
        <p:cNvGrpSpPr/>
        <p:nvPr/>
      </p:nvGrpSpPr>
      <p:grpSpPr>
        <a:xfrm>
          <a:off x="0" y="0"/>
          <a:ext cx="0" cy="0"/>
          <a:chOff x="0" y="0"/>
          <a:chExt cx="0" cy="0"/>
        </a:xfrm>
      </p:grpSpPr>
      <p:sp>
        <p:nvSpPr>
          <p:cNvPr id="245" name="Google Shape;245;p41"/>
          <p:cNvSpPr txBox="1">
            <a:spLocks noGrp="1"/>
          </p:cNvSpPr>
          <p:nvPr>
            <p:ph type="title"/>
          </p:nvPr>
        </p:nvSpPr>
        <p:spPr>
          <a:xfrm>
            <a:off x="841541" y="1769400"/>
            <a:ext cx="10844937" cy="1659600"/>
          </a:xfrm>
          <a:prstGeom prst="rect">
            <a:avLst/>
          </a:prstGeom>
        </p:spPr>
        <p:txBody>
          <a:bodyPr spcFirstLastPara="1" wrap="square" lIns="121900" tIns="121900" rIns="121900" bIns="121900" anchor="t" anchorCtr="0">
            <a:noAutofit/>
          </a:bodyPr>
          <a:lstStyle/>
          <a:p>
            <a:pPr algn="l">
              <a:buClr>
                <a:schemeClr val="bg1"/>
              </a:buClr>
            </a:pPr>
            <a:r>
              <a:rPr lang="en-US" sz="8000" dirty="0">
                <a:solidFill>
                  <a:schemeClr val="bg1"/>
                </a:solidFill>
              </a:rPr>
              <a:t>Let’s try practicing using SWIMS with some scenarios! </a:t>
            </a:r>
            <a:endParaRPr sz="8000" dirty="0">
              <a:solidFill>
                <a:schemeClr val="bg1"/>
              </a:solidFill>
            </a:endParaRPr>
          </a:p>
        </p:txBody>
      </p:sp>
    </p:spTree>
    <p:extLst>
      <p:ext uri="{BB962C8B-B14F-4D97-AF65-F5344CB8AC3E}">
        <p14:creationId xmlns:p14="http://schemas.microsoft.com/office/powerpoint/2010/main" val="102265674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2">
            <a:lumMod val="50000"/>
            <a:alpha val="83000"/>
          </a:schemeClr>
        </a:solidFill>
        <a:effectLst/>
      </p:bgPr>
    </p:bg>
    <p:spTree>
      <p:nvGrpSpPr>
        <p:cNvPr id="1" name="Shape 244"/>
        <p:cNvGrpSpPr/>
        <p:nvPr/>
      </p:nvGrpSpPr>
      <p:grpSpPr>
        <a:xfrm>
          <a:off x="0" y="0"/>
          <a:ext cx="0" cy="0"/>
          <a:chOff x="0" y="0"/>
          <a:chExt cx="0" cy="0"/>
        </a:xfrm>
      </p:grpSpPr>
      <p:sp>
        <p:nvSpPr>
          <p:cNvPr id="245" name="Google Shape;245;p41"/>
          <p:cNvSpPr txBox="1">
            <a:spLocks noGrp="1"/>
          </p:cNvSpPr>
          <p:nvPr>
            <p:ph type="title"/>
          </p:nvPr>
        </p:nvSpPr>
        <p:spPr>
          <a:xfrm>
            <a:off x="534264" y="5317347"/>
            <a:ext cx="11657737" cy="1659600"/>
          </a:xfrm>
          <a:prstGeom prst="rect">
            <a:avLst/>
          </a:prstGeom>
        </p:spPr>
        <p:txBody>
          <a:bodyPr spcFirstLastPara="1" wrap="square" lIns="121900" tIns="121900" rIns="121900" bIns="121900" anchor="t" anchorCtr="0">
            <a:noAutofit/>
          </a:bodyPr>
          <a:lstStyle/>
          <a:p>
            <a:pPr algn="l">
              <a:buClr>
                <a:schemeClr val="bg1"/>
              </a:buClr>
            </a:pPr>
            <a:r>
              <a:rPr lang="en-US" sz="8000" dirty="0">
                <a:solidFill>
                  <a:schemeClr val="bg1"/>
                </a:solidFill>
              </a:rPr>
              <a:t>Thank you for your attention! </a:t>
            </a:r>
            <a:endParaRPr sz="8000" dirty="0">
              <a:solidFill>
                <a:schemeClr val="bg1"/>
              </a:solidFill>
            </a:endParaRPr>
          </a:p>
        </p:txBody>
      </p:sp>
      <p:pic>
        <p:nvPicPr>
          <p:cNvPr id="1026" name="Picture 2" descr="Irene Akorlor (9 years) is a student at Kayera Primary School in Ghana.">
            <a:extLst>
              <a:ext uri="{FF2B5EF4-FFF2-40B4-BE49-F238E27FC236}">
                <a16:creationId xmlns:a16="http://schemas.microsoft.com/office/drawing/2014/main" id="{D4CAFFAA-F0F7-4DD4-A231-4937346F73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54186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30807125"/>
      </p:ext>
    </p:extLst>
  </p:cSld>
  <p:clrMapOvr>
    <a:masterClrMapping/>
  </p:clrMapOvr>
</p:sld>
</file>

<file path=ppt/theme/theme1.xml><?xml version="1.0" encoding="utf-8"?>
<a:theme xmlns:a="http://schemas.openxmlformats.org/drawingml/2006/main" name="Tropic">
  <a:themeElements>
    <a:clrScheme name="Tropic">
      <a:dk1>
        <a:srgbClr val="A1E8D9"/>
      </a:dk1>
      <a:lt1>
        <a:srgbClr val="FFFFFF"/>
      </a:lt1>
      <a:dk2>
        <a:srgbClr val="695D46"/>
      </a:dk2>
      <a:lt2>
        <a:srgbClr val="B3A77D"/>
      </a:lt2>
      <a:accent1>
        <a:srgbClr val="EF6C00"/>
      </a:accent1>
      <a:accent2>
        <a:srgbClr val="009668"/>
      </a:accent2>
      <a:accent3>
        <a:srgbClr val="4DB6AC"/>
      </a:accent3>
      <a:accent4>
        <a:srgbClr val="FF9800"/>
      </a:accent4>
      <a:accent5>
        <a:srgbClr val="CE93D8"/>
      </a:accent5>
      <a:accent6>
        <a:srgbClr val="EEFF41"/>
      </a:accent6>
      <a:hlink>
        <a:srgbClr val="CE93D8"/>
      </a:hlink>
      <a:folHlink>
        <a:srgbClr val="CE93D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Streamline">
  <a:themeElements>
    <a:clrScheme name="Streamline">
      <a:dk1>
        <a:srgbClr val="1A9988"/>
      </a:dk1>
      <a:lt1>
        <a:srgbClr val="FFFFFF"/>
      </a:lt1>
      <a:dk2>
        <a:srgbClr val="1A1A1A"/>
      </a:dk2>
      <a:lt2>
        <a:srgbClr val="E9EDEE"/>
      </a:lt2>
      <a:accent1>
        <a:srgbClr val="595959"/>
      </a:accent1>
      <a:accent2>
        <a:srgbClr val="6AA4C8"/>
      </a:accent2>
      <a:accent3>
        <a:srgbClr val="EB5600"/>
      </a:accent3>
      <a:accent4>
        <a:srgbClr val="A2FFE8"/>
      </a:accent4>
      <a:accent5>
        <a:srgbClr val="1C3678"/>
      </a:accent5>
      <a:accent6>
        <a:srgbClr val="FFB8A2"/>
      </a:accent6>
      <a:hlink>
        <a:srgbClr val="1C3678"/>
      </a:hlink>
      <a:folHlink>
        <a:srgbClr val="1C3678"/>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398</TotalTime>
  <Words>794</Words>
  <Application>Microsoft Office PowerPoint</Application>
  <PresentationFormat>Widescreen</PresentationFormat>
  <Paragraphs>134</Paragraphs>
  <Slides>27</Slides>
  <Notes>16</Notes>
  <HiddenSlides>0</HiddenSlides>
  <MMClips>2</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27</vt:i4>
      </vt:variant>
    </vt:vector>
  </HeadingPairs>
  <TitlesOfParts>
    <vt:vector size="37" baseType="lpstr">
      <vt:lpstr>Arial</vt:lpstr>
      <vt:lpstr>Calibri</vt:lpstr>
      <vt:lpstr>Lato</vt:lpstr>
      <vt:lpstr>Open Sans</vt:lpstr>
      <vt:lpstr>PT Sans Narrow</vt:lpstr>
      <vt:lpstr>Raleway</vt:lpstr>
      <vt:lpstr>Wingdings</vt:lpstr>
      <vt:lpstr>Tropic</vt:lpstr>
      <vt:lpstr>Streamline</vt:lpstr>
      <vt:lpstr>1_Streamline</vt:lpstr>
      <vt:lpstr>PowerPoint Presentation</vt:lpstr>
      <vt:lpstr>Training Outline</vt:lpstr>
      <vt:lpstr>What is SWIMS?  </vt:lpstr>
      <vt:lpstr>Primero as SWIMS</vt:lpstr>
      <vt:lpstr>PowerPoint Presentation</vt:lpstr>
      <vt:lpstr>PowerPoint Presentation</vt:lpstr>
      <vt:lpstr>Why SWIMS? </vt:lpstr>
      <vt:lpstr>User Groups</vt:lpstr>
      <vt:lpstr>DIFFERENT LEVELS OF ACCESS </vt:lpstr>
      <vt:lpstr>Getting Started</vt:lpstr>
      <vt:lpstr>PowerPoint Presentation</vt:lpstr>
      <vt:lpstr>Home Page for Case Workers </vt:lpstr>
      <vt:lpstr>Home Page for Case Managers (1/3)</vt:lpstr>
      <vt:lpstr>Home Page for Case Managers (2/3)</vt:lpstr>
      <vt:lpstr>Home Page for Case Managers (3/3)</vt:lpstr>
      <vt:lpstr>CASES</vt:lpstr>
      <vt:lpstr>SEARCH</vt:lpstr>
      <vt:lpstr>CREATE</vt:lpstr>
      <vt:lpstr>Case Management Steps in SWIMS</vt:lpstr>
      <vt:lpstr>Protection Concerns – Typology &amp; Definitions FOR CASE WORKERS AND SWIMS USERS</vt:lpstr>
      <vt:lpstr>CASE RECORD</vt:lpstr>
      <vt:lpstr>Transferring Cases</vt:lpstr>
      <vt:lpstr>PowerPoint Presentation</vt:lpstr>
      <vt:lpstr>Reporting</vt:lpstr>
      <vt:lpstr>REPORTS</vt:lpstr>
      <vt:lpstr>Let’s try practicing using SWIMS with some scenarios! </vt:lpstr>
      <vt:lpstr>Thank you for your attention!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Abena Dufie Akonu-Atta</dc:creator>
  <cp:lastModifiedBy>Abena Dufie Akonu-Atta</cp:lastModifiedBy>
  <cp:revision>2</cp:revision>
  <dcterms:created xsi:type="dcterms:W3CDTF">2022-09-24T22:19:56Z</dcterms:created>
  <dcterms:modified xsi:type="dcterms:W3CDTF">2022-09-28T21:35:45Z</dcterms:modified>
</cp:coreProperties>
</file>