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9.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4478" r:id="rId4"/>
  </p:sldMasterIdLst>
  <p:notesMasterIdLst>
    <p:notesMasterId r:id="rId32"/>
  </p:notesMasterIdLst>
  <p:sldIdLst>
    <p:sldId id="256" r:id="rId5"/>
    <p:sldId id="269" r:id="rId6"/>
    <p:sldId id="266" r:id="rId7"/>
    <p:sldId id="263" r:id="rId8"/>
    <p:sldId id="292" r:id="rId9"/>
    <p:sldId id="293" r:id="rId10"/>
    <p:sldId id="284" r:id="rId11"/>
    <p:sldId id="285" r:id="rId12"/>
    <p:sldId id="286" r:id="rId13"/>
    <p:sldId id="274" r:id="rId14"/>
    <p:sldId id="287" r:id="rId15"/>
    <p:sldId id="288" r:id="rId16"/>
    <p:sldId id="289" r:id="rId17"/>
    <p:sldId id="290" r:id="rId18"/>
    <p:sldId id="260" r:id="rId19"/>
    <p:sldId id="276" r:id="rId20"/>
    <p:sldId id="272" r:id="rId21"/>
    <p:sldId id="271" r:id="rId22"/>
    <p:sldId id="273" r:id="rId23"/>
    <p:sldId id="275" r:id="rId24"/>
    <p:sldId id="277" r:id="rId25"/>
    <p:sldId id="278" r:id="rId26"/>
    <p:sldId id="279" r:id="rId27"/>
    <p:sldId id="280" r:id="rId28"/>
    <p:sldId id="281" r:id="rId29"/>
    <p:sldId id="282" r:id="rId30"/>
    <p:sldId id="291"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5D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6" autoAdjust="0"/>
    <p:restoredTop sz="94631" autoAdjust="0"/>
  </p:normalViewPr>
  <p:slideViewPr>
    <p:cSldViewPr snapToGrid="0">
      <p:cViewPr varScale="1">
        <p:scale>
          <a:sx n="84" d="100"/>
          <a:sy n="84" d="100"/>
        </p:scale>
        <p:origin x="63"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diagrams/_rels/data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g"/><Relationship Id="rId4" Type="http://schemas.openxmlformats.org/officeDocument/2006/relationships/image" Target="../media/image5.png"/></Relationships>
</file>

<file path=ppt/diagrams/_rels/drawing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g"/><Relationship Id="rId4"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08BA36-A16A-4C16-8F63-9AEE3FB76278}" type="doc">
      <dgm:prSet loTypeId="urn:microsoft.com/office/officeart/2016/7/layout/HexagonTimeline" loCatId="process" qsTypeId="urn:microsoft.com/office/officeart/2005/8/quickstyle/simple5" qsCatId="simple" csTypeId="urn:microsoft.com/office/officeart/2005/8/colors/accent5_2" csCatId="accent5" phldr="1"/>
      <dgm:spPr/>
      <dgm:t>
        <a:bodyPr/>
        <a:lstStyle/>
        <a:p>
          <a:endParaRPr lang="en-US"/>
        </a:p>
      </dgm:t>
    </dgm:pt>
    <dgm:pt modelId="{5A7CD7F9-CA4B-4E8F-A1BF-F25860D96E9D}">
      <dgm:prSet/>
      <dgm:spPr>
        <a:solidFill>
          <a:schemeClr val="accent3">
            <a:lumMod val="75000"/>
          </a:schemeClr>
        </a:solidFill>
        <a:ln>
          <a:solidFill>
            <a:schemeClr val="tx1"/>
          </a:solidFill>
        </a:ln>
        <a:effectLst>
          <a:reflection blurRad="6350" stA="52000" endA="300" endPos="35000" dir="5400000" sy="-100000" algn="bl" rotWithShape="0"/>
        </a:effectLst>
      </dgm:spPr>
      <dgm:t>
        <a:bodyPr/>
        <a:lstStyle/>
        <a:p>
          <a:r>
            <a:rPr lang="en-US" b="1" dirty="0" smtClean="0"/>
            <a:t>Profession</a:t>
          </a:r>
          <a:endParaRPr lang="en-US" b="1" dirty="0"/>
        </a:p>
      </dgm:t>
    </dgm:pt>
    <dgm:pt modelId="{D4EECE8E-3013-448B-9DF7-8C096854C02A}" type="parTrans" cxnId="{8668B309-818E-4D64-A43A-A3D51BDFF9E4}">
      <dgm:prSet/>
      <dgm:spPr/>
      <dgm:t>
        <a:bodyPr/>
        <a:lstStyle/>
        <a:p>
          <a:endParaRPr lang="en-US"/>
        </a:p>
      </dgm:t>
    </dgm:pt>
    <dgm:pt modelId="{22778933-56E6-4E89-B68E-F8578CFE0734}" type="sibTrans" cxnId="{8668B309-818E-4D64-A43A-A3D51BDFF9E4}">
      <dgm:prSet/>
      <dgm:spPr/>
      <dgm:t>
        <a:bodyPr/>
        <a:lstStyle/>
        <a:p>
          <a:endParaRPr lang="en-US"/>
        </a:p>
      </dgm:t>
    </dgm:pt>
    <dgm:pt modelId="{721865A7-48DF-48AF-B013-2706AB04AECB}">
      <dgm:prSet/>
      <dgm:spPr/>
      <dgm:t>
        <a:bodyPr/>
        <a:lstStyle/>
        <a:p>
          <a:pPr algn="ctr"/>
          <a:r>
            <a:rPr lang="en-US" b="1" i="1" dirty="0" smtClean="0"/>
            <a:t>A profession is a number of individuals in the same occupation voluntarily organized to earn a living by openly serving a moral ideal in a morally permissible way beyond what law, market, morality, and public opinion would otherwise require.</a:t>
          </a:r>
        </a:p>
      </dgm:t>
    </dgm:pt>
    <dgm:pt modelId="{9867F13E-F6DE-45B4-9F66-F9748662E707}" type="parTrans" cxnId="{CD5F7384-F42E-47EB-A5DD-AC4847277DA6}">
      <dgm:prSet/>
      <dgm:spPr/>
      <dgm:t>
        <a:bodyPr/>
        <a:lstStyle/>
        <a:p>
          <a:endParaRPr lang="en-US"/>
        </a:p>
      </dgm:t>
    </dgm:pt>
    <dgm:pt modelId="{C10D6369-C1DA-4ABD-A9C2-1793F41241FC}" type="sibTrans" cxnId="{CD5F7384-F42E-47EB-A5DD-AC4847277DA6}">
      <dgm:prSet/>
      <dgm:spPr/>
      <dgm:t>
        <a:bodyPr/>
        <a:lstStyle/>
        <a:p>
          <a:endParaRPr lang="en-US"/>
        </a:p>
      </dgm:t>
    </dgm:pt>
    <dgm:pt modelId="{BA270F43-0C36-4246-8BB8-6065D927DFD3}" type="pres">
      <dgm:prSet presAssocID="{AB08BA36-A16A-4C16-8F63-9AEE3FB76278}" presName="Name0" presStyleCnt="0">
        <dgm:presLayoutVars>
          <dgm:chMax/>
          <dgm:chPref/>
          <dgm:animLvl val="lvl"/>
        </dgm:presLayoutVars>
      </dgm:prSet>
      <dgm:spPr/>
      <dgm:t>
        <a:bodyPr/>
        <a:lstStyle/>
        <a:p>
          <a:endParaRPr lang="en-US"/>
        </a:p>
      </dgm:t>
    </dgm:pt>
    <dgm:pt modelId="{B9613699-D389-47DE-94A2-9874595052A1}" type="pres">
      <dgm:prSet presAssocID="{5A7CD7F9-CA4B-4E8F-A1BF-F25860D96E9D}" presName="composite" presStyleCnt="0"/>
      <dgm:spPr/>
    </dgm:pt>
    <dgm:pt modelId="{26B4BD2F-FDF2-43F2-B16B-BEB2D2725732}" type="pres">
      <dgm:prSet presAssocID="{5A7CD7F9-CA4B-4E8F-A1BF-F25860D96E9D}" presName="Parent1" presStyleLbl="alignNode1" presStyleIdx="0" presStyleCnt="1" custScaleX="109539">
        <dgm:presLayoutVars>
          <dgm:chMax val="1"/>
          <dgm:chPref val="1"/>
          <dgm:bulletEnabled val="1"/>
        </dgm:presLayoutVars>
      </dgm:prSet>
      <dgm:spPr/>
      <dgm:t>
        <a:bodyPr/>
        <a:lstStyle/>
        <a:p>
          <a:endParaRPr lang="en-US"/>
        </a:p>
      </dgm:t>
    </dgm:pt>
    <dgm:pt modelId="{6C70F55F-492B-43E5-837C-20655AECEE3D}" type="pres">
      <dgm:prSet presAssocID="{5A7CD7F9-CA4B-4E8F-A1BF-F25860D96E9D}" presName="Childtext1" presStyleLbl="revTx" presStyleIdx="0" presStyleCnt="1">
        <dgm:presLayoutVars>
          <dgm:chMax val="0"/>
          <dgm:chPref val="0"/>
          <dgm:bulletEnabled/>
        </dgm:presLayoutVars>
      </dgm:prSet>
      <dgm:spPr/>
      <dgm:t>
        <a:bodyPr/>
        <a:lstStyle/>
        <a:p>
          <a:endParaRPr lang="en-US"/>
        </a:p>
      </dgm:t>
    </dgm:pt>
    <dgm:pt modelId="{EFE2D3E2-1871-4306-945A-082E4C6DFF62}" type="pres">
      <dgm:prSet presAssocID="{5A7CD7F9-CA4B-4E8F-A1BF-F25860D96E9D}" presName="ConnectLine" presStyleLbl="sibTrans1D1" presStyleIdx="0" presStyleCnt="1"/>
      <dgm:spPr>
        <a:noFill/>
        <a:ln w="12700" cap="flat" cmpd="sng" algn="in">
          <a:solidFill>
            <a:schemeClr val="accent5">
              <a:hueOff val="0"/>
              <a:satOff val="0"/>
              <a:lumOff val="0"/>
              <a:alphaOff val="0"/>
            </a:schemeClr>
          </a:solidFill>
          <a:prstDash val="dash"/>
        </a:ln>
        <a:effectLst/>
      </dgm:spPr>
    </dgm:pt>
    <dgm:pt modelId="{1FA22CC1-F421-42D7-B327-A0748A5CA8CA}" type="pres">
      <dgm:prSet presAssocID="{5A7CD7F9-CA4B-4E8F-A1BF-F25860D96E9D}" presName="ConnectLineEnd" presStyleLbl="node1" presStyleIdx="0" presStyleCnt="1"/>
      <dgm:spPr>
        <a:solidFill>
          <a:schemeClr val="tx1">
            <a:lumMod val="85000"/>
            <a:lumOff val="15000"/>
          </a:schemeClr>
        </a:solidFill>
        <a:effectLst/>
      </dgm:spPr>
    </dgm:pt>
    <dgm:pt modelId="{B9AAF34C-316B-4600-BE86-CE8E2DB2A167}" type="pres">
      <dgm:prSet presAssocID="{5A7CD7F9-CA4B-4E8F-A1BF-F25860D96E9D}" presName="EmptyPane" presStyleCnt="0"/>
      <dgm:spPr/>
    </dgm:pt>
  </dgm:ptLst>
  <dgm:cxnLst>
    <dgm:cxn modelId="{CD5F7384-F42E-47EB-A5DD-AC4847277DA6}" srcId="{5A7CD7F9-CA4B-4E8F-A1BF-F25860D96E9D}" destId="{721865A7-48DF-48AF-B013-2706AB04AECB}" srcOrd="0" destOrd="0" parTransId="{9867F13E-F6DE-45B4-9F66-F9748662E707}" sibTransId="{C10D6369-C1DA-4ABD-A9C2-1793F41241FC}"/>
    <dgm:cxn modelId="{F8DCE64F-0CDA-4F47-A51D-A37BFD6B9D59}" type="presOf" srcId="{AB08BA36-A16A-4C16-8F63-9AEE3FB76278}" destId="{BA270F43-0C36-4246-8BB8-6065D927DFD3}" srcOrd="0" destOrd="0" presId="urn:microsoft.com/office/officeart/2016/7/layout/HexagonTimeline"/>
    <dgm:cxn modelId="{5F68CEE0-D8AC-420D-A3D8-E0DBA8791EB8}" type="presOf" srcId="{5A7CD7F9-CA4B-4E8F-A1BF-F25860D96E9D}" destId="{26B4BD2F-FDF2-43F2-B16B-BEB2D2725732}" srcOrd="0" destOrd="0" presId="urn:microsoft.com/office/officeart/2016/7/layout/HexagonTimeline"/>
    <dgm:cxn modelId="{8668B309-818E-4D64-A43A-A3D51BDFF9E4}" srcId="{AB08BA36-A16A-4C16-8F63-9AEE3FB76278}" destId="{5A7CD7F9-CA4B-4E8F-A1BF-F25860D96E9D}" srcOrd="0" destOrd="0" parTransId="{D4EECE8E-3013-448B-9DF7-8C096854C02A}" sibTransId="{22778933-56E6-4E89-B68E-F8578CFE0734}"/>
    <dgm:cxn modelId="{BBC024AB-6643-4926-91A5-93900D44CDD9}" type="presOf" srcId="{721865A7-48DF-48AF-B013-2706AB04AECB}" destId="{6C70F55F-492B-43E5-837C-20655AECEE3D}" srcOrd="0" destOrd="0" presId="urn:microsoft.com/office/officeart/2016/7/layout/HexagonTimeline"/>
    <dgm:cxn modelId="{E0AE7E7D-B690-4553-A347-052F2D67E1C7}" type="presParOf" srcId="{BA270F43-0C36-4246-8BB8-6065D927DFD3}" destId="{B9613699-D389-47DE-94A2-9874595052A1}" srcOrd="0" destOrd="0" presId="urn:microsoft.com/office/officeart/2016/7/layout/HexagonTimeline"/>
    <dgm:cxn modelId="{549A0D3D-F32A-4EB0-B8A9-B6A9E9177C3A}" type="presParOf" srcId="{B9613699-D389-47DE-94A2-9874595052A1}" destId="{26B4BD2F-FDF2-43F2-B16B-BEB2D2725732}" srcOrd="0" destOrd="0" presId="urn:microsoft.com/office/officeart/2016/7/layout/HexagonTimeline"/>
    <dgm:cxn modelId="{2BF5E4F5-C1B7-457A-AAE7-8385CAD99FC1}" type="presParOf" srcId="{B9613699-D389-47DE-94A2-9874595052A1}" destId="{6C70F55F-492B-43E5-837C-20655AECEE3D}" srcOrd="1" destOrd="0" presId="urn:microsoft.com/office/officeart/2016/7/layout/HexagonTimeline"/>
    <dgm:cxn modelId="{63C06404-3690-4964-B886-10BBA95BCCEC}" type="presParOf" srcId="{B9613699-D389-47DE-94A2-9874595052A1}" destId="{EFE2D3E2-1871-4306-945A-082E4C6DFF62}" srcOrd="2" destOrd="0" presId="urn:microsoft.com/office/officeart/2016/7/layout/HexagonTimeline"/>
    <dgm:cxn modelId="{2F2DDBDE-F1FC-41A5-905E-531E19AA631B}" type="presParOf" srcId="{B9613699-D389-47DE-94A2-9874595052A1}" destId="{1FA22CC1-F421-42D7-B327-A0748A5CA8CA}" srcOrd="3" destOrd="0" presId="urn:microsoft.com/office/officeart/2016/7/layout/HexagonTimeline"/>
    <dgm:cxn modelId="{D20EFF5F-B5DA-452C-A36F-6CA0A783032E}" type="presParOf" srcId="{B9613699-D389-47DE-94A2-9874595052A1}" destId="{B9AAF34C-316B-4600-BE86-CE8E2DB2A167}" srcOrd="4" destOrd="0" presId="urn:microsoft.com/office/officeart/2016/7/layout/Hexagon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6E502B-1737-4F97-B1AB-C24C3D34714E}" type="doc">
      <dgm:prSet loTypeId="urn:microsoft.com/office/officeart/2005/8/layout/radial5" loCatId="relationship" qsTypeId="urn:microsoft.com/office/officeart/2005/8/quickstyle/3d3" qsCatId="3D" csTypeId="urn:microsoft.com/office/officeart/2005/8/colors/colorful4" csCatId="colorful" phldr="1"/>
      <dgm:spPr/>
      <dgm:t>
        <a:bodyPr/>
        <a:lstStyle/>
        <a:p>
          <a:endParaRPr lang="en-US"/>
        </a:p>
      </dgm:t>
    </dgm:pt>
    <dgm:pt modelId="{9247329F-8954-4C71-A8E3-482F94E06FE7}">
      <dgm:prSet phldrT="[Text]"/>
      <dgm:spPr>
        <a:ln>
          <a:solidFill>
            <a:schemeClr val="tx1"/>
          </a:solidFill>
        </a:ln>
      </dgm:spPr>
      <dgm:t>
        <a:bodyPr/>
        <a:lstStyle/>
        <a:p>
          <a:r>
            <a:rPr lang="en-US" b="1" dirty="0" smtClean="0">
              <a:solidFill>
                <a:schemeClr val="tx1"/>
              </a:solidFill>
            </a:rPr>
            <a:t>Features</a:t>
          </a:r>
          <a:endParaRPr lang="en-US" b="1" dirty="0">
            <a:solidFill>
              <a:schemeClr val="tx1"/>
            </a:solidFill>
          </a:endParaRPr>
        </a:p>
      </dgm:t>
    </dgm:pt>
    <dgm:pt modelId="{F01E623C-DA03-42C9-BE69-F6557404A22E}" type="parTrans" cxnId="{1ECBBB50-175C-4494-A38B-79B9FE3A8711}">
      <dgm:prSet/>
      <dgm:spPr/>
      <dgm:t>
        <a:bodyPr/>
        <a:lstStyle/>
        <a:p>
          <a:endParaRPr lang="en-US"/>
        </a:p>
      </dgm:t>
    </dgm:pt>
    <dgm:pt modelId="{DA12751A-52ED-4C47-B263-806824ACDDB6}" type="sibTrans" cxnId="{1ECBBB50-175C-4494-A38B-79B9FE3A8711}">
      <dgm:prSet/>
      <dgm:spPr/>
      <dgm:t>
        <a:bodyPr/>
        <a:lstStyle/>
        <a:p>
          <a:endParaRPr lang="en-US"/>
        </a:p>
      </dgm:t>
    </dgm:pt>
    <dgm:pt modelId="{C45B2BA3-CF1A-4F76-AFA8-0B72249C4B07}">
      <dgm:prSet phldrT="[Text]"/>
      <dgm:spPr>
        <a:ln>
          <a:solidFill>
            <a:schemeClr val="tx1"/>
          </a:solidFill>
        </a:ln>
      </dgm:spPr>
      <dgm:t>
        <a:bodyPr/>
        <a:lstStyle/>
        <a:p>
          <a:r>
            <a:rPr lang="en-US" dirty="0" smtClean="0"/>
            <a:t>A profession cannot be composed of only one person. It is always composed of individuals</a:t>
          </a:r>
          <a:endParaRPr lang="en-US" dirty="0"/>
        </a:p>
      </dgm:t>
    </dgm:pt>
    <dgm:pt modelId="{888665CA-D488-4A0D-BF7C-4244DC76FC3B}" type="parTrans" cxnId="{D6248445-6CEE-42C0-BCEC-62729329AD56}">
      <dgm:prSet/>
      <dgm:spPr>
        <a:ln>
          <a:solidFill>
            <a:schemeClr val="tx1"/>
          </a:solidFill>
        </a:ln>
      </dgm:spPr>
      <dgm:t>
        <a:bodyPr/>
        <a:lstStyle/>
        <a:p>
          <a:endParaRPr lang="en-US"/>
        </a:p>
      </dgm:t>
    </dgm:pt>
    <dgm:pt modelId="{C6A72326-0060-4349-A7DA-3C5831C34B84}" type="sibTrans" cxnId="{D6248445-6CEE-42C0-BCEC-62729329AD56}">
      <dgm:prSet/>
      <dgm:spPr/>
      <dgm:t>
        <a:bodyPr/>
        <a:lstStyle/>
        <a:p>
          <a:endParaRPr lang="en-US"/>
        </a:p>
      </dgm:t>
    </dgm:pt>
    <dgm:pt modelId="{BDACAA12-D131-4AA0-BA72-0CE71D93C37E}">
      <dgm:prSet phldrT="[Text]"/>
      <dgm:spPr>
        <a:ln>
          <a:solidFill>
            <a:schemeClr val="tx1"/>
          </a:solidFill>
        </a:ln>
      </dgm:spPr>
      <dgm:t>
        <a:bodyPr/>
        <a:lstStyle/>
        <a:p>
          <a:r>
            <a:rPr lang="en-US" dirty="0" smtClean="0"/>
            <a:t>A profession is something that people enter into voluntarily and that they can leave voluntarily</a:t>
          </a:r>
          <a:endParaRPr lang="en-US" dirty="0"/>
        </a:p>
      </dgm:t>
    </dgm:pt>
    <dgm:pt modelId="{C31BA132-A2E6-4DF8-B54D-10D24A8CB45E}" type="parTrans" cxnId="{48E1EE55-8E67-4863-A1B7-9F2437236C20}">
      <dgm:prSet/>
      <dgm:spPr>
        <a:ln>
          <a:solidFill>
            <a:schemeClr val="tx1"/>
          </a:solidFill>
        </a:ln>
      </dgm:spPr>
      <dgm:t>
        <a:bodyPr/>
        <a:lstStyle/>
        <a:p>
          <a:endParaRPr lang="en-US"/>
        </a:p>
      </dgm:t>
    </dgm:pt>
    <dgm:pt modelId="{52EDBF32-5622-4F80-86AF-AE3875D48F35}" type="sibTrans" cxnId="{48E1EE55-8E67-4863-A1B7-9F2437236C20}">
      <dgm:prSet/>
      <dgm:spPr/>
      <dgm:t>
        <a:bodyPr/>
        <a:lstStyle/>
        <a:p>
          <a:endParaRPr lang="en-US"/>
        </a:p>
      </dgm:t>
    </dgm:pt>
    <dgm:pt modelId="{3B928DE8-68AE-4F47-8CD0-70C9AC5E5784}">
      <dgm:prSet phldrT="[Text]"/>
      <dgm:spPr>
        <a:ln>
          <a:solidFill>
            <a:schemeClr val="tx1"/>
          </a:solidFill>
        </a:ln>
      </dgm:spPr>
      <dgm:t>
        <a:bodyPr/>
        <a:lstStyle/>
        <a:p>
          <a:r>
            <a:rPr lang="en-US" dirty="0" smtClean="0"/>
            <a:t>Advocates for public interest</a:t>
          </a:r>
          <a:endParaRPr lang="en-US" dirty="0"/>
        </a:p>
      </dgm:t>
    </dgm:pt>
    <dgm:pt modelId="{0024DDC5-811D-4B19-B108-02AAA094BA85}" type="parTrans" cxnId="{EE984401-9271-44B3-B1EE-01A30A6163B7}">
      <dgm:prSet/>
      <dgm:spPr>
        <a:ln>
          <a:solidFill>
            <a:schemeClr val="tx1"/>
          </a:solidFill>
        </a:ln>
      </dgm:spPr>
      <dgm:t>
        <a:bodyPr/>
        <a:lstStyle/>
        <a:p>
          <a:endParaRPr lang="en-US"/>
        </a:p>
      </dgm:t>
    </dgm:pt>
    <dgm:pt modelId="{058F6AFC-8574-4A33-8C32-CF5812A9C2ED}" type="sibTrans" cxnId="{EE984401-9271-44B3-B1EE-01A30A6163B7}">
      <dgm:prSet/>
      <dgm:spPr/>
      <dgm:t>
        <a:bodyPr/>
        <a:lstStyle/>
        <a:p>
          <a:endParaRPr lang="en-US"/>
        </a:p>
      </dgm:t>
    </dgm:pt>
    <dgm:pt modelId="{E129DEBF-B661-4E75-BFC5-B9E0DC079060}">
      <dgm:prSet phldrT="[Text]"/>
      <dgm:spPr>
        <a:ln>
          <a:solidFill>
            <a:schemeClr val="tx1"/>
          </a:solidFill>
        </a:ln>
      </dgm:spPr>
      <dgm:t>
        <a:bodyPr/>
        <a:lstStyle/>
        <a:p>
          <a:r>
            <a:rPr lang="en-US" dirty="0" smtClean="0"/>
            <a:t>Professionals must pursue a morally praiseworthy goal by morally permissible means</a:t>
          </a:r>
          <a:endParaRPr lang="en-US" dirty="0"/>
        </a:p>
      </dgm:t>
    </dgm:pt>
    <dgm:pt modelId="{EB72657B-87B6-4335-89C2-C7C13F1F5C4B}" type="parTrans" cxnId="{BDAF75D0-16A4-41E2-94F8-10FAF7370941}">
      <dgm:prSet/>
      <dgm:spPr>
        <a:ln>
          <a:solidFill>
            <a:schemeClr val="tx1"/>
          </a:solidFill>
        </a:ln>
      </dgm:spPr>
      <dgm:t>
        <a:bodyPr/>
        <a:lstStyle/>
        <a:p>
          <a:endParaRPr lang="en-US"/>
        </a:p>
      </dgm:t>
    </dgm:pt>
    <dgm:pt modelId="{CBE7A211-2D93-438A-BC9B-DFB383C6EC77}" type="sibTrans" cxnId="{BDAF75D0-16A4-41E2-94F8-10FAF7370941}">
      <dgm:prSet/>
      <dgm:spPr/>
      <dgm:t>
        <a:bodyPr/>
        <a:lstStyle/>
        <a:p>
          <a:endParaRPr lang="en-US"/>
        </a:p>
      </dgm:t>
    </dgm:pt>
    <dgm:pt modelId="{1601C0D9-7017-4BDD-8B38-C8AA2E7AB0F6}">
      <dgm:prSet/>
      <dgm:spPr>
        <a:ln>
          <a:solidFill>
            <a:schemeClr val="tx1"/>
          </a:solidFill>
        </a:ln>
      </dgm:spPr>
      <dgm:t>
        <a:bodyPr/>
        <a:lstStyle/>
        <a:p>
          <a:r>
            <a:rPr lang="en-US" dirty="0" smtClean="0"/>
            <a:t>A profession involves a public element. One must openly ‘‘profess’’ to be an engineer</a:t>
          </a:r>
          <a:endParaRPr lang="en-US" dirty="0"/>
        </a:p>
      </dgm:t>
    </dgm:pt>
    <dgm:pt modelId="{E6D80D22-6298-485C-8077-FF82C500ACD1}" type="parTrans" cxnId="{B010F00A-A0E0-4976-BFA0-859C140B1313}">
      <dgm:prSet/>
      <dgm:spPr>
        <a:ln>
          <a:solidFill>
            <a:schemeClr val="tx1"/>
          </a:solidFill>
        </a:ln>
      </dgm:spPr>
      <dgm:t>
        <a:bodyPr/>
        <a:lstStyle/>
        <a:p>
          <a:endParaRPr lang="en-US"/>
        </a:p>
      </dgm:t>
    </dgm:pt>
    <dgm:pt modelId="{4310D960-EEEE-461B-A150-291C7614602C}" type="sibTrans" cxnId="{B010F00A-A0E0-4976-BFA0-859C140B1313}">
      <dgm:prSet/>
      <dgm:spPr/>
      <dgm:t>
        <a:bodyPr/>
        <a:lstStyle/>
        <a:p>
          <a:endParaRPr lang="en-US"/>
        </a:p>
      </dgm:t>
    </dgm:pt>
    <dgm:pt modelId="{B11D7FA6-ACD5-485E-8162-80F16DB0C138}" type="pres">
      <dgm:prSet presAssocID="{836E502B-1737-4F97-B1AB-C24C3D34714E}" presName="Name0" presStyleCnt="0">
        <dgm:presLayoutVars>
          <dgm:chMax val="1"/>
          <dgm:dir/>
          <dgm:animLvl val="ctr"/>
          <dgm:resizeHandles val="exact"/>
        </dgm:presLayoutVars>
      </dgm:prSet>
      <dgm:spPr/>
      <dgm:t>
        <a:bodyPr/>
        <a:lstStyle/>
        <a:p>
          <a:endParaRPr lang="en-US"/>
        </a:p>
      </dgm:t>
    </dgm:pt>
    <dgm:pt modelId="{F42028CB-D727-4E23-990F-A7C10BD750AE}" type="pres">
      <dgm:prSet presAssocID="{9247329F-8954-4C71-A8E3-482F94E06FE7}" presName="centerShape" presStyleLbl="node0" presStyleIdx="0" presStyleCnt="1"/>
      <dgm:spPr/>
      <dgm:t>
        <a:bodyPr/>
        <a:lstStyle/>
        <a:p>
          <a:endParaRPr lang="en-US"/>
        </a:p>
      </dgm:t>
    </dgm:pt>
    <dgm:pt modelId="{CE016525-52ED-49C0-9F83-D34565F4EB12}" type="pres">
      <dgm:prSet presAssocID="{888665CA-D488-4A0D-BF7C-4244DC76FC3B}" presName="parTrans" presStyleLbl="sibTrans2D1" presStyleIdx="0" presStyleCnt="5"/>
      <dgm:spPr/>
      <dgm:t>
        <a:bodyPr/>
        <a:lstStyle/>
        <a:p>
          <a:endParaRPr lang="en-US"/>
        </a:p>
      </dgm:t>
    </dgm:pt>
    <dgm:pt modelId="{9EBC5BD0-65CB-48C4-A2B6-A55CBF20BB59}" type="pres">
      <dgm:prSet presAssocID="{888665CA-D488-4A0D-BF7C-4244DC76FC3B}" presName="connectorText" presStyleLbl="sibTrans2D1" presStyleIdx="0" presStyleCnt="5"/>
      <dgm:spPr/>
      <dgm:t>
        <a:bodyPr/>
        <a:lstStyle/>
        <a:p>
          <a:endParaRPr lang="en-US"/>
        </a:p>
      </dgm:t>
    </dgm:pt>
    <dgm:pt modelId="{7B1C1085-AC40-4137-A04C-E10048F8AB10}" type="pres">
      <dgm:prSet presAssocID="{C45B2BA3-CF1A-4F76-AFA8-0B72249C4B07}" presName="node" presStyleLbl="node1" presStyleIdx="0" presStyleCnt="5">
        <dgm:presLayoutVars>
          <dgm:bulletEnabled val="1"/>
        </dgm:presLayoutVars>
      </dgm:prSet>
      <dgm:spPr/>
      <dgm:t>
        <a:bodyPr/>
        <a:lstStyle/>
        <a:p>
          <a:endParaRPr lang="en-US"/>
        </a:p>
      </dgm:t>
    </dgm:pt>
    <dgm:pt modelId="{BCD9AE65-E108-4C55-8B72-00F66CCDEBF8}" type="pres">
      <dgm:prSet presAssocID="{E6D80D22-6298-485C-8077-FF82C500ACD1}" presName="parTrans" presStyleLbl="sibTrans2D1" presStyleIdx="1" presStyleCnt="5"/>
      <dgm:spPr/>
      <dgm:t>
        <a:bodyPr/>
        <a:lstStyle/>
        <a:p>
          <a:endParaRPr lang="en-US"/>
        </a:p>
      </dgm:t>
    </dgm:pt>
    <dgm:pt modelId="{6705398E-3D8E-4305-AC9B-B30CDAB69C5F}" type="pres">
      <dgm:prSet presAssocID="{E6D80D22-6298-485C-8077-FF82C500ACD1}" presName="connectorText" presStyleLbl="sibTrans2D1" presStyleIdx="1" presStyleCnt="5"/>
      <dgm:spPr/>
      <dgm:t>
        <a:bodyPr/>
        <a:lstStyle/>
        <a:p>
          <a:endParaRPr lang="en-US"/>
        </a:p>
      </dgm:t>
    </dgm:pt>
    <dgm:pt modelId="{333B262D-D439-4F81-8555-B1DDAFAC412B}" type="pres">
      <dgm:prSet presAssocID="{1601C0D9-7017-4BDD-8B38-C8AA2E7AB0F6}" presName="node" presStyleLbl="node1" presStyleIdx="1" presStyleCnt="5">
        <dgm:presLayoutVars>
          <dgm:bulletEnabled val="1"/>
        </dgm:presLayoutVars>
      </dgm:prSet>
      <dgm:spPr/>
      <dgm:t>
        <a:bodyPr/>
        <a:lstStyle/>
        <a:p>
          <a:endParaRPr lang="en-US"/>
        </a:p>
      </dgm:t>
    </dgm:pt>
    <dgm:pt modelId="{1999F3DD-A12A-4792-95EF-CE5D082504D6}" type="pres">
      <dgm:prSet presAssocID="{C31BA132-A2E6-4DF8-B54D-10D24A8CB45E}" presName="parTrans" presStyleLbl="sibTrans2D1" presStyleIdx="2" presStyleCnt="5"/>
      <dgm:spPr/>
      <dgm:t>
        <a:bodyPr/>
        <a:lstStyle/>
        <a:p>
          <a:endParaRPr lang="en-US"/>
        </a:p>
      </dgm:t>
    </dgm:pt>
    <dgm:pt modelId="{17BEB772-DC53-4EAA-ABB6-5A7767818AFD}" type="pres">
      <dgm:prSet presAssocID="{C31BA132-A2E6-4DF8-B54D-10D24A8CB45E}" presName="connectorText" presStyleLbl="sibTrans2D1" presStyleIdx="2" presStyleCnt="5"/>
      <dgm:spPr/>
      <dgm:t>
        <a:bodyPr/>
        <a:lstStyle/>
        <a:p>
          <a:endParaRPr lang="en-US"/>
        </a:p>
      </dgm:t>
    </dgm:pt>
    <dgm:pt modelId="{00CB1D35-CBCD-42E8-83DD-54D4AA42B829}" type="pres">
      <dgm:prSet presAssocID="{BDACAA12-D131-4AA0-BA72-0CE71D93C37E}" presName="node" presStyleLbl="node1" presStyleIdx="2" presStyleCnt="5">
        <dgm:presLayoutVars>
          <dgm:bulletEnabled val="1"/>
        </dgm:presLayoutVars>
      </dgm:prSet>
      <dgm:spPr/>
      <dgm:t>
        <a:bodyPr/>
        <a:lstStyle/>
        <a:p>
          <a:endParaRPr lang="en-US"/>
        </a:p>
      </dgm:t>
    </dgm:pt>
    <dgm:pt modelId="{9A84E6EC-00A8-4312-9E22-742D674CC796}" type="pres">
      <dgm:prSet presAssocID="{0024DDC5-811D-4B19-B108-02AAA094BA85}" presName="parTrans" presStyleLbl="sibTrans2D1" presStyleIdx="3" presStyleCnt="5"/>
      <dgm:spPr/>
      <dgm:t>
        <a:bodyPr/>
        <a:lstStyle/>
        <a:p>
          <a:endParaRPr lang="en-US"/>
        </a:p>
      </dgm:t>
    </dgm:pt>
    <dgm:pt modelId="{926453A0-B5F5-4FAB-8089-788AA9827026}" type="pres">
      <dgm:prSet presAssocID="{0024DDC5-811D-4B19-B108-02AAA094BA85}" presName="connectorText" presStyleLbl="sibTrans2D1" presStyleIdx="3" presStyleCnt="5"/>
      <dgm:spPr/>
      <dgm:t>
        <a:bodyPr/>
        <a:lstStyle/>
        <a:p>
          <a:endParaRPr lang="en-US"/>
        </a:p>
      </dgm:t>
    </dgm:pt>
    <dgm:pt modelId="{BB2A39DE-6F96-4A02-A628-30931ACFD164}" type="pres">
      <dgm:prSet presAssocID="{3B928DE8-68AE-4F47-8CD0-70C9AC5E5784}" presName="node" presStyleLbl="node1" presStyleIdx="3" presStyleCnt="5">
        <dgm:presLayoutVars>
          <dgm:bulletEnabled val="1"/>
        </dgm:presLayoutVars>
      </dgm:prSet>
      <dgm:spPr/>
      <dgm:t>
        <a:bodyPr/>
        <a:lstStyle/>
        <a:p>
          <a:endParaRPr lang="en-US"/>
        </a:p>
      </dgm:t>
    </dgm:pt>
    <dgm:pt modelId="{A4903374-AADD-4F03-908F-F941180A565B}" type="pres">
      <dgm:prSet presAssocID="{EB72657B-87B6-4335-89C2-C7C13F1F5C4B}" presName="parTrans" presStyleLbl="sibTrans2D1" presStyleIdx="4" presStyleCnt="5"/>
      <dgm:spPr/>
      <dgm:t>
        <a:bodyPr/>
        <a:lstStyle/>
        <a:p>
          <a:endParaRPr lang="en-US"/>
        </a:p>
      </dgm:t>
    </dgm:pt>
    <dgm:pt modelId="{EBB3BB4E-16F6-4C76-8647-A7201DC3B23C}" type="pres">
      <dgm:prSet presAssocID="{EB72657B-87B6-4335-89C2-C7C13F1F5C4B}" presName="connectorText" presStyleLbl="sibTrans2D1" presStyleIdx="4" presStyleCnt="5"/>
      <dgm:spPr/>
      <dgm:t>
        <a:bodyPr/>
        <a:lstStyle/>
        <a:p>
          <a:endParaRPr lang="en-US"/>
        </a:p>
      </dgm:t>
    </dgm:pt>
    <dgm:pt modelId="{295C99B2-5810-4D5D-BBB4-9016A2806462}" type="pres">
      <dgm:prSet presAssocID="{E129DEBF-B661-4E75-BFC5-B9E0DC079060}" presName="node" presStyleLbl="node1" presStyleIdx="4" presStyleCnt="5">
        <dgm:presLayoutVars>
          <dgm:bulletEnabled val="1"/>
        </dgm:presLayoutVars>
      </dgm:prSet>
      <dgm:spPr/>
      <dgm:t>
        <a:bodyPr/>
        <a:lstStyle/>
        <a:p>
          <a:endParaRPr lang="en-US"/>
        </a:p>
      </dgm:t>
    </dgm:pt>
  </dgm:ptLst>
  <dgm:cxnLst>
    <dgm:cxn modelId="{D6248445-6CEE-42C0-BCEC-62729329AD56}" srcId="{9247329F-8954-4C71-A8E3-482F94E06FE7}" destId="{C45B2BA3-CF1A-4F76-AFA8-0B72249C4B07}" srcOrd="0" destOrd="0" parTransId="{888665CA-D488-4A0D-BF7C-4244DC76FC3B}" sibTransId="{C6A72326-0060-4349-A7DA-3C5831C34B84}"/>
    <dgm:cxn modelId="{643C1BC1-0608-483A-B347-53607B6572CD}" type="presOf" srcId="{0024DDC5-811D-4B19-B108-02AAA094BA85}" destId="{926453A0-B5F5-4FAB-8089-788AA9827026}" srcOrd="1" destOrd="0" presId="urn:microsoft.com/office/officeart/2005/8/layout/radial5"/>
    <dgm:cxn modelId="{F768A78D-06D7-4E84-96E3-555AE08A8B34}" type="presOf" srcId="{0024DDC5-811D-4B19-B108-02AAA094BA85}" destId="{9A84E6EC-00A8-4312-9E22-742D674CC796}" srcOrd="0" destOrd="0" presId="urn:microsoft.com/office/officeart/2005/8/layout/radial5"/>
    <dgm:cxn modelId="{285CFAF9-21B1-487D-A0F9-80478460D6AA}" type="presOf" srcId="{E6D80D22-6298-485C-8077-FF82C500ACD1}" destId="{BCD9AE65-E108-4C55-8B72-00F66CCDEBF8}" srcOrd="0" destOrd="0" presId="urn:microsoft.com/office/officeart/2005/8/layout/radial5"/>
    <dgm:cxn modelId="{0DC4426E-AA0B-4CAB-92EF-DB9B30FD60D2}" type="presOf" srcId="{836E502B-1737-4F97-B1AB-C24C3D34714E}" destId="{B11D7FA6-ACD5-485E-8162-80F16DB0C138}" srcOrd="0" destOrd="0" presId="urn:microsoft.com/office/officeart/2005/8/layout/radial5"/>
    <dgm:cxn modelId="{2ADA0F6E-5DCB-4117-9288-5C29E7A6B43C}" type="presOf" srcId="{888665CA-D488-4A0D-BF7C-4244DC76FC3B}" destId="{CE016525-52ED-49C0-9F83-D34565F4EB12}" srcOrd="0" destOrd="0" presId="urn:microsoft.com/office/officeart/2005/8/layout/radial5"/>
    <dgm:cxn modelId="{2F34FF04-D080-49BB-B1E8-8FC894B0895E}" type="presOf" srcId="{EB72657B-87B6-4335-89C2-C7C13F1F5C4B}" destId="{EBB3BB4E-16F6-4C76-8647-A7201DC3B23C}" srcOrd="1" destOrd="0" presId="urn:microsoft.com/office/officeart/2005/8/layout/radial5"/>
    <dgm:cxn modelId="{E16CF1BF-E81E-4CDA-B9BD-2B054F2DE8BA}" type="presOf" srcId="{9247329F-8954-4C71-A8E3-482F94E06FE7}" destId="{F42028CB-D727-4E23-990F-A7C10BD750AE}" srcOrd="0" destOrd="0" presId="urn:microsoft.com/office/officeart/2005/8/layout/radial5"/>
    <dgm:cxn modelId="{48E1EE55-8E67-4863-A1B7-9F2437236C20}" srcId="{9247329F-8954-4C71-A8E3-482F94E06FE7}" destId="{BDACAA12-D131-4AA0-BA72-0CE71D93C37E}" srcOrd="2" destOrd="0" parTransId="{C31BA132-A2E6-4DF8-B54D-10D24A8CB45E}" sibTransId="{52EDBF32-5622-4F80-86AF-AE3875D48F35}"/>
    <dgm:cxn modelId="{1ECBBB50-175C-4494-A38B-79B9FE3A8711}" srcId="{836E502B-1737-4F97-B1AB-C24C3D34714E}" destId="{9247329F-8954-4C71-A8E3-482F94E06FE7}" srcOrd="0" destOrd="0" parTransId="{F01E623C-DA03-42C9-BE69-F6557404A22E}" sibTransId="{DA12751A-52ED-4C47-B263-806824ACDDB6}"/>
    <dgm:cxn modelId="{BDAF75D0-16A4-41E2-94F8-10FAF7370941}" srcId="{9247329F-8954-4C71-A8E3-482F94E06FE7}" destId="{E129DEBF-B661-4E75-BFC5-B9E0DC079060}" srcOrd="4" destOrd="0" parTransId="{EB72657B-87B6-4335-89C2-C7C13F1F5C4B}" sibTransId="{CBE7A211-2D93-438A-BC9B-DFB383C6EC77}"/>
    <dgm:cxn modelId="{5D9DA01C-AFBA-41E0-9C58-C198BA6D2574}" type="presOf" srcId="{C31BA132-A2E6-4DF8-B54D-10D24A8CB45E}" destId="{1999F3DD-A12A-4792-95EF-CE5D082504D6}" srcOrd="0" destOrd="0" presId="urn:microsoft.com/office/officeart/2005/8/layout/radial5"/>
    <dgm:cxn modelId="{040C107C-978C-4694-9709-6B57CFA14A70}" type="presOf" srcId="{888665CA-D488-4A0D-BF7C-4244DC76FC3B}" destId="{9EBC5BD0-65CB-48C4-A2B6-A55CBF20BB59}" srcOrd="1" destOrd="0" presId="urn:microsoft.com/office/officeart/2005/8/layout/radial5"/>
    <dgm:cxn modelId="{EE984401-9271-44B3-B1EE-01A30A6163B7}" srcId="{9247329F-8954-4C71-A8E3-482F94E06FE7}" destId="{3B928DE8-68AE-4F47-8CD0-70C9AC5E5784}" srcOrd="3" destOrd="0" parTransId="{0024DDC5-811D-4B19-B108-02AAA094BA85}" sibTransId="{058F6AFC-8574-4A33-8C32-CF5812A9C2ED}"/>
    <dgm:cxn modelId="{953BE010-2194-4B92-965B-6C03D820AB8D}" type="presOf" srcId="{C45B2BA3-CF1A-4F76-AFA8-0B72249C4B07}" destId="{7B1C1085-AC40-4137-A04C-E10048F8AB10}" srcOrd="0" destOrd="0" presId="urn:microsoft.com/office/officeart/2005/8/layout/radial5"/>
    <dgm:cxn modelId="{086D24CF-8062-4732-A776-08A844A65086}" type="presOf" srcId="{E6D80D22-6298-485C-8077-FF82C500ACD1}" destId="{6705398E-3D8E-4305-AC9B-B30CDAB69C5F}" srcOrd="1" destOrd="0" presId="urn:microsoft.com/office/officeart/2005/8/layout/radial5"/>
    <dgm:cxn modelId="{5582DB74-8503-497A-A1FD-ADD58A70CF85}" type="presOf" srcId="{C31BA132-A2E6-4DF8-B54D-10D24A8CB45E}" destId="{17BEB772-DC53-4EAA-ABB6-5A7767818AFD}" srcOrd="1" destOrd="0" presId="urn:microsoft.com/office/officeart/2005/8/layout/radial5"/>
    <dgm:cxn modelId="{B010F00A-A0E0-4976-BFA0-859C140B1313}" srcId="{9247329F-8954-4C71-A8E3-482F94E06FE7}" destId="{1601C0D9-7017-4BDD-8B38-C8AA2E7AB0F6}" srcOrd="1" destOrd="0" parTransId="{E6D80D22-6298-485C-8077-FF82C500ACD1}" sibTransId="{4310D960-EEEE-461B-A150-291C7614602C}"/>
    <dgm:cxn modelId="{0EF9408C-8214-464A-AEEA-0A2ECF58A203}" type="presOf" srcId="{BDACAA12-D131-4AA0-BA72-0CE71D93C37E}" destId="{00CB1D35-CBCD-42E8-83DD-54D4AA42B829}" srcOrd="0" destOrd="0" presId="urn:microsoft.com/office/officeart/2005/8/layout/radial5"/>
    <dgm:cxn modelId="{CFD86F93-81A9-4789-9E18-0311805BEC52}" type="presOf" srcId="{1601C0D9-7017-4BDD-8B38-C8AA2E7AB0F6}" destId="{333B262D-D439-4F81-8555-B1DDAFAC412B}" srcOrd="0" destOrd="0" presId="urn:microsoft.com/office/officeart/2005/8/layout/radial5"/>
    <dgm:cxn modelId="{0A79602C-B125-43A0-8B58-5179A8DBD78B}" type="presOf" srcId="{EB72657B-87B6-4335-89C2-C7C13F1F5C4B}" destId="{A4903374-AADD-4F03-908F-F941180A565B}" srcOrd="0" destOrd="0" presId="urn:microsoft.com/office/officeart/2005/8/layout/radial5"/>
    <dgm:cxn modelId="{934D3E83-968B-40A4-AA1F-7C108F0067E7}" type="presOf" srcId="{3B928DE8-68AE-4F47-8CD0-70C9AC5E5784}" destId="{BB2A39DE-6F96-4A02-A628-30931ACFD164}" srcOrd="0" destOrd="0" presId="urn:microsoft.com/office/officeart/2005/8/layout/radial5"/>
    <dgm:cxn modelId="{D1675489-5D28-42EF-84A4-1143A7771B86}" type="presOf" srcId="{E129DEBF-B661-4E75-BFC5-B9E0DC079060}" destId="{295C99B2-5810-4D5D-BBB4-9016A2806462}" srcOrd="0" destOrd="0" presId="urn:microsoft.com/office/officeart/2005/8/layout/radial5"/>
    <dgm:cxn modelId="{2E3C2386-B73C-4EBB-B018-69C3661FB8F3}" type="presParOf" srcId="{B11D7FA6-ACD5-485E-8162-80F16DB0C138}" destId="{F42028CB-D727-4E23-990F-A7C10BD750AE}" srcOrd="0" destOrd="0" presId="urn:microsoft.com/office/officeart/2005/8/layout/radial5"/>
    <dgm:cxn modelId="{598AF1CA-AA35-4AE1-B768-17AE43B3CFC3}" type="presParOf" srcId="{B11D7FA6-ACD5-485E-8162-80F16DB0C138}" destId="{CE016525-52ED-49C0-9F83-D34565F4EB12}" srcOrd="1" destOrd="0" presId="urn:microsoft.com/office/officeart/2005/8/layout/radial5"/>
    <dgm:cxn modelId="{1C44D1AA-FDDA-463B-A26B-860CB2334BC6}" type="presParOf" srcId="{CE016525-52ED-49C0-9F83-D34565F4EB12}" destId="{9EBC5BD0-65CB-48C4-A2B6-A55CBF20BB59}" srcOrd="0" destOrd="0" presId="urn:microsoft.com/office/officeart/2005/8/layout/radial5"/>
    <dgm:cxn modelId="{F8760038-FCA6-4036-864A-A316E8980C5B}" type="presParOf" srcId="{B11D7FA6-ACD5-485E-8162-80F16DB0C138}" destId="{7B1C1085-AC40-4137-A04C-E10048F8AB10}" srcOrd="2" destOrd="0" presId="urn:microsoft.com/office/officeart/2005/8/layout/radial5"/>
    <dgm:cxn modelId="{E40EF8F0-F8C7-4810-8305-A3787F16D274}" type="presParOf" srcId="{B11D7FA6-ACD5-485E-8162-80F16DB0C138}" destId="{BCD9AE65-E108-4C55-8B72-00F66CCDEBF8}" srcOrd="3" destOrd="0" presId="urn:microsoft.com/office/officeart/2005/8/layout/radial5"/>
    <dgm:cxn modelId="{45E2A293-671C-48B1-B449-8DCE2C4FC05B}" type="presParOf" srcId="{BCD9AE65-E108-4C55-8B72-00F66CCDEBF8}" destId="{6705398E-3D8E-4305-AC9B-B30CDAB69C5F}" srcOrd="0" destOrd="0" presId="urn:microsoft.com/office/officeart/2005/8/layout/radial5"/>
    <dgm:cxn modelId="{327C63B4-B926-4E32-B9AD-90D0D1317A16}" type="presParOf" srcId="{B11D7FA6-ACD5-485E-8162-80F16DB0C138}" destId="{333B262D-D439-4F81-8555-B1DDAFAC412B}" srcOrd="4" destOrd="0" presId="urn:microsoft.com/office/officeart/2005/8/layout/radial5"/>
    <dgm:cxn modelId="{75CE0DA6-910D-42F2-8790-009FFD292C95}" type="presParOf" srcId="{B11D7FA6-ACD5-485E-8162-80F16DB0C138}" destId="{1999F3DD-A12A-4792-95EF-CE5D082504D6}" srcOrd="5" destOrd="0" presId="urn:microsoft.com/office/officeart/2005/8/layout/radial5"/>
    <dgm:cxn modelId="{D45E2BBB-456C-4BD3-8E92-A39B08FD91EC}" type="presParOf" srcId="{1999F3DD-A12A-4792-95EF-CE5D082504D6}" destId="{17BEB772-DC53-4EAA-ABB6-5A7767818AFD}" srcOrd="0" destOrd="0" presId="urn:microsoft.com/office/officeart/2005/8/layout/radial5"/>
    <dgm:cxn modelId="{F39C68DF-8AA5-4AB6-ADFC-A30EFB0607A2}" type="presParOf" srcId="{B11D7FA6-ACD5-485E-8162-80F16DB0C138}" destId="{00CB1D35-CBCD-42E8-83DD-54D4AA42B829}" srcOrd="6" destOrd="0" presId="urn:microsoft.com/office/officeart/2005/8/layout/radial5"/>
    <dgm:cxn modelId="{DB88A579-A2FF-49DA-8145-B82A8568225F}" type="presParOf" srcId="{B11D7FA6-ACD5-485E-8162-80F16DB0C138}" destId="{9A84E6EC-00A8-4312-9E22-742D674CC796}" srcOrd="7" destOrd="0" presId="urn:microsoft.com/office/officeart/2005/8/layout/radial5"/>
    <dgm:cxn modelId="{4F7C3D94-7A62-4460-968D-61B3F2DFB65F}" type="presParOf" srcId="{9A84E6EC-00A8-4312-9E22-742D674CC796}" destId="{926453A0-B5F5-4FAB-8089-788AA9827026}" srcOrd="0" destOrd="0" presId="urn:microsoft.com/office/officeart/2005/8/layout/radial5"/>
    <dgm:cxn modelId="{FB533A95-BA9A-478B-8A8A-47E14A949228}" type="presParOf" srcId="{B11D7FA6-ACD5-485E-8162-80F16DB0C138}" destId="{BB2A39DE-6F96-4A02-A628-30931ACFD164}" srcOrd="8" destOrd="0" presId="urn:microsoft.com/office/officeart/2005/8/layout/radial5"/>
    <dgm:cxn modelId="{26A1A038-5F7E-4AE9-9E65-81CC52954821}" type="presParOf" srcId="{B11D7FA6-ACD5-485E-8162-80F16DB0C138}" destId="{A4903374-AADD-4F03-908F-F941180A565B}" srcOrd="9" destOrd="0" presId="urn:microsoft.com/office/officeart/2005/8/layout/radial5"/>
    <dgm:cxn modelId="{649C5232-EE28-4F2A-BC26-C91F68CD0265}" type="presParOf" srcId="{A4903374-AADD-4F03-908F-F941180A565B}" destId="{EBB3BB4E-16F6-4C76-8647-A7201DC3B23C}" srcOrd="0" destOrd="0" presId="urn:microsoft.com/office/officeart/2005/8/layout/radial5"/>
    <dgm:cxn modelId="{1AA25FD7-9D1D-4B39-9D74-B429786C53DA}" type="presParOf" srcId="{B11D7FA6-ACD5-485E-8162-80F16DB0C138}" destId="{295C99B2-5810-4D5D-BBB4-9016A2806462}" srcOrd="1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36E502B-1737-4F97-B1AB-C24C3D34714E}" type="doc">
      <dgm:prSet loTypeId="urn:microsoft.com/office/officeart/2005/8/layout/radial5" loCatId="relationship" qsTypeId="urn:microsoft.com/office/officeart/2005/8/quickstyle/3d3" qsCatId="3D" csTypeId="urn:microsoft.com/office/officeart/2005/8/colors/colorful4" csCatId="colorful" phldr="1"/>
      <dgm:spPr/>
      <dgm:t>
        <a:bodyPr/>
        <a:lstStyle/>
        <a:p>
          <a:endParaRPr lang="en-US"/>
        </a:p>
      </dgm:t>
    </dgm:pt>
    <dgm:pt modelId="{9247329F-8954-4C71-A8E3-482F94E06FE7}">
      <dgm:prSet phldrT="[Text]"/>
      <dgm:spPr>
        <a:ln>
          <a:solidFill>
            <a:schemeClr val="tx1"/>
          </a:solidFill>
        </a:ln>
      </dgm:spPr>
      <dgm:t>
        <a:bodyPr/>
        <a:lstStyle/>
        <a:p>
          <a:r>
            <a:rPr lang="en-US" b="1" dirty="0" smtClean="0">
              <a:solidFill>
                <a:schemeClr val="tx1"/>
              </a:solidFill>
            </a:rPr>
            <a:t>Characteristics</a:t>
          </a:r>
          <a:endParaRPr lang="en-US" b="1" dirty="0">
            <a:solidFill>
              <a:schemeClr val="tx1"/>
            </a:solidFill>
          </a:endParaRPr>
        </a:p>
      </dgm:t>
    </dgm:pt>
    <dgm:pt modelId="{F01E623C-DA03-42C9-BE69-F6557404A22E}" type="parTrans" cxnId="{1ECBBB50-175C-4494-A38B-79B9FE3A8711}">
      <dgm:prSet/>
      <dgm:spPr/>
      <dgm:t>
        <a:bodyPr/>
        <a:lstStyle/>
        <a:p>
          <a:endParaRPr lang="en-US"/>
        </a:p>
      </dgm:t>
    </dgm:pt>
    <dgm:pt modelId="{DA12751A-52ED-4C47-B263-806824ACDDB6}" type="sibTrans" cxnId="{1ECBBB50-175C-4494-A38B-79B9FE3A8711}">
      <dgm:prSet/>
      <dgm:spPr/>
      <dgm:t>
        <a:bodyPr/>
        <a:lstStyle/>
        <a:p>
          <a:endParaRPr lang="en-US"/>
        </a:p>
      </dgm:t>
    </dgm:pt>
    <dgm:pt modelId="{C45B2BA3-CF1A-4F76-AFA8-0B72249C4B07}">
      <dgm:prSet phldrT="[Text]"/>
      <dgm:spPr>
        <a:ln>
          <a:solidFill>
            <a:schemeClr val="tx1"/>
          </a:solidFill>
        </a:ln>
      </dgm:spPr>
      <dgm:t>
        <a:bodyPr/>
        <a:lstStyle/>
        <a:p>
          <a:r>
            <a:rPr lang="en-US" dirty="0" smtClean="0"/>
            <a:t>Extensive training</a:t>
          </a:r>
          <a:endParaRPr lang="en-US" dirty="0"/>
        </a:p>
      </dgm:t>
    </dgm:pt>
    <dgm:pt modelId="{888665CA-D488-4A0D-BF7C-4244DC76FC3B}" type="parTrans" cxnId="{D6248445-6CEE-42C0-BCEC-62729329AD56}">
      <dgm:prSet/>
      <dgm:spPr>
        <a:ln>
          <a:solidFill>
            <a:schemeClr val="tx1"/>
          </a:solidFill>
        </a:ln>
      </dgm:spPr>
      <dgm:t>
        <a:bodyPr/>
        <a:lstStyle/>
        <a:p>
          <a:endParaRPr lang="en-US"/>
        </a:p>
      </dgm:t>
    </dgm:pt>
    <dgm:pt modelId="{C6A72326-0060-4349-A7DA-3C5831C34B84}" type="sibTrans" cxnId="{D6248445-6CEE-42C0-BCEC-62729329AD56}">
      <dgm:prSet/>
      <dgm:spPr/>
      <dgm:t>
        <a:bodyPr/>
        <a:lstStyle/>
        <a:p>
          <a:endParaRPr lang="en-US"/>
        </a:p>
      </dgm:t>
    </dgm:pt>
    <dgm:pt modelId="{BDACAA12-D131-4AA0-BA72-0CE71D93C37E}">
      <dgm:prSet phldrT="[Text]"/>
      <dgm:spPr>
        <a:ln>
          <a:solidFill>
            <a:schemeClr val="tx1"/>
          </a:solidFill>
        </a:ln>
      </dgm:spPr>
      <dgm:t>
        <a:bodyPr/>
        <a:lstStyle/>
        <a:p>
          <a:r>
            <a:rPr lang="en-US" dirty="0" smtClean="0"/>
            <a:t>Control of services</a:t>
          </a:r>
          <a:endParaRPr lang="en-US" dirty="0"/>
        </a:p>
      </dgm:t>
    </dgm:pt>
    <dgm:pt modelId="{C31BA132-A2E6-4DF8-B54D-10D24A8CB45E}" type="parTrans" cxnId="{48E1EE55-8E67-4863-A1B7-9F2437236C20}">
      <dgm:prSet/>
      <dgm:spPr>
        <a:ln>
          <a:solidFill>
            <a:schemeClr val="tx1"/>
          </a:solidFill>
        </a:ln>
      </dgm:spPr>
      <dgm:t>
        <a:bodyPr/>
        <a:lstStyle/>
        <a:p>
          <a:endParaRPr lang="en-US"/>
        </a:p>
      </dgm:t>
    </dgm:pt>
    <dgm:pt modelId="{52EDBF32-5622-4F80-86AF-AE3875D48F35}" type="sibTrans" cxnId="{48E1EE55-8E67-4863-A1B7-9F2437236C20}">
      <dgm:prSet/>
      <dgm:spPr/>
      <dgm:t>
        <a:bodyPr/>
        <a:lstStyle/>
        <a:p>
          <a:endParaRPr lang="en-US"/>
        </a:p>
      </dgm:t>
    </dgm:pt>
    <dgm:pt modelId="{3B928DE8-68AE-4F47-8CD0-70C9AC5E5784}">
      <dgm:prSet phldrT="[Text]"/>
      <dgm:spPr>
        <a:ln>
          <a:solidFill>
            <a:schemeClr val="tx1"/>
          </a:solidFill>
        </a:ln>
      </dgm:spPr>
      <dgm:t>
        <a:bodyPr/>
        <a:lstStyle/>
        <a:p>
          <a:r>
            <a:rPr lang="en-US" dirty="0" smtClean="0"/>
            <a:t>Autonomy in workplace</a:t>
          </a:r>
          <a:endParaRPr lang="en-US" dirty="0"/>
        </a:p>
      </dgm:t>
    </dgm:pt>
    <dgm:pt modelId="{0024DDC5-811D-4B19-B108-02AAA094BA85}" type="parTrans" cxnId="{EE984401-9271-44B3-B1EE-01A30A6163B7}">
      <dgm:prSet/>
      <dgm:spPr>
        <a:ln>
          <a:solidFill>
            <a:schemeClr val="tx1"/>
          </a:solidFill>
        </a:ln>
      </dgm:spPr>
      <dgm:t>
        <a:bodyPr/>
        <a:lstStyle/>
        <a:p>
          <a:endParaRPr lang="en-US"/>
        </a:p>
      </dgm:t>
    </dgm:pt>
    <dgm:pt modelId="{058F6AFC-8574-4A33-8C32-CF5812A9C2ED}" type="sibTrans" cxnId="{EE984401-9271-44B3-B1EE-01A30A6163B7}">
      <dgm:prSet/>
      <dgm:spPr/>
      <dgm:t>
        <a:bodyPr/>
        <a:lstStyle/>
        <a:p>
          <a:endParaRPr lang="en-US"/>
        </a:p>
      </dgm:t>
    </dgm:pt>
    <dgm:pt modelId="{E129DEBF-B661-4E75-BFC5-B9E0DC079060}">
      <dgm:prSet phldrT="[Text]"/>
      <dgm:spPr>
        <a:ln>
          <a:solidFill>
            <a:schemeClr val="tx1"/>
          </a:solidFill>
        </a:ln>
      </dgm:spPr>
      <dgm:t>
        <a:bodyPr/>
        <a:lstStyle/>
        <a:p>
          <a:r>
            <a:rPr lang="en-US" dirty="0" smtClean="0"/>
            <a:t>Claim to ethical regulations</a:t>
          </a:r>
          <a:endParaRPr lang="en-US" dirty="0"/>
        </a:p>
      </dgm:t>
    </dgm:pt>
    <dgm:pt modelId="{EB72657B-87B6-4335-89C2-C7C13F1F5C4B}" type="parTrans" cxnId="{BDAF75D0-16A4-41E2-94F8-10FAF7370941}">
      <dgm:prSet/>
      <dgm:spPr>
        <a:ln>
          <a:solidFill>
            <a:schemeClr val="tx1"/>
          </a:solidFill>
        </a:ln>
      </dgm:spPr>
      <dgm:t>
        <a:bodyPr/>
        <a:lstStyle/>
        <a:p>
          <a:endParaRPr lang="en-US"/>
        </a:p>
      </dgm:t>
    </dgm:pt>
    <dgm:pt modelId="{CBE7A211-2D93-438A-BC9B-DFB383C6EC77}" type="sibTrans" cxnId="{BDAF75D0-16A4-41E2-94F8-10FAF7370941}">
      <dgm:prSet/>
      <dgm:spPr/>
      <dgm:t>
        <a:bodyPr/>
        <a:lstStyle/>
        <a:p>
          <a:endParaRPr lang="en-US"/>
        </a:p>
      </dgm:t>
    </dgm:pt>
    <dgm:pt modelId="{1601C0D9-7017-4BDD-8B38-C8AA2E7AB0F6}">
      <dgm:prSet/>
      <dgm:spPr>
        <a:ln>
          <a:solidFill>
            <a:schemeClr val="tx1"/>
          </a:solidFill>
        </a:ln>
      </dgm:spPr>
      <dgm:t>
        <a:bodyPr/>
        <a:lstStyle/>
        <a:p>
          <a:r>
            <a:rPr lang="en-US" dirty="0" smtClean="0"/>
            <a:t>Vital knowledge &amp; skills</a:t>
          </a:r>
          <a:endParaRPr lang="en-US" dirty="0"/>
        </a:p>
      </dgm:t>
    </dgm:pt>
    <dgm:pt modelId="{E6D80D22-6298-485C-8077-FF82C500ACD1}" type="parTrans" cxnId="{B010F00A-A0E0-4976-BFA0-859C140B1313}">
      <dgm:prSet/>
      <dgm:spPr>
        <a:ln>
          <a:solidFill>
            <a:schemeClr val="tx1"/>
          </a:solidFill>
        </a:ln>
      </dgm:spPr>
      <dgm:t>
        <a:bodyPr/>
        <a:lstStyle/>
        <a:p>
          <a:endParaRPr lang="en-US"/>
        </a:p>
      </dgm:t>
    </dgm:pt>
    <dgm:pt modelId="{4310D960-EEEE-461B-A150-291C7614602C}" type="sibTrans" cxnId="{B010F00A-A0E0-4976-BFA0-859C140B1313}">
      <dgm:prSet/>
      <dgm:spPr/>
      <dgm:t>
        <a:bodyPr/>
        <a:lstStyle/>
        <a:p>
          <a:endParaRPr lang="en-US"/>
        </a:p>
      </dgm:t>
    </dgm:pt>
    <dgm:pt modelId="{B11D7FA6-ACD5-485E-8162-80F16DB0C138}" type="pres">
      <dgm:prSet presAssocID="{836E502B-1737-4F97-B1AB-C24C3D34714E}" presName="Name0" presStyleCnt="0">
        <dgm:presLayoutVars>
          <dgm:chMax val="1"/>
          <dgm:dir/>
          <dgm:animLvl val="ctr"/>
          <dgm:resizeHandles val="exact"/>
        </dgm:presLayoutVars>
      </dgm:prSet>
      <dgm:spPr/>
      <dgm:t>
        <a:bodyPr/>
        <a:lstStyle/>
        <a:p>
          <a:endParaRPr lang="en-US"/>
        </a:p>
      </dgm:t>
    </dgm:pt>
    <dgm:pt modelId="{F42028CB-D727-4E23-990F-A7C10BD750AE}" type="pres">
      <dgm:prSet presAssocID="{9247329F-8954-4C71-A8E3-482F94E06FE7}" presName="centerShape" presStyleLbl="node0" presStyleIdx="0" presStyleCnt="1"/>
      <dgm:spPr/>
      <dgm:t>
        <a:bodyPr/>
        <a:lstStyle/>
        <a:p>
          <a:endParaRPr lang="en-US"/>
        </a:p>
      </dgm:t>
    </dgm:pt>
    <dgm:pt modelId="{CE016525-52ED-49C0-9F83-D34565F4EB12}" type="pres">
      <dgm:prSet presAssocID="{888665CA-D488-4A0D-BF7C-4244DC76FC3B}" presName="parTrans" presStyleLbl="sibTrans2D1" presStyleIdx="0" presStyleCnt="5"/>
      <dgm:spPr/>
      <dgm:t>
        <a:bodyPr/>
        <a:lstStyle/>
        <a:p>
          <a:endParaRPr lang="en-US"/>
        </a:p>
      </dgm:t>
    </dgm:pt>
    <dgm:pt modelId="{9EBC5BD0-65CB-48C4-A2B6-A55CBF20BB59}" type="pres">
      <dgm:prSet presAssocID="{888665CA-D488-4A0D-BF7C-4244DC76FC3B}" presName="connectorText" presStyleLbl="sibTrans2D1" presStyleIdx="0" presStyleCnt="5"/>
      <dgm:spPr/>
      <dgm:t>
        <a:bodyPr/>
        <a:lstStyle/>
        <a:p>
          <a:endParaRPr lang="en-US"/>
        </a:p>
      </dgm:t>
    </dgm:pt>
    <dgm:pt modelId="{7B1C1085-AC40-4137-A04C-E10048F8AB10}" type="pres">
      <dgm:prSet presAssocID="{C45B2BA3-CF1A-4F76-AFA8-0B72249C4B07}" presName="node" presStyleLbl="node1" presStyleIdx="0" presStyleCnt="5">
        <dgm:presLayoutVars>
          <dgm:bulletEnabled val="1"/>
        </dgm:presLayoutVars>
      </dgm:prSet>
      <dgm:spPr/>
      <dgm:t>
        <a:bodyPr/>
        <a:lstStyle/>
        <a:p>
          <a:endParaRPr lang="en-US"/>
        </a:p>
      </dgm:t>
    </dgm:pt>
    <dgm:pt modelId="{BCD9AE65-E108-4C55-8B72-00F66CCDEBF8}" type="pres">
      <dgm:prSet presAssocID="{E6D80D22-6298-485C-8077-FF82C500ACD1}" presName="parTrans" presStyleLbl="sibTrans2D1" presStyleIdx="1" presStyleCnt="5"/>
      <dgm:spPr/>
      <dgm:t>
        <a:bodyPr/>
        <a:lstStyle/>
        <a:p>
          <a:endParaRPr lang="en-US"/>
        </a:p>
      </dgm:t>
    </dgm:pt>
    <dgm:pt modelId="{6705398E-3D8E-4305-AC9B-B30CDAB69C5F}" type="pres">
      <dgm:prSet presAssocID="{E6D80D22-6298-485C-8077-FF82C500ACD1}" presName="connectorText" presStyleLbl="sibTrans2D1" presStyleIdx="1" presStyleCnt="5"/>
      <dgm:spPr/>
      <dgm:t>
        <a:bodyPr/>
        <a:lstStyle/>
        <a:p>
          <a:endParaRPr lang="en-US"/>
        </a:p>
      </dgm:t>
    </dgm:pt>
    <dgm:pt modelId="{333B262D-D439-4F81-8555-B1DDAFAC412B}" type="pres">
      <dgm:prSet presAssocID="{1601C0D9-7017-4BDD-8B38-C8AA2E7AB0F6}" presName="node" presStyleLbl="node1" presStyleIdx="1" presStyleCnt="5">
        <dgm:presLayoutVars>
          <dgm:bulletEnabled val="1"/>
        </dgm:presLayoutVars>
      </dgm:prSet>
      <dgm:spPr/>
      <dgm:t>
        <a:bodyPr/>
        <a:lstStyle/>
        <a:p>
          <a:endParaRPr lang="en-US"/>
        </a:p>
      </dgm:t>
    </dgm:pt>
    <dgm:pt modelId="{1999F3DD-A12A-4792-95EF-CE5D082504D6}" type="pres">
      <dgm:prSet presAssocID="{C31BA132-A2E6-4DF8-B54D-10D24A8CB45E}" presName="parTrans" presStyleLbl="sibTrans2D1" presStyleIdx="2" presStyleCnt="5"/>
      <dgm:spPr/>
      <dgm:t>
        <a:bodyPr/>
        <a:lstStyle/>
        <a:p>
          <a:endParaRPr lang="en-US"/>
        </a:p>
      </dgm:t>
    </dgm:pt>
    <dgm:pt modelId="{17BEB772-DC53-4EAA-ABB6-5A7767818AFD}" type="pres">
      <dgm:prSet presAssocID="{C31BA132-A2E6-4DF8-B54D-10D24A8CB45E}" presName="connectorText" presStyleLbl="sibTrans2D1" presStyleIdx="2" presStyleCnt="5"/>
      <dgm:spPr/>
      <dgm:t>
        <a:bodyPr/>
        <a:lstStyle/>
        <a:p>
          <a:endParaRPr lang="en-US"/>
        </a:p>
      </dgm:t>
    </dgm:pt>
    <dgm:pt modelId="{00CB1D35-CBCD-42E8-83DD-54D4AA42B829}" type="pres">
      <dgm:prSet presAssocID="{BDACAA12-D131-4AA0-BA72-0CE71D93C37E}" presName="node" presStyleLbl="node1" presStyleIdx="2" presStyleCnt="5">
        <dgm:presLayoutVars>
          <dgm:bulletEnabled val="1"/>
        </dgm:presLayoutVars>
      </dgm:prSet>
      <dgm:spPr/>
      <dgm:t>
        <a:bodyPr/>
        <a:lstStyle/>
        <a:p>
          <a:endParaRPr lang="en-US"/>
        </a:p>
      </dgm:t>
    </dgm:pt>
    <dgm:pt modelId="{9A84E6EC-00A8-4312-9E22-742D674CC796}" type="pres">
      <dgm:prSet presAssocID="{0024DDC5-811D-4B19-B108-02AAA094BA85}" presName="parTrans" presStyleLbl="sibTrans2D1" presStyleIdx="3" presStyleCnt="5"/>
      <dgm:spPr/>
      <dgm:t>
        <a:bodyPr/>
        <a:lstStyle/>
        <a:p>
          <a:endParaRPr lang="en-US"/>
        </a:p>
      </dgm:t>
    </dgm:pt>
    <dgm:pt modelId="{926453A0-B5F5-4FAB-8089-788AA9827026}" type="pres">
      <dgm:prSet presAssocID="{0024DDC5-811D-4B19-B108-02AAA094BA85}" presName="connectorText" presStyleLbl="sibTrans2D1" presStyleIdx="3" presStyleCnt="5"/>
      <dgm:spPr/>
      <dgm:t>
        <a:bodyPr/>
        <a:lstStyle/>
        <a:p>
          <a:endParaRPr lang="en-US"/>
        </a:p>
      </dgm:t>
    </dgm:pt>
    <dgm:pt modelId="{BB2A39DE-6F96-4A02-A628-30931ACFD164}" type="pres">
      <dgm:prSet presAssocID="{3B928DE8-68AE-4F47-8CD0-70C9AC5E5784}" presName="node" presStyleLbl="node1" presStyleIdx="3" presStyleCnt="5">
        <dgm:presLayoutVars>
          <dgm:bulletEnabled val="1"/>
        </dgm:presLayoutVars>
      </dgm:prSet>
      <dgm:spPr/>
      <dgm:t>
        <a:bodyPr/>
        <a:lstStyle/>
        <a:p>
          <a:endParaRPr lang="en-US"/>
        </a:p>
      </dgm:t>
    </dgm:pt>
    <dgm:pt modelId="{A4903374-AADD-4F03-908F-F941180A565B}" type="pres">
      <dgm:prSet presAssocID="{EB72657B-87B6-4335-89C2-C7C13F1F5C4B}" presName="parTrans" presStyleLbl="sibTrans2D1" presStyleIdx="4" presStyleCnt="5"/>
      <dgm:spPr/>
      <dgm:t>
        <a:bodyPr/>
        <a:lstStyle/>
        <a:p>
          <a:endParaRPr lang="en-US"/>
        </a:p>
      </dgm:t>
    </dgm:pt>
    <dgm:pt modelId="{EBB3BB4E-16F6-4C76-8647-A7201DC3B23C}" type="pres">
      <dgm:prSet presAssocID="{EB72657B-87B6-4335-89C2-C7C13F1F5C4B}" presName="connectorText" presStyleLbl="sibTrans2D1" presStyleIdx="4" presStyleCnt="5"/>
      <dgm:spPr/>
      <dgm:t>
        <a:bodyPr/>
        <a:lstStyle/>
        <a:p>
          <a:endParaRPr lang="en-US"/>
        </a:p>
      </dgm:t>
    </dgm:pt>
    <dgm:pt modelId="{295C99B2-5810-4D5D-BBB4-9016A2806462}" type="pres">
      <dgm:prSet presAssocID="{E129DEBF-B661-4E75-BFC5-B9E0DC079060}" presName="node" presStyleLbl="node1" presStyleIdx="4" presStyleCnt="5">
        <dgm:presLayoutVars>
          <dgm:bulletEnabled val="1"/>
        </dgm:presLayoutVars>
      </dgm:prSet>
      <dgm:spPr/>
      <dgm:t>
        <a:bodyPr/>
        <a:lstStyle/>
        <a:p>
          <a:endParaRPr lang="en-US"/>
        </a:p>
      </dgm:t>
    </dgm:pt>
  </dgm:ptLst>
  <dgm:cxnLst>
    <dgm:cxn modelId="{D6248445-6CEE-42C0-BCEC-62729329AD56}" srcId="{9247329F-8954-4C71-A8E3-482F94E06FE7}" destId="{C45B2BA3-CF1A-4F76-AFA8-0B72249C4B07}" srcOrd="0" destOrd="0" parTransId="{888665CA-D488-4A0D-BF7C-4244DC76FC3B}" sibTransId="{C6A72326-0060-4349-A7DA-3C5831C34B84}"/>
    <dgm:cxn modelId="{643C1BC1-0608-483A-B347-53607B6572CD}" type="presOf" srcId="{0024DDC5-811D-4B19-B108-02AAA094BA85}" destId="{926453A0-B5F5-4FAB-8089-788AA9827026}" srcOrd="1" destOrd="0" presId="urn:microsoft.com/office/officeart/2005/8/layout/radial5"/>
    <dgm:cxn modelId="{F768A78D-06D7-4E84-96E3-555AE08A8B34}" type="presOf" srcId="{0024DDC5-811D-4B19-B108-02AAA094BA85}" destId="{9A84E6EC-00A8-4312-9E22-742D674CC796}" srcOrd="0" destOrd="0" presId="urn:microsoft.com/office/officeart/2005/8/layout/radial5"/>
    <dgm:cxn modelId="{285CFAF9-21B1-487D-A0F9-80478460D6AA}" type="presOf" srcId="{E6D80D22-6298-485C-8077-FF82C500ACD1}" destId="{BCD9AE65-E108-4C55-8B72-00F66CCDEBF8}" srcOrd="0" destOrd="0" presId="urn:microsoft.com/office/officeart/2005/8/layout/radial5"/>
    <dgm:cxn modelId="{0DC4426E-AA0B-4CAB-92EF-DB9B30FD60D2}" type="presOf" srcId="{836E502B-1737-4F97-B1AB-C24C3D34714E}" destId="{B11D7FA6-ACD5-485E-8162-80F16DB0C138}" srcOrd="0" destOrd="0" presId="urn:microsoft.com/office/officeart/2005/8/layout/radial5"/>
    <dgm:cxn modelId="{2ADA0F6E-5DCB-4117-9288-5C29E7A6B43C}" type="presOf" srcId="{888665CA-D488-4A0D-BF7C-4244DC76FC3B}" destId="{CE016525-52ED-49C0-9F83-D34565F4EB12}" srcOrd="0" destOrd="0" presId="urn:microsoft.com/office/officeart/2005/8/layout/radial5"/>
    <dgm:cxn modelId="{2F34FF04-D080-49BB-B1E8-8FC894B0895E}" type="presOf" srcId="{EB72657B-87B6-4335-89C2-C7C13F1F5C4B}" destId="{EBB3BB4E-16F6-4C76-8647-A7201DC3B23C}" srcOrd="1" destOrd="0" presId="urn:microsoft.com/office/officeart/2005/8/layout/radial5"/>
    <dgm:cxn modelId="{E16CF1BF-E81E-4CDA-B9BD-2B054F2DE8BA}" type="presOf" srcId="{9247329F-8954-4C71-A8E3-482F94E06FE7}" destId="{F42028CB-D727-4E23-990F-A7C10BD750AE}" srcOrd="0" destOrd="0" presId="urn:microsoft.com/office/officeart/2005/8/layout/radial5"/>
    <dgm:cxn modelId="{48E1EE55-8E67-4863-A1B7-9F2437236C20}" srcId="{9247329F-8954-4C71-A8E3-482F94E06FE7}" destId="{BDACAA12-D131-4AA0-BA72-0CE71D93C37E}" srcOrd="2" destOrd="0" parTransId="{C31BA132-A2E6-4DF8-B54D-10D24A8CB45E}" sibTransId="{52EDBF32-5622-4F80-86AF-AE3875D48F35}"/>
    <dgm:cxn modelId="{1ECBBB50-175C-4494-A38B-79B9FE3A8711}" srcId="{836E502B-1737-4F97-B1AB-C24C3D34714E}" destId="{9247329F-8954-4C71-A8E3-482F94E06FE7}" srcOrd="0" destOrd="0" parTransId="{F01E623C-DA03-42C9-BE69-F6557404A22E}" sibTransId="{DA12751A-52ED-4C47-B263-806824ACDDB6}"/>
    <dgm:cxn modelId="{BDAF75D0-16A4-41E2-94F8-10FAF7370941}" srcId="{9247329F-8954-4C71-A8E3-482F94E06FE7}" destId="{E129DEBF-B661-4E75-BFC5-B9E0DC079060}" srcOrd="4" destOrd="0" parTransId="{EB72657B-87B6-4335-89C2-C7C13F1F5C4B}" sibTransId="{CBE7A211-2D93-438A-BC9B-DFB383C6EC77}"/>
    <dgm:cxn modelId="{5D9DA01C-AFBA-41E0-9C58-C198BA6D2574}" type="presOf" srcId="{C31BA132-A2E6-4DF8-B54D-10D24A8CB45E}" destId="{1999F3DD-A12A-4792-95EF-CE5D082504D6}" srcOrd="0" destOrd="0" presId="urn:microsoft.com/office/officeart/2005/8/layout/radial5"/>
    <dgm:cxn modelId="{040C107C-978C-4694-9709-6B57CFA14A70}" type="presOf" srcId="{888665CA-D488-4A0D-BF7C-4244DC76FC3B}" destId="{9EBC5BD0-65CB-48C4-A2B6-A55CBF20BB59}" srcOrd="1" destOrd="0" presId="urn:microsoft.com/office/officeart/2005/8/layout/radial5"/>
    <dgm:cxn modelId="{EE984401-9271-44B3-B1EE-01A30A6163B7}" srcId="{9247329F-8954-4C71-A8E3-482F94E06FE7}" destId="{3B928DE8-68AE-4F47-8CD0-70C9AC5E5784}" srcOrd="3" destOrd="0" parTransId="{0024DDC5-811D-4B19-B108-02AAA094BA85}" sibTransId="{058F6AFC-8574-4A33-8C32-CF5812A9C2ED}"/>
    <dgm:cxn modelId="{953BE010-2194-4B92-965B-6C03D820AB8D}" type="presOf" srcId="{C45B2BA3-CF1A-4F76-AFA8-0B72249C4B07}" destId="{7B1C1085-AC40-4137-A04C-E10048F8AB10}" srcOrd="0" destOrd="0" presId="urn:microsoft.com/office/officeart/2005/8/layout/radial5"/>
    <dgm:cxn modelId="{086D24CF-8062-4732-A776-08A844A65086}" type="presOf" srcId="{E6D80D22-6298-485C-8077-FF82C500ACD1}" destId="{6705398E-3D8E-4305-AC9B-B30CDAB69C5F}" srcOrd="1" destOrd="0" presId="urn:microsoft.com/office/officeart/2005/8/layout/radial5"/>
    <dgm:cxn modelId="{5582DB74-8503-497A-A1FD-ADD58A70CF85}" type="presOf" srcId="{C31BA132-A2E6-4DF8-B54D-10D24A8CB45E}" destId="{17BEB772-DC53-4EAA-ABB6-5A7767818AFD}" srcOrd="1" destOrd="0" presId="urn:microsoft.com/office/officeart/2005/8/layout/radial5"/>
    <dgm:cxn modelId="{B010F00A-A0E0-4976-BFA0-859C140B1313}" srcId="{9247329F-8954-4C71-A8E3-482F94E06FE7}" destId="{1601C0D9-7017-4BDD-8B38-C8AA2E7AB0F6}" srcOrd="1" destOrd="0" parTransId="{E6D80D22-6298-485C-8077-FF82C500ACD1}" sibTransId="{4310D960-EEEE-461B-A150-291C7614602C}"/>
    <dgm:cxn modelId="{0EF9408C-8214-464A-AEEA-0A2ECF58A203}" type="presOf" srcId="{BDACAA12-D131-4AA0-BA72-0CE71D93C37E}" destId="{00CB1D35-CBCD-42E8-83DD-54D4AA42B829}" srcOrd="0" destOrd="0" presId="urn:microsoft.com/office/officeart/2005/8/layout/radial5"/>
    <dgm:cxn modelId="{CFD86F93-81A9-4789-9E18-0311805BEC52}" type="presOf" srcId="{1601C0D9-7017-4BDD-8B38-C8AA2E7AB0F6}" destId="{333B262D-D439-4F81-8555-B1DDAFAC412B}" srcOrd="0" destOrd="0" presId="urn:microsoft.com/office/officeart/2005/8/layout/radial5"/>
    <dgm:cxn modelId="{0A79602C-B125-43A0-8B58-5179A8DBD78B}" type="presOf" srcId="{EB72657B-87B6-4335-89C2-C7C13F1F5C4B}" destId="{A4903374-AADD-4F03-908F-F941180A565B}" srcOrd="0" destOrd="0" presId="urn:microsoft.com/office/officeart/2005/8/layout/radial5"/>
    <dgm:cxn modelId="{934D3E83-968B-40A4-AA1F-7C108F0067E7}" type="presOf" srcId="{3B928DE8-68AE-4F47-8CD0-70C9AC5E5784}" destId="{BB2A39DE-6F96-4A02-A628-30931ACFD164}" srcOrd="0" destOrd="0" presId="urn:microsoft.com/office/officeart/2005/8/layout/radial5"/>
    <dgm:cxn modelId="{D1675489-5D28-42EF-84A4-1143A7771B86}" type="presOf" srcId="{E129DEBF-B661-4E75-BFC5-B9E0DC079060}" destId="{295C99B2-5810-4D5D-BBB4-9016A2806462}" srcOrd="0" destOrd="0" presId="urn:microsoft.com/office/officeart/2005/8/layout/radial5"/>
    <dgm:cxn modelId="{2E3C2386-B73C-4EBB-B018-69C3661FB8F3}" type="presParOf" srcId="{B11D7FA6-ACD5-485E-8162-80F16DB0C138}" destId="{F42028CB-D727-4E23-990F-A7C10BD750AE}" srcOrd="0" destOrd="0" presId="urn:microsoft.com/office/officeart/2005/8/layout/radial5"/>
    <dgm:cxn modelId="{598AF1CA-AA35-4AE1-B768-17AE43B3CFC3}" type="presParOf" srcId="{B11D7FA6-ACD5-485E-8162-80F16DB0C138}" destId="{CE016525-52ED-49C0-9F83-D34565F4EB12}" srcOrd="1" destOrd="0" presId="urn:microsoft.com/office/officeart/2005/8/layout/radial5"/>
    <dgm:cxn modelId="{1C44D1AA-FDDA-463B-A26B-860CB2334BC6}" type="presParOf" srcId="{CE016525-52ED-49C0-9F83-D34565F4EB12}" destId="{9EBC5BD0-65CB-48C4-A2B6-A55CBF20BB59}" srcOrd="0" destOrd="0" presId="urn:microsoft.com/office/officeart/2005/8/layout/radial5"/>
    <dgm:cxn modelId="{F8760038-FCA6-4036-864A-A316E8980C5B}" type="presParOf" srcId="{B11D7FA6-ACD5-485E-8162-80F16DB0C138}" destId="{7B1C1085-AC40-4137-A04C-E10048F8AB10}" srcOrd="2" destOrd="0" presId="urn:microsoft.com/office/officeart/2005/8/layout/radial5"/>
    <dgm:cxn modelId="{E40EF8F0-F8C7-4810-8305-A3787F16D274}" type="presParOf" srcId="{B11D7FA6-ACD5-485E-8162-80F16DB0C138}" destId="{BCD9AE65-E108-4C55-8B72-00F66CCDEBF8}" srcOrd="3" destOrd="0" presId="urn:microsoft.com/office/officeart/2005/8/layout/radial5"/>
    <dgm:cxn modelId="{45E2A293-671C-48B1-B449-8DCE2C4FC05B}" type="presParOf" srcId="{BCD9AE65-E108-4C55-8B72-00F66CCDEBF8}" destId="{6705398E-3D8E-4305-AC9B-B30CDAB69C5F}" srcOrd="0" destOrd="0" presId="urn:microsoft.com/office/officeart/2005/8/layout/radial5"/>
    <dgm:cxn modelId="{327C63B4-B926-4E32-B9AD-90D0D1317A16}" type="presParOf" srcId="{B11D7FA6-ACD5-485E-8162-80F16DB0C138}" destId="{333B262D-D439-4F81-8555-B1DDAFAC412B}" srcOrd="4" destOrd="0" presId="urn:microsoft.com/office/officeart/2005/8/layout/radial5"/>
    <dgm:cxn modelId="{75CE0DA6-910D-42F2-8790-009FFD292C95}" type="presParOf" srcId="{B11D7FA6-ACD5-485E-8162-80F16DB0C138}" destId="{1999F3DD-A12A-4792-95EF-CE5D082504D6}" srcOrd="5" destOrd="0" presId="urn:microsoft.com/office/officeart/2005/8/layout/radial5"/>
    <dgm:cxn modelId="{D45E2BBB-456C-4BD3-8E92-A39B08FD91EC}" type="presParOf" srcId="{1999F3DD-A12A-4792-95EF-CE5D082504D6}" destId="{17BEB772-DC53-4EAA-ABB6-5A7767818AFD}" srcOrd="0" destOrd="0" presId="urn:microsoft.com/office/officeart/2005/8/layout/radial5"/>
    <dgm:cxn modelId="{F39C68DF-8AA5-4AB6-ADFC-A30EFB0607A2}" type="presParOf" srcId="{B11D7FA6-ACD5-485E-8162-80F16DB0C138}" destId="{00CB1D35-CBCD-42E8-83DD-54D4AA42B829}" srcOrd="6" destOrd="0" presId="urn:microsoft.com/office/officeart/2005/8/layout/radial5"/>
    <dgm:cxn modelId="{DB88A579-A2FF-49DA-8145-B82A8568225F}" type="presParOf" srcId="{B11D7FA6-ACD5-485E-8162-80F16DB0C138}" destId="{9A84E6EC-00A8-4312-9E22-742D674CC796}" srcOrd="7" destOrd="0" presId="urn:microsoft.com/office/officeart/2005/8/layout/radial5"/>
    <dgm:cxn modelId="{4F7C3D94-7A62-4460-968D-61B3F2DFB65F}" type="presParOf" srcId="{9A84E6EC-00A8-4312-9E22-742D674CC796}" destId="{926453A0-B5F5-4FAB-8089-788AA9827026}" srcOrd="0" destOrd="0" presId="urn:microsoft.com/office/officeart/2005/8/layout/radial5"/>
    <dgm:cxn modelId="{FB533A95-BA9A-478B-8A8A-47E14A949228}" type="presParOf" srcId="{B11D7FA6-ACD5-485E-8162-80F16DB0C138}" destId="{BB2A39DE-6F96-4A02-A628-30931ACFD164}" srcOrd="8" destOrd="0" presId="urn:microsoft.com/office/officeart/2005/8/layout/radial5"/>
    <dgm:cxn modelId="{26A1A038-5F7E-4AE9-9E65-81CC52954821}" type="presParOf" srcId="{B11D7FA6-ACD5-485E-8162-80F16DB0C138}" destId="{A4903374-AADD-4F03-908F-F941180A565B}" srcOrd="9" destOrd="0" presId="urn:microsoft.com/office/officeart/2005/8/layout/radial5"/>
    <dgm:cxn modelId="{649C5232-EE28-4F2A-BC26-C91F68CD0265}" type="presParOf" srcId="{A4903374-AADD-4F03-908F-F941180A565B}" destId="{EBB3BB4E-16F6-4C76-8647-A7201DC3B23C}" srcOrd="0" destOrd="0" presId="urn:microsoft.com/office/officeart/2005/8/layout/radial5"/>
    <dgm:cxn modelId="{1AA25FD7-9D1D-4B39-9D74-B429786C53DA}" type="presParOf" srcId="{B11D7FA6-ACD5-485E-8162-80F16DB0C138}" destId="{295C99B2-5810-4D5D-BBB4-9016A2806462}" srcOrd="10" destOrd="0" presId="urn:microsoft.com/office/officeart/2005/8/layout/radial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880BC15-B6CD-46FA-A700-2A4D5C28219C}" type="doc">
      <dgm:prSet loTypeId="urn:microsoft.com/office/officeart/2008/layout/RadialCluster" loCatId="relationship" qsTypeId="urn:microsoft.com/office/officeart/2005/8/quickstyle/simple1" qsCatId="simple" csTypeId="urn:microsoft.com/office/officeart/2005/8/colors/accent1_2" csCatId="accent1" phldr="1"/>
      <dgm:spPr/>
      <dgm:t>
        <a:bodyPr/>
        <a:lstStyle/>
        <a:p>
          <a:endParaRPr lang="en-US"/>
        </a:p>
      </dgm:t>
    </dgm:pt>
    <dgm:pt modelId="{27A84C6E-024B-4BC9-BD85-A4478D08DB06}">
      <dgm:prSet phldrT="[Text]"/>
      <dgm:spPr>
        <a:solidFill>
          <a:srgbClr val="FFC000"/>
        </a:solidFill>
        <a:ln>
          <a:solidFill>
            <a:schemeClr val="tx1"/>
          </a:solidFill>
        </a:ln>
        <a:effectLst>
          <a:outerShdw blurRad="50800" dist="38100" dir="5400000" algn="t" rotWithShape="0">
            <a:prstClr val="black">
              <a:alpha val="40000"/>
            </a:prstClr>
          </a:outerShdw>
        </a:effectLst>
      </dgm:spPr>
      <dgm:t>
        <a:bodyPr/>
        <a:lstStyle/>
        <a:p>
          <a:r>
            <a:rPr lang="en-US" dirty="0" smtClean="0"/>
            <a:t>Engineering profession</a:t>
          </a:r>
          <a:endParaRPr lang="en-US" dirty="0"/>
        </a:p>
      </dgm:t>
    </dgm:pt>
    <dgm:pt modelId="{DAE341DD-CD8C-4E57-8627-FB024CFD6CBB}" type="parTrans" cxnId="{0FA50B14-DB62-4424-87F6-B25BC4694F68}">
      <dgm:prSet/>
      <dgm:spPr/>
      <dgm:t>
        <a:bodyPr/>
        <a:lstStyle/>
        <a:p>
          <a:endParaRPr lang="en-US"/>
        </a:p>
      </dgm:t>
    </dgm:pt>
    <dgm:pt modelId="{A6CA1992-7E11-41BC-808D-B374283A70CA}" type="sibTrans" cxnId="{0FA50B14-DB62-4424-87F6-B25BC4694F68}">
      <dgm:prSet/>
      <dgm:spPr/>
      <dgm:t>
        <a:bodyPr/>
        <a:lstStyle/>
        <a:p>
          <a:endParaRPr lang="en-US"/>
        </a:p>
      </dgm:t>
    </dgm:pt>
    <dgm:pt modelId="{4DD18EA2-3CC9-47F9-B3DE-CD2CE95421C1}">
      <dgm:prSet phldrT="[Text]"/>
      <dgm:spPr>
        <a:solidFill>
          <a:schemeClr val="accent4">
            <a:lumMod val="75000"/>
          </a:schemeClr>
        </a:solidFill>
        <a:ln>
          <a:solidFill>
            <a:schemeClr val="tx1"/>
          </a:solidFill>
        </a:ln>
      </dgm:spPr>
      <dgm:t>
        <a:bodyPr/>
        <a:lstStyle/>
        <a:p>
          <a:r>
            <a:rPr lang="en-US" dirty="0" smtClean="0"/>
            <a:t>Satisfies social needs</a:t>
          </a:r>
          <a:endParaRPr lang="en-US" dirty="0"/>
        </a:p>
      </dgm:t>
    </dgm:pt>
    <dgm:pt modelId="{C615BC6F-472D-408D-AE01-AAD061CA0A62}" type="parTrans" cxnId="{ECC28D0D-DB51-4CE3-A52E-1243A21120BD}">
      <dgm:prSet/>
      <dgm:spPr/>
      <dgm:t>
        <a:bodyPr/>
        <a:lstStyle/>
        <a:p>
          <a:endParaRPr lang="en-US"/>
        </a:p>
      </dgm:t>
    </dgm:pt>
    <dgm:pt modelId="{8FC8A4F2-F1EB-44C9-9968-B5152C670D5E}" type="sibTrans" cxnId="{ECC28D0D-DB51-4CE3-A52E-1243A21120BD}">
      <dgm:prSet/>
      <dgm:spPr/>
      <dgm:t>
        <a:bodyPr/>
        <a:lstStyle/>
        <a:p>
          <a:endParaRPr lang="en-US"/>
        </a:p>
      </dgm:t>
    </dgm:pt>
    <dgm:pt modelId="{84E764FB-1582-4211-890D-5C2E9E219F78}">
      <dgm:prSet phldrT="[Text]"/>
      <dgm:spPr>
        <a:solidFill>
          <a:srgbClr val="00B050"/>
        </a:solidFill>
        <a:ln>
          <a:solidFill>
            <a:schemeClr val="tx1"/>
          </a:solidFill>
        </a:ln>
      </dgm:spPr>
      <dgm:t>
        <a:bodyPr/>
        <a:lstStyle/>
        <a:p>
          <a:r>
            <a:rPr lang="en-US" dirty="0" smtClean="0"/>
            <a:t>Requires trust, discretion, judgment</a:t>
          </a:r>
          <a:endParaRPr lang="en-US" dirty="0"/>
        </a:p>
      </dgm:t>
    </dgm:pt>
    <dgm:pt modelId="{F415D675-E236-4E39-B6B7-47A0FCF07844}" type="parTrans" cxnId="{B741D510-B436-4CC4-B352-ED787702AE56}">
      <dgm:prSet/>
      <dgm:spPr/>
      <dgm:t>
        <a:bodyPr/>
        <a:lstStyle/>
        <a:p>
          <a:endParaRPr lang="en-US"/>
        </a:p>
      </dgm:t>
    </dgm:pt>
    <dgm:pt modelId="{F6B45B86-BA36-45A7-955F-CE1E985FE6C5}" type="sibTrans" cxnId="{B741D510-B436-4CC4-B352-ED787702AE56}">
      <dgm:prSet/>
      <dgm:spPr/>
      <dgm:t>
        <a:bodyPr/>
        <a:lstStyle/>
        <a:p>
          <a:endParaRPr lang="en-US"/>
        </a:p>
      </dgm:t>
    </dgm:pt>
    <dgm:pt modelId="{9D99DD96-39E1-4371-9AA0-0656D9B4EA44}">
      <dgm:prSet phldrT="[Text]"/>
      <dgm:spPr>
        <a:solidFill>
          <a:srgbClr val="0070C0"/>
        </a:solidFill>
        <a:ln>
          <a:solidFill>
            <a:schemeClr val="tx1"/>
          </a:solidFill>
        </a:ln>
      </dgm:spPr>
      <dgm:t>
        <a:bodyPr/>
        <a:lstStyle/>
        <a:p>
          <a:r>
            <a:rPr lang="en-US" dirty="0" smtClean="0"/>
            <a:t>Applies skills &amp; knowledge not possess by public</a:t>
          </a:r>
          <a:endParaRPr lang="en-US" dirty="0"/>
        </a:p>
      </dgm:t>
    </dgm:pt>
    <dgm:pt modelId="{CFB4BB0B-5D0B-4466-A8F3-A0550A4544A0}" type="parTrans" cxnId="{3616F41F-1455-4923-973C-1B109AC16F9A}">
      <dgm:prSet/>
      <dgm:spPr/>
      <dgm:t>
        <a:bodyPr/>
        <a:lstStyle/>
        <a:p>
          <a:endParaRPr lang="en-US"/>
        </a:p>
      </dgm:t>
    </dgm:pt>
    <dgm:pt modelId="{13E233A7-83D0-484A-939A-9314CD9312A5}" type="sibTrans" cxnId="{3616F41F-1455-4923-973C-1B109AC16F9A}">
      <dgm:prSet/>
      <dgm:spPr/>
      <dgm:t>
        <a:bodyPr/>
        <a:lstStyle/>
        <a:p>
          <a:endParaRPr lang="en-US"/>
        </a:p>
      </dgm:t>
    </dgm:pt>
    <dgm:pt modelId="{3D36AE75-CDB7-490E-8B31-5C90244C0931}">
      <dgm:prSet phldrT="[Text]"/>
      <dgm:spPr>
        <a:solidFill>
          <a:schemeClr val="tx2">
            <a:lumMod val="50000"/>
            <a:lumOff val="50000"/>
          </a:schemeClr>
        </a:solidFill>
        <a:ln>
          <a:solidFill>
            <a:schemeClr val="tx1"/>
          </a:solidFill>
        </a:ln>
      </dgm:spPr>
      <dgm:t>
        <a:bodyPr/>
        <a:lstStyle/>
        <a:p>
          <a:r>
            <a:rPr lang="en-US" dirty="0" smtClean="0"/>
            <a:t>Promotes professional ideas</a:t>
          </a:r>
          <a:endParaRPr lang="en-US" dirty="0"/>
        </a:p>
      </dgm:t>
    </dgm:pt>
    <dgm:pt modelId="{72D14D50-FC23-422E-9109-FB881644F532}" type="parTrans" cxnId="{177A4C3F-DF63-4F4B-B272-655216CB9C02}">
      <dgm:prSet/>
      <dgm:spPr/>
      <dgm:t>
        <a:bodyPr/>
        <a:lstStyle/>
        <a:p>
          <a:endParaRPr lang="en-US"/>
        </a:p>
      </dgm:t>
    </dgm:pt>
    <dgm:pt modelId="{9BCD0BC3-5652-4D79-B0A6-87A7E91FC84E}" type="sibTrans" cxnId="{177A4C3F-DF63-4F4B-B272-655216CB9C02}">
      <dgm:prSet/>
      <dgm:spPr/>
      <dgm:t>
        <a:bodyPr/>
        <a:lstStyle/>
        <a:p>
          <a:endParaRPr lang="en-US"/>
        </a:p>
      </dgm:t>
    </dgm:pt>
    <dgm:pt modelId="{9EEA8C20-4311-48AE-916F-545720D380E1}">
      <dgm:prSet phldrT="[Text]"/>
      <dgm:spPr>
        <a:ln>
          <a:solidFill>
            <a:schemeClr val="tx1"/>
          </a:solidFill>
        </a:ln>
      </dgm:spPr>
      <dgm:t>
        <a:bodyPr/>
        <a:lstStyle/>
        <a:p>
          <a:r>
            <a:rPr lang="en-US" dirty="0" smtClean="0"/>
            <a:t>Employs code of ethics</a:t>
          </a:r>
          <a:endParaRPr lang="en-US" dirty="0"/>
        </a:p>
      </dgm:t>
    </dgm:pt>
    <dgm:pt modelId="{EE89D9F3-6FDD-4125-9B3D-3DE671C677E9}" type="parTrans" cxnId="{67A41E80-BC68-4BAA-9AD5-39A98D1B4CB1}">
      <dgm:prSet/>
      <dgm:spPr/>
      <dgm:t>
        <a:bodyPr/>
        <a:lstStyle/>
        <a:p>
          <a:endParaRPr lang="en-US"/>
        </a:p>
      </dgm:t>
    </dgm:pt>
    <dgm:pt modelId="{E7E05975-9479-4A3E-B699-EDA87F7B4870}" type="sibTrans" cxnId="{67A41E80-BC68-4BAA-9AD5-39A98D1B4CB1}">
      <dgm:prSet/>
      <dgm:spPr/>
      <dgm:t>
        <a:bodyPr/>
        <a:lstStyle/>
        <a:p>
          <a:endParaRPr lang="en-US"/>
        </a:p>
      </dgm:t>
    </dgm:pt>
    <dgm:pt modelId="{2FE6D12A-7580-4BF9-8F3D-568C4723D7FB}">
      <dgm:prSet phldrT="[Text]"/>
      <dgm:spPr>
        <a:solidFill>
          <a:schemeClr val="accent3">
            <a:lumMod val="75000"/>
          </a:schemeClr>
        </a:solidFill>
        <a:ln>
          <a:solidFill>
            <a:schemeClr val="tx1"/>
          </a:solidFill>
        </a:ln>
      </dgm:spPr>
      <dgm:t>
        <a:bodyPr/>
        <a:lstStyle/>
        <a:p>
          <a:r>
            <a:rPr lang="en-US" dirty="0" smtClean="0"/>
            <a:t>Has standard of admission</a:t>
          </a:r>
          <a:endParaRPr lang="en-US" dirty="0"/>
        </a:p>
      </dgm:t>
    </dgm:pt>
    <dgm:pt modelId="{79404AEB-7922-4191-AF34-56F78B89CF02}" type="parTrans" cxnId="{68788224-24CA-480F-886E-867D948CE575}">
      <dgm:prSet/>
      <dgm:spPr/>
      <dgm:t>
        <a:bodyPr/>
        <a:lstStyle/>
        <a:p>
          <a:endParaRPr lang="en-US"/>
        </a:p>
      </dgm:t>
    </dgm:pt>
    <dgm:pt modelId="{9BBE86FF-BAF6-4BE7-B2E8-79DDF91118A2}" type="sibTrans" cxnId="{68788224-24CA-480F-886E-867D948CE575}">
      <dgm:prSet/>
      <dgm:spPr/>
      <dgm:t>
        <a:bodyPr/>
        <a:lstStyle/>
        <a:p>
          <a:endParaRPr lang="en-US"/>
        </a:p>
      </dgm:t>
    </dgm:pt>
    <dgm:pt modelId="{13F224D2-88B9-45DD-831A-72226D40C833}" type="pres">
      <dgm:prSet presAssocID="{B880BC15-B6CD-46FA-A700-2A4D5C28219C}" presName="Name0" presStyleCnt="0">
        <dgm:presLayoutVars>
          <dgm:chMax val="1"/>
          <dgm:chPref val="1"/>
          <dgm:dir/>
          <dgm:animOne val="branch"/>
          <dgm:animLvl val="lvl"/>
        </dgm:presLayoutVars>
      </dgm:prSet>
      <dgm:spPr/>
      <dgm:t>
        <a:bodyPr/>
        <a:lstStyle/>
        <a:p>
          <a:endParaRPr lang="en-US"/>
        </a:p>
      </dgm:t>
    </dgm:pt>
    <dgm:pt modelId="{ACC61918-2D95-4465-B134-856BEDB4BFAB}" type="pres">
      <dgm:prSet presAssocID="{27A84C6E-024B-4BC9-BD85-A4478D08DB06}" presName="singleCycle" presStyleCnt="0"/>
      <dgm:spPr/>
    </dgm:pt>
    <dgm:pt modelId="{E1A08790-BA4D-4450-9911-6327FEA0B78B}" type="pres">
      <dgm:prSet presAssocID="{27A84C6E-024B-4BC9-BD85-A4478D08DB06}" presName="singleCenter" presStyleLbl="node1" presStyleIdx="0" presStyleCnt="7">
        <dgm:presLayoutVars>
          <dgm:chMax val="7"/>
          <dgm:chPref val="7"/>
        </dgm:presLayoutVars>
      </dgm:prSet>
      <dgm:spPr/>
      <dgm:t>
        <a:bodyPr/>
        <a:lstStyle/>
        <a:p>
          <a:endParaRPr lang="en-US"/>
        </a:p>
      </dgm:t>
    </dgm:pt>
    <dgm:pt modelId="{0C3AD132-2D0A-4DFC-A205-223456FD2DA6}" type="pres">
      <dgm:prSet presAssocID="{C615BC6F-472D-408D-AE01-AAD061CA0A62}" presName="Name56" presStyleLbl="parChTrans1D2" presStyleIdx="0" presStyleCnt="6"/>
      <dgm:spPr/>
      <dgm:t>
        <a:bodyPr/>
        <a:lstStyle/>
        <a:p>
          <a:endParaRPr lang="en-US"/>
        </a:p>
      </dgm:t>
    </dgm:pt>
    <dgm:pt modelId="{3076F862-B449-41A5-9870-1875BEF2E1EC}" type="pres">
      <dgm:prSet presAssocID="{4DD18EA2-3CC9-47F9-B3DE-CD2CE95421C1}" presName="text0" presStyleLbl="node1" presStyleIdx="1" presStyleCnt="7">
        <dgm:presLayoutVars>
          <dgm:bulletEnabled val="1"/>
        </dgm:presLayoutVars>
      </dgm:prSet>
      <dgm:spPr/>
      <dgm:t>
        <a:bodyPr/>
        <a:lstStyle/>
        <a:p>
          <a:endParaRPr lang="en-US"/>
        </a:p>
      </dgm:t>
    </dgm:pt>
    <dgm:pt modelId="{BD9E453A-BBEF-418C-B3BF-EE37D7105A04}" type="pres">
      <dgm:prSet presAssocID="{F415D675-E236-4E39-B6B7-47A0FCF07844}" presName="Name56" presStyleLbl="parChTrans1D2" presStyleIdx="1" presStyleCnt="6"/>
      <dgm:spPr/>
      <dgm:t>
        <a:bodyPr/>
        <a:lstStyle/>
        <a:p>
          <a:endParaRPr lang="en-US"/>
        </a:p>
      </dgm:t>
    </dgm:pt>
    <dgm:pt modelId="{1E2C8C2C-09E4-482E-AE3A-839BBF5114AC}" type="pres">
      <dgm:prSet presAssocID="{84E764FB-1582-4211-890D-5C2E9E219F78}" presName="text0" presStyleLbl="node1" presStyleIdx="2" presStyleCnt="7">
        <dgm:presLayoutVars>
          <dgm:bulletEnabled val="1"/>
        </dgm:presLayoutVars>
      </dgm:prSet>
      <dgm:spPr/>
      <dgm:t>
        <a:bodyPr/>
        <a:lstStyle/>
        <a:p>
          <a:endParaRPr lang="en-US"/>
        </a:p>
      </dgm:t>
    </dgm:pt>
    <dgm:pt modelId="{B6C24BF8-39FE-4EA3-BF59-DD1308841EB6}" type="pres">
      <dgm:prSet presAssocID="{CFB4BB0B-5D0B-4466-A8F3-A0550A4544A0}" presName="Name56" presStyleLbl="parChTrans1D2" presStyleIdx="2" presStyleCnt="6"/>
      <dgm:spPr/>
      <dgm:t>
        <a:bodyPr/>
        <a:lstStyle/>
        <a:p>
          <a:endParaRPr lang="en-US"/>
        </a:p>
      </dgm:t>
    </dgm:pt>
    <dgm:pt modelId="{D252B7F9-F47F-4B1F-AEB7-95ED9BD6A7CB}" type="pres">
      <dgm:prSet presAssocID="{9D99DD96-39E1-4371-9AA0-0656D9B4EA44}" presName="text0" presStyleLbl="node1" presStyleIdx="3" presStyleCnt="7">
        <dgm:presLayoutVars>
          <dgm:bulletEnabled val="1"/>
        </dgm:presLayoutVars>
      </dgm:prSet>
      <dgm:spPr/>
      <dgm:t>
        <a:bodyPr/>
        <a:lstStyle/>
        <a:p>
          <a:endParaRPr lang="en-US"/>
        </a:p>
      </dgm:t>
    </dgm:pt>
    <dgm:pt modelId="{7C6BBBB0-76B5-4E11-8349-14D6CA600FA2}" type="pres">
      <dgm:prSet presAssocID="{72D14D50-FC23-422E-9109-FB881644F532}" presName="Name56" presStyleLbl="parChTrans1D2" presStyleIdx="3" presStyleCnt="6"/>
      <dgm:spPr/>
      <dgm:t>
        <a:bodyPr/>
        <a:lstStyle/>
        <a:p>
          <a:endParaRPr lang="en-US"/>
        </a:p>
      </dgm:t>
    </dgm:pt>
    <dgm:pt modelId="{5E926F61-4921-489F-9A4F-2438DB00AE8C}" type="pres">
      <dgm:prSet presAssocID="{3D36AE75-CDB7-490E-8B31-5C90244C0931}" presName="text0" presStyleLbl="node1" presStyleIdx="4" presStyleCnt="7">
        <dgm:presLayoutVars>
          <dgm:bulletEnabled val="1"/>
        </dgm:presLayoutVars>
      </dgm:prSet>
      <dgm:spPr/>
      <dgm:t>
        <a:bodyPr/>
        <a:lstStyle/>
        <a:p>
          <a:endParaRPr lang="en-US"/>
        </a:p>
      </dgm:t>
    </dgm:pt>
    <dgm:pt modelId="{3C9DEC45-F15B-4D71-8923-19F79CF03069}" type="pres">
      <dgm:prSet presAssocID="{EE89D9F3-6FDD-4125-9B3D-3DE671C677E9}" presName="Name56" presStyleLbl="parChTrans1D2" presStyleIdx="4" presStyleCnt="6"/>
      <dgm:spPr/>
      <dgm:t>
        <a:bodyPr/>
        <a:lstStyle/>
        <a:p>
          <a:endParaRPr lang="en-US"/>
        </a:p>
      </dgm:t>
    </dgm:pt>
    <dgm:pt modelId="{07FF4010-FE34-4C83-ADB8-C2A336E29946}" type="pres">
      <dgm:prSet presAssocID="{9EEA8C20-4311-48AE-916F-545720D380E1}" presName="text0" presStyleLbl="node1" presStyleIdx="5" presStyleCnt="7">
        <dgm:presLayoutVars>
          <dgm:bulletEnabled val="1"/>
        </dgm:presLayoutVars>
      </dgm:prSet>
      <dgm:spPr/>
      <dgm:t>
        <a:bodyPr/>
        <a:lstStyle/>
        <a:p>
          <a:endParaRPr lang="en-US"/>
        </a:p>
      </dgm:t>
    </dgm:pt>
    <dgm:pt modelId="{5AC60154-7C1C-4053-82BD-6191C81008C4}" type="pres">
      <dgm:prSet presAssocID="{79404AEB-7922-4191-AF34-56F78B89CF02}" presName="Name56" presStyleLbl="parChTrans1D2" presStyleIdx="5" presStyleCnt="6"/>
      <dgm:spPr/>
      <dgm:t>
        <a:bodyPr/>
        <a:lstStyle/>
        <a:p>
          <a:endParaRPr lang="en-US"/>
        </a:p>
      </dgm:t>
    </dgm:pt>
    <dgm:pt modelId="{2B1CB65C-AE86-4A80-AB8E-53833E17C144}" type="pres">
      <dgm:prSet presAssocID="{2FE6D12A-7580-4BF9-8F3D-568C4723D7FB}" presName="text0" presStyleLbl="node1" presStyleIdx="6" presStyleCnt="7">
        <dgm:presLayoutVars>
          <dgm:bulletEnabled val="1"/>
        </dgm:presLayoutVars>
      </dgm:prSet>
      <dgm:spPr/>
      <dgm:t>
        <a:bodyPr/>
        <a:lstStyle/>
        <a:p>
          <a:endParaRPr lang="en-US"/>
        </a:p>
      </dgm:t>
    </dgm:pt>
  </dgm:ptLst>
  <dgm:cxnLst>
    <dgm:cxn modelId="{177A4C3F-DF63-4F4B-B272-655216CB9C02}" srcId="{27A84C6E-024B-4BC9-BD85-A4478D08DB06}" destId="{3D36AE75-CDB7-490E-8B31-5C90244C0931}" srcOrd="3" destOrd="0" parTransId="{72D14D50-FC23-422E-9109-FB881644F532}" sibTransId="{9BCD0BC3-5652-4D79-B0A6-87A7E91FC84E}"/>
    <dgm:cxn modelId="{EBCD24BB-D95B-42E1-996E-FAF5CF9CCA4F}" type="presOf" srcId="{27A84C6E-024B-4BC9-BD85-A4478D08DB06}" destId="{E1A08790-BA4D-4450-9911-6327FEA0B78B}" srcOrd="0" destOrd="0" presId="urn:microsoft.com/office/officeart/2008/layout/RadialCluster"/>
    <dgm:cxn modelId="{2D1D97A1-7B3A-4BD9-BA4A-78FD9F4B2BED}" type="presOf" srcId="{EE89D9F3-6FDD-4125-9B3D-3DE671C677E9}" destId="{3C9DEC45-F15B-4D71-8923-19F79CF03069}" srcOrd="0" destOrd="0" presId="urn:microsoft.com/office/officeart/2008/layout/RadialCluster"/>
    <dgm:cxn modelId="{27B32CF7-A54A-4DF0-BF00-2E2813B83E3C}" type="presOf" srcId="{F415D675-E236-4E39-B6B7-47A0FCF07844}" destId="{BD9E453A-BBEF-418C-B3BF-EE37D7105A04}" srcOrd="0" destOrd="0" presId="urn:microsoft.com/office/officeart/2008/layout/RadialCluster"/>
    <dgm:cxn modelId="{C3BF0ADC-1F8A-46A6-83F2-5A6550CF0959}" type="presOf" srcId="{4DD18EA2-3CC9-47F9-B3DE-CD2CE95421C1}" destId="{3076F862-B449-41A5-9870-1875BEF2E1EC}" srcOrd="0" destOrd="0" presId="urn:microsoft.com/office/officeart/2008/layout/RadialCluster"/>
    <dgm:cxn modelId="{4D8D8ED7-FD99-49A7-9886-B47A31437918}" type="presOf" srcId="{2FE6D12A-7580-4BF9-8F3D-568C4723D7FB}" destId="{2B1CB65C-AE86-4A80-AB8E-53833E17C144}" srcOrd="0" destOrd="0" presId="urn:microsoft.com/office/officeart/2008/layout/RadialCluster"/>
    <dgm:cxn modelId="{9945CA4A-14DB-4724-BDF7-06E19E38B92C}" type="presOf" srcId="{C615BC6F-472D-408D-AE01-AAD061CA0A62}" destId="{0C3AD132-2D0A-4DFC-A205-223456FD2DA6}" srcOrd="0" destOrd="0" presId="urn:microsoft.com/office/officeart/2008/layout/RadialCluster"/>
    <dgm:cxn modelId="{3616F41F-1455-4923-973C-1B109AC16F9A}" srcId="{27A84C6E-024B-4BC9-BD85-A4478D08DB06}" destId="{9D99DD96-39E1-4371-9AA0-0656D9B4EA44}" srcOrd="2" destOrd="0" parTransId="{CFB4BB0B-5D0B-4466-A8F3-A0550A4544A0}" sibTransId="{13E233A7-83D0-484A-939A-9314CD9312A5}"/>
    <dgm:cxn modelId="{B126B764-B212-4E41-9495-346746AB2CA7}" type="presOf" srcId="{CFB4BB0B-5D0B-4466-A8F3-A0550A4544A0}" destId="{B6C24BF8-39FE-4EA3-BF59-DD1308841EB6}" srcOrd="0" destOrd="0" presId="urn:microsoft.com/office/officeart/2008/layout/RadialCluster"/>
    <dgm:cxn modelId="{593D0314-086C-4788-87D0-EBBBA14A4C7F}" type="presOf" srcId="{9EEA8C20-4311-48AE-916F-545720D380E1}" destId="{07FF4010-FE34-4C83-ADB8-C2A336E29946}" srcOrd="0" destOrd="0" presId="urn:microsoft.com/office/officeart/2008/layout/RadialCluster"/>
    <dgm:cxn modelId="{E9B2BC55-83CA-4B66-8CA9-1EBA078F2B48}" type="presOf" srcId="{79404AEB-7922-4191-AF34-56F78B89CF02}" destId="{5AC60154-7C1C-4053-82BD-6191C81008C4}" srcOrd="0" destOrd="0" presId="urn:microsoft.com/office/officeart/2008/layout/RadialCluster"/>
    <dgm:cxn modelId="{B741D510-B436-4CC4-B352-ED787702AE56}" srcId="{27A84C6E-024B-4BC9-BD85-A4478D08DB06}" destId="{84E764FB-1582-4211-890D-5C2E9E219F78}" srcOrd="1" destOrd="0" parTransId="{F415D675-E236-4E39-B6B7-47A0FCF07844}" sibTransId="{F6B45B86-BA36-45A7-955F-CE1E985FE6C5}"/>
    <dgm:cxn modelId="{0FA50B14-DB62-4424-87F6-B25BC4694F68}" srcId="{B880BC15-B6CD-46FA-A700-2A4D5C28219C}" destId="{27A84C6E-024B-4BC9-BD85-A4478D08DB06}" srcOrd="0" destOrd="0" parTransId="{DAE341DD-CD8C-4E57-8627-FB024CFD6CBB}" sibTransId="{A6CA1992-7E11-41BC-808D-B374283A70CA}"/>
    <dgm:cxn modelId="{68788224-24CA-480F-886E-867D948CE575}" srcId="{27A84C6E-024B-4BC9-BD85-A4478D08DB06}" destId="{2FE6D12A-7580-4BF9-8F3D-568C4723D7FB}" srcOrd="5" destOrd="0" parTransId="{79404AEB-7922-4191-AF34-56F78B89CF02}" sibTransId="{9BBE86FF-BAF6-4BE7-B2E8-79DDF91118A2}"/>
    <dgm:cxn modelId="{1F8CDECA-EB8C-40CC-A84B-54A55CC7B9FA}" type="presOf" srcId="{9D99DD96-39E1-4371-9AA0-0656D9B4EA44}" destId="{D252B7F9-F47F-4B1F-AEB7-95ED9BD6A7CB}" srcOrd="0" destOrd="0" presId="urn:microsoft.com/office/officeart/2008/layout/RadialCluster"/>
    <dgm:cxn modelId="{67A41E80-BC68-4BAA-9AD5-39A98D1B4CB1}" srcId="{27A84C6E-024B-4BC9-BD85-A4478D08DB06}" destId="{9EEA8C20-4311-48AE-916F-545720D380E1}" srcOrd="4" destOrd="0" parTransId="{EE89D9F3-6FDD-4125-9B3D-3DE671C677E9}" sibTransId="{E7E05975-9479-4A3E-B699-EDA87F7B4870}"/>
    <dgm:cxn modelId="{73E09DF4-D5C8-448F-8434-CFA1C947548E}" type="presOf" srcId="{B880BC15-B6CD-46FA-A700-2A4D5C28219C}" destId="{13F224D2-88B9-45DD-831A-72226D40C833}" srcOrd="0" destOrd="0" presId="urn:microsoft.com/office/officeart/2008/layout/RadialCluster"/>
    <dgm:cxn modelId="{DC0C6438-96B1-4DE6-848E-32DF04CA80B9}" type="presOf" srcId="{84E764FB-1582-4211-890D-5C2E9E219F78}" destId="{1E2C8C2C-09E4-482E-AE3A-839BBF5114AC}" srcOrd="0" destOrd="0" presId="urn:microsoft.com/office/officeart/2008/layout/RadialCluster"/>
    <dgm:cxn modelId="{F4B77F86-A226-4229-A638-53C979607CFE}" type="presOf" srcId="{72D14D50-FC23-422E-9109-FB881644F532}" destId="{7C6BBBB0-76B5-4E11-8349-14D6CA600FA2}" srcOrd="0" destOrd="0" presId="urn:microsoft.com/office/officeart/2008/layout/RadialCluster"/>
    <dgm:cxn modelId="{ECC28D0D-DB51-4CE3-A52E-1243A21120BD}" srcId="{27A84C6E-024B-4BC9-BD85-A4478D08DB06}" destId="{4DD18EA2-3CC9-47F9-B3DE-CD2CE95421C1}" srcOrd="0" destOrd="0" parTransId="{C615BC6F-472D-408D-AE01-AAD061CA0A62}" sibTransId="{8FC8A4F2-F1EB-44C9-9968-B5152C670D5E}"/>
    <dgm:cxn modelId="{4532BA20-3279-4524-9C77-3BA5914A7B7D}" type="presOf" srcId="{3D36AE75-CDB7-490E-8B31-5C90244C0931}" destId="{5E926F61-4921-489F-9A4F-2438DB00AE8C}" srcOrd="0" destOrd="0" presId="urn:microsoft.com/office/officeart/2008/layout/RadialCluster"/>
    <dgm:cxn modelId="{10B795EB-3D65-44E4-8882-5EA65AF57BB1}" type="presParOf" srcId="{13F224D2-88B9-45DD-831A-72226D40C833}" destId="{ACC61918-2D95-4465-B134-856BEDB4BFAB}" srcOrd="0" destOrd="0" presId="urn:microsoft.com/office/officeart/2008/layout/RadialCluster"/>
    <dgm:cxn modelId="{330425B6-8300-4998-9D52-6399942B64BB}" type="presParOf" srcId="{ACC61918-2D95-4465-B134-856BEDB4BFAB}" destId="{E1A08790-BA4D-4450-9911-6327FEA0B78B}" srcOrd="0" destOrd="0" presId="urn:microsoft.com/office/officeart/2008/layout/RadialCluster"/>
    <dgm:cxn modelId="{064F41E1-C297-4D3C-BA38-36636B20DCC1}" type="presParOf" srcId="{ACC61918-2D95-4465-B134-856BEDB4BFAB}" destId="{0C3AD132-2D0A-4DFC-A205-223456FD2DA6}" srcOrd="1" destOrd="0" presId="urn:microsoft.com/office/officeart/2008/layout/RadialCluster"/>
    <dgm:cxn modelId="{F71111A6-255B-4674-92F7-08565267110F}" type="presParOf" srcId="{ACC61918-2D95-4465-B134-856BEDB4BFAB}" destId="{3076F862-B449-41A5-9870-1875BEF2E1EC}" srcOrd="2" destOrd="0" presId="urn:microsoft.com/office/officeart/2008/layout/RadialCluster"/>
    <dgm:cxn modelId="{F28140CC-1D91-4DB5-B340-A014F6D51E7D}" type="presParOf" srcId="{ACC61918-2D95-4465-B134-856BEDB4BFAB}" destId="{BD9E453A-BBEF-418C-B3BF-EE37D7105A04}" srcOrd="3" destOrd="0" presId="urn:microsoft.com/office/officeart/2008/layout/RadialCluster"/>
    <dgm:cxn modelId="{157B0F1B-AD03-4D16-9F1B-88C2EC37175C}" type="presParOf" srcId="{ACC61918-2D95-4465-B134-856BEDB4BFAB}" destId="{1E2C8C2C-09E4-482E-AE3A-839BBF5114AC}" srcOrd="4" destOrd="0" presId="urn:microsoft.com/office/officeart/2008/layout/RadialCluster"/>
    <dgm:cxn modelId="{C7D9046A-03FB-4497-8B25-2862664C2AE7}" type="presParOf" srcId="{ACC61918-2D95-4465-B134-856BEDB4BFAB}" destId="{B6C24BF8-39FE-4EA3-BF59-DD1308841EB6}" srcOrd="5" destOrd="0" presId="urn:microsoft.com/office/officeart/2008/layout/RadialCluster"/>
    <dgm:cxn modelId="{26A0FC92-25AB-4532-8290-A7E5F37C7AF1}" type="presParOf" srcId="{ACC61918-2D95-4465-B134-856BEDB4BFAB}" destId="{D252B7F9-F47F-4B1F-AEB7-95ED9BD6A7CB}" srcOrd="6" destOrd="0" presId="urn:microsoft.com/office/officeart/2008/layout/RadialCluster"/>
    <dgm:cxn modelId="{943D8672-CC37-4EDD-A4AC-FBDE3AD3478A}" type="presParOf" srcId="{ACC61918-2D95-4465-B134-856BEDB4BFAB}" destId="{7C6BBBB0-76B5-4E11-8349-14D6CA600FA2}" srcOrd="7" destOrd="0" presId="urn:microsoft.com/office/officeart/2008/layout/RadialCluster"/>
    <dgm:cxn modelId="{8C9F2235-B183-4F11-8CE7-6F16D5273E2F}" type="presParOf" srcId="{ACC61918-2D95-4465-B134-856BEDB4BFAB}" destId="{5E926F61-4921-489F-9A4F-2438DB00AE8C}" srcOrd="8" destOrd="0" presId="urn:microsoft.com/office/officeart/2008/layout/RadialCluster"/>
    <dgm:cxn modelId="{274229C0-4514-4167-B4F7-B97177DB46EF}" type="presParOf" srcId="{ACC61918-2D95-4465-B134-856BEDB4BFAB}" destId="{3C9DEC45-F15B-4D71-8923-19F79CF03069}" srcOrd="9" destOrd="0" presId="urn:microsoft.com/office/officeart/2008/layout/RadialCluster"/>
    <dgm:cxn modelId="{53A92660-3BC9-4D53-ACAA-C1AED172F98F}" type="presParOf" srcId="{ACC61918-2D95-4465-B134-856BEDB4BFAB}" destId="{07FF4010-FE34-4C83-ADB8-C2A336E29946}" srcOrd="10" destOrd="0" presId="urn:microsoft.com/office/officeart/2008/layout/RadialCluster"/>
    <dgm:cxn modelId="{29C2D048-B0DB-41B1-8C6F-774F5884D868}" type="presParOf" srcId="{ACC61918-2D95-4465-B134-856BEDB4BFAB}" destId="{5AC60154-7C1C-4053-82BD-6191C81008C4}" srcOrd="11" destOrd="0" presId="urn:microsoft.com/office/officeart/2008/layout/RadialCluster"/>
    <dgm:cxn modelId="{43D3BCFD-83A1-4F69-A4F8-2799C1C9D10C}" type="presParOf" srcId="{ACC61918-2D95-4465-B134-856BEDB4BFAB}" destId="{2B1CB65C-AE86-4A80-AB8E-53833E17C144}" srcOrd="12" destOrd="0" presId="urn:microsoft.com/office/officeart/2008/layout/RadialCluster"/>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4059F7F-B275-46B6-9B1D-86E40C367D6A}" type="doc">
      <dgm:prSet loTypeId="urn:microsoft.com/office/officeart/2005/8/layout/orgChart1" loCatId="hierarchy" qsTypeId="urn:microsoft.com/office/officeart/2005/8/quickstyle/simple1" qsCatId="simple" csTypeId="urn:microsoft.com/office/officeart/2005/8/colors/colorful3" csCatId="colorful" phldr="1"/>
      <dgm:spPr/>
      <dgm:t>
        <a:bodyPr/>
        <a:lstStyle/>
        <a:p>
          <a:endParaRPr lang="en-US"/>
        </a:p>
      </dgm:t>
    </dgm:pt>
    <dgm:pt modelId="{7BD3DD76-4A2F-4BB0-AF25-D70EEA4C4BDB}">
      <dgm:prSet phldrT="[Text]" custT="1"/>
      <dgm:spPr>
        <a:ln>
          <a:solidFill>
            <a:schemeClr val="tx1"/>
          </a:solidFill>
        </a:ln>
      </dgm:spPr>
      <dgm:t>
        <a:bodyPr/>
        <a:lstStyle/>
        <a:p>
          <a:r>
            <a:rPr lang="en-US" sz="2400" b="1" dirty="0" smtClean="0">
              <a:effectLst>
                <a:outerShdw blurRad="38100" dist="38100" dir="2700000" algn="tl">
                  <a:srgbClr val="000000">
                    <a:alpha val="43137"/>
                  </a:srgbClr>
                </a:outerShdw>
              </a:effectLst>
            </a:rPr>
            <a:t>Council</a:t>
          </a:r>
          <a:endParaRPr lang="en-US" sz="2400" b="1" dirty="0">
            <a:effectLst>
              <a:outerShdw blurRad="38100" dist="38100" dir="2700000" algn="tl">
                <a:srgbClr val="000000">
                  <a:alpha val="43137"/>
                </a:srgbClr>
              </a:outerShdw>
            </a:effectLst>
          </a:endParaRPr>
        </a:p>
      </dgm:t>
    </dgm:pt>
    <dgm:pt modelId="{BAD39655-BC73-4D2D-B59E-0DE28FF6BCA7}" type="parTrans" cxnId="{7595DFCB-9263-40FC-8D7A-6F3D701C9903}">
      <dgm:prSet/>
      <dgm:spPr/>
      <dgm:t>
        <a:bodyPr/>
        <a:lstStyle/>
        <a:p>
          <a:endParaRPr lang="en-US"/>
        </a:p>
      </dgm:t>
    </dgm:pt>
    <dgm:pt modelId="{B91AA052-B133-459E-873F-BADB99E97C45}" type="sibTrans" cxnId="{7595DFCB-9263-40FC-8D7A-6F3D701C9903}">
      <dgm:prSet/>
      <dgm:spPr/>
      <dgm:t>
        <a:bodyPr/>
        <a:lstStyle/>
        <a:p>
          <a:endParaRPr lang="en-US"/>
        </a:p>
      </dgm:t>
    </dgm:pt>
    <dgm:pt modelId="{E446DD3F-BA58-47F6-BDDE-5E95D1C889AB}">
      <dgm:prSet phldrT="[Text]" custT="1"/>
      <dgm:spPr>
        <a:solidFill>
          <a:srgbClr val="FFC000"/>
        </a:solidFill>
        <a:ln>
          <a:solidFill>
            <a:schemeClr val="tx1"/>
          </a:solidFill>
        </a:ln>
      </dgm:spPr>
      <dgm:t>
        <a:bodyPr/>
        <a:lstStyle/>
        <a:p>
          <a:r>
            <a:rPr lang="en-US" sz="2000" b="1" dirty="0" smtClean="0">
              <a:effectLst>
                <a:outerShdw blurRad="38100" dist="38100" dir="2700000" algn="tl">
                  <a:srgbClr val="000000">
                    <a:alpha val="43137"/>
                  </a:srgbClr>
                </a:outerShdw>
              </a:effectLst>
            </a:rPr>
            <a:t>Individuals</a:t>
          </a:r>
          <a:endParaRPr lang="en-US" sz="2000" b="1" dirty="0">
            <a:effectLst>
              <a:outerShdw blurRad="38100" dist="38100" dir="2700000" algn="tl">
                <a:srgbClr val="000000">
                  <a:alpha val="43137"/>
                </a:srgbClr>
              </a:outerShdw>
            </a:effectLst>
          </a:endParaRPr>
        </a:p>
      </dgm:t>
    </dgm:pt>
    <dgm:pt modelId="{6840341C-98B5-4005-8006-92D159AA0156}" type="parTrans" cxnId="{B9315DF9-C5CA-460F-A7E1-AC5EE3E2023D}">
      <dgm:prSet/>
      <dgm:spPr/>
      <dgm:t>
        <a:bodyPr/>
        <a:lstStyle/>
        <a:p>
          <a:endParaRPr lang="en-US"/>
        </a:p>
      </dgm:t>
    </dgm:pt>
    <dgm:pt modelId="{9909CCA8-5A70-435B-8A79-7E7E9404BBE9}" type="sibTrans" cxnId="{B9315DF9-C5CA-460F-A7E1-AC5EE3E2023D}">
      <dgm:prSet/>
      <dgm:spPr/>
      <dgm:t>
        <a:bodyPr/>
        <a:lstStyle/>
        <a:p>
          <a:endParaRPr lang="en-US"/>
        </a:p>
      </dgm:t>
    </dgm:pt>
    <dgm:pt modelId="{4DB27002-40E5-440F-ACB9-90D2EB18A627}">
      <dgm:prSet phldrT="[Text]" custT="1"/>
      <dgm:spPr>
        <a:solidFill>
          <a:srgbClr val="7030A0"/>
        </a:solidFill>
        <a:ln>
          <a:solidFill>
            <a:schemeClr val="tx1"/>
          </a:solidFill>
        </a:ln>
      </dgm:spPr>
      <dgm:t>
        <a:bodyPr/>
        <a:lstStyle/>
        <a:p>
          <a:r>
            <a:rPr lang="en-US" sz="1800" b="1" dirty="0" smtClean="0">
              <a:effectLst>
                <a:outerShdw blurRad="38100" dist="38100" dir="2700000" algn="tl">
                  <a:srgbClr val="000000">
                    <a:alpha val="43137"/>
                  </a:srgbClr>
                </a:outerShdw>
              </a:effectLst>
            </a:rPr>
            <a:t>Firms/Dept/Eng</a:t>
          </a:r>
          <a:r>
            <a:rPr lang="en-US" sz="2000" b="1" dirty="0" smtClean="0">
              <a:effectLst>
                <a:outerShdw blurRad="38100" dist="38100" dir="2700000" algn="tl">
                  <a:srgbClr val="000000">
                    <a:alpha val="43137"/>
                  </a:srgbClr>
                </a:outerShdw>
              </a:effectLst>
            </a:rPr>
            <a:t> products</a:t>
          </a:r>
          <a:endParaRPr lang="en-US" sz="2000" b="1" dirty="0">
            <a:effectLst>
              <a:outerShdw blurRad="38100" dist="38100" dir="2700000" algn="tl">
                <a:srgbClr val="000000">
                  <a:alpha val="43137"/>
                </a:srgbClr>
              </a:outerShdw>
            </a:effectLst>
          </a:endParaRPr>
        </a:p>
      </dgm:t>
    </dgm:pt>
    <dgm:pt modelId="{D32D9925-D379-49F7-869D-2811E06A05DC}" type="parTrans" cxnId="{AFB906AC-527F-4771-910A-2369E9C746FD}">
      <dgm:prSet/>
      <dgm:spPr/>
      <dgm:t>
        <a:bodyPr/>
        <a:lstStyle/>
        <a:p>
          <a:endParaRPr lang="en-US"/>
        </a:p>
      </dgm:t>
    </dgm:pt>
    <dgm:pt modelId="{C5775053-9940-4B2F-BCC9-5354CD946BBC}" type="sibTrans" cxnId="{AFB906AC-527F-4771-910A-2369E9C746FD}">
      <dgm:prSet/>
      <dgm:spPr/>
      <dgm:t>
        <a:bodyPr/>
        <a:lstStyle/>
        <a:p>
          <a:endParaRPr lang="en-US"/>
        </a:p>
      </dgm:t>
    </dgm:pt>
    <dgm:pt modelId="{E9AE84EE-535B-487E-822E-5135D14AB34E}">
      <dgm:prSet phldrT="[Text]" custT="1"/>
      <dgm:spPr>
        <a:solidFill>
          <a:schemeClr val="accent2">
            <a:lumMod val="50000"/>
          </a:schemeClr>
        </a:solidFill>
        <a:ln>
          <a:solidFill>
            <a:schemeClr val="tx1"/>
          </a:solidFill>
        </a:ln>
      </dgm:spPr>
      <dgm:t>
        <a:bodyPr/>
        <a:lstStyle/>
        <a:p>
          <a:r>
            <a:rPr lang="en-US" sz="2000" b="1" dirty="0" smtClean="0">
              <a:effectLst>
                <a:outerShdw blurRad="38100" dist="38100" dir="2700000" algn="tl">
                  <a:srgbClr val="000000">
                    <a:alpha val="43137"/>
                  </a:srgbClr>
                </a:outerShdw>
              </a:effectLst>
            </a:rPr>
            <a:t>Educational Units</a:t>
          </a:r>
          <a:endParaRPr lang="en-US" sz="2000" b="1" dirty="0">
            <a:effectLst>
              <a:outerShdw blurRad="38100" dist="38100" dir="2700000" algn="tl">
                <a:srgbClr val="000000">
                  <a:alpha val="43137"/>
                </a:srgbClr>
              </a:outerShdw>
            </a:effectLst>
          </a:endParaRPr>
        </a:p>
      </dgm:t>
    </dgm:pt>
    <dgm:pt modelId="{E27DB18E-9E42-4E49-BBCA-8FBC98F19BED}" type="parTrans" cxnId="{3F3166F4-C970-437C-AF5A-3CCEF7CBA203}">
      <dgm:prSet/>
      <dgm:spPr/>
      <dgm:t>
        <a:bodyPr/>
        <a:lstStyle/>
        <a:p>
          <a:endParaRPr lang="en-US"/>
        </a:p>
      </dgm:t>
    </dgm:pt>
    <dgm:pt modelId="{3AE91090-DCEC-4474-A796-559CB7333554}" type="sibTrans" cxnId="{3F3166F4-C970-437C-AF5A-3CCEF7CBA203}">
      <dgm:prSet/>
      <dgm:spPr/>
      <dgm:t>
        <a:bodyPr/>
        <a:lstStyle/>
        <a:p>
          <a:endParaRPr lang="en-US"/>
        </a:p>
      </dgm:t>
    </dgm:pt>
    <dgm:pt modelId="{6D39A8B8-F5A4-4015-85DC-5BDD3174D11A}" type="asst">
      <dgm:prSet phldrT="[Text]" custT="1"/>
      <dgm:spPr>
        <a:solidFill>
          <a:schemeClr val="accent5">
            <a:lumMod val="60000"/>
            <a:lumOff val="40000"/>
          </a:schemeClr>
        </a:solidFill>
        <a:ln>
          <a:solidFill>
            <a:schemeClr val="tx1"/>
          </a:solidFill>
        </a:ln>
      </dgm:spPr>
      <dgm:t>
        <a:bodyPr/>
        <a:lstStyle/>
        <a:p>
          <a:r>
            <a:rPr lang="en-US" sz="2000" b="1" dirty="0" smtClean="0">
              <a:effectLst>
                <a:outerShdw blurRad="38100" dist="38100" dir="2700000" algn="tl">
                  <a:srgbClr val="000000">
                    <a:alpha val="43137"/>
                  </a:srgbClr>
                </a:outerShdw>
              </a:effectLst>
            </a:rPr>
            <a:t>Licensed Bodies</a:t>
          </a:r>
          <a:endParaRPr lang="en-US" sz="2000" b="1" dirty="0">
            <a:effectLst>
              <a:outerShdw blurRad="38100" dist="38100" dir="2700000" algn="tl">
                <a:srgbClr val="000000">
                  <a:alpha val="43137"/>
                </a:srgbClr>
              </a:outerShdw>
            </a:effectLst>
          </a:endParaRPr>
        </a:p>
      </dgm:t>
    </dgm:pt>
    <dgm:pt modelId="{40439E41-2082-4F8E-A2CA-576B1575F2C0}" type="sibTrans" cxnId="{4E1F80E2-DE0F-4A2A-BE5E-4ED3632B0DCB}">
      <dgm:prSet/>
      <dgm:spPr/>
      <dgm:t>
        <a:bodyPr/>
        <a:lstStyle/>
        <a:p>
          <a:endParaRPr lang="en-US"/>
        </a:p>
      </dgm:t>
    </dgm:pt>
    <dgm:pt modelId="{02B4A3C3-93AE-474D-80E9-6DEC3F2A4BF2}" type="parTrans" cxnId="{4E1F80E2-DE0F-4A2A-BE5E-4ED3632B0DCB}">
      <dgm:prSet/>
      <dgm:spPr/>
      <dgm:t>
        <a:bodyPr/>
        <a:lstStyle/>
        <a:p>
          <a:endParaRPr lang="en-US"/>
        </a:p>
      </dgm:t>
    </dgm:pt>
    <dgm:pt modelId="{94CBB36B-5BDF-4E07-BE70-0CBEBAF70AB5}">
      <dgm:prSet phldrT="[Text]" custT="1"/>
      <dgm:spPr>
        <a:ln>
          <a:solidFill>
            <a:schemeClr val="tx1"/>
          </a:solidFill>
        </a:ln>
      </dgm:spPr>
      <dgm:t>
        <a:bodyPr/>
        <a:lstStyle/>
        <a:p>
          <a:r>
            <a:rPr lang="en-US" sz="1800" b="1" dirty="0" smtClean="0">
              <a:effectLst>
                <a:outerShdw blurRad="38100" dist="38100" dir="2700000" algn="tl">
                  <a:srgbClr val="000000">
                    <a:alpha val="43137"/>
                  </a:srgbClr>
                </a:outerShdw>
              </a:effectLst>
            </a:rPr>
            <a:t>Temporary Practitioners</a:t>
          </a:r>
          <a:endParaRPr lang="en-US" sz="1800" b="1" dirty="0">
            <a:effectLst>
              <a:outerShdw blurRad="38100" dist="38100" dir="2700000" algn="tl">
                <a:srgbClr val="000000">
                  <a:alpha val="43137"/>
                </a:srgbClr>
              </a:outerShdw>
            </a:effectLst>
          </a:endParaRPr>
        </a:p>
      </dgm:t>
    </dgm:pt>
    <dgm:pt modelId="{862E7B4C-EE7A-4180-AA48-5544E6A4538D}" type="parTrans" cxnId="{0F905657-98CE-4B06-9309-36693B15621D}">
      <dgm:prSet/>
      <dgm:spPr/>
      <dgm:t>
        <a:bodyPr/>
        <a:lstStyle/>
        <a:p>
          <a:endParaRPr lang="en-US"/>
        </a:p>
      </dgm:t>
    </dgm:pt>
    <dgm:pt modelId="{EDA137BB-2F99-4975-9E80-7EF560412840}" type="sibTrans" cxnId="{0F905657-98CE-4B06-9309-36693B15621D}">
      <dgm:prSet/>
      <dgm:spPr/>
      <dgm:t>
        <a:bodyPr/>
        <a:lstStyle/>
        <a:p>
          <a:endParaRPr lang="en-US"/>
        </a:p>
      </dgm:t>
    </dgm:pt>
    <dgm:pt modelId="{22CD87FF-0A39-4D1C-B3B3-14919572DD02}" type="pres">
      <dgm:prSet presAssocID="{24059F7F-B275-46B6-9B1D-86E40C367D6A}" presName="hierChild1" presStyleCnt="0">
        <dgm:presLayoutVars>
          <dgm:orgChart val="1"/>
          <dgm:chPref val="1"/>
          <dgm:dir/>
          <dgm:animOne val="branch"/>
          <dgm:animLvl val="lvl"/>
          <dgm:resizeHandles/>
        </dgm:presLayoutVars>
      </dgm:prSet>
      <dgm:spPr/>
      <dgm:t>
        <a:bodyPr/>
        <a:lstStyle/>
        <a:p>
          <a:endParaRPr lang="en-US"/>
        </a:p>
      </dgm:t>
    </dgm:pt>
    <dgm:pt modelId="{774AD1DD-9F8C-4E6B-8D37-CD138249C72C}" type="pres">
      <dgm:prSet presAssocID="{7BD3DD76-4A2F-4BB0-AF25-D70EEA4C4BDB}" presName="hierRoot1" presStyleCnt="0">
        <dgm:presLayoutVars>
          <dgm:hierBranch val="init"/>
        </dgm:presLayoutVars>
      </dgm:prSet>
      <dgm:spPr/>
    </dgm:pt>
    <dgm:pt modelId="{1D86A897-B55E-4124-9B62-2A33062319F8}" type="pres">
      <dgm:prSet presAssocID="{7BD3DD76-4A2F-4BB0-AF25-D70EEA4C4BDB}" presName="rootComposite1" presStyleCnt="0"/>
      <dgm:spPr/>
    </dgm:pt>
    <dgm:pt modelId="{D7AADE02-4054-4F38-8DDC-E28A16D4DEC0}" type="pres">
      <dgm:prSet presAssocID="{7BD3DD76-4A2F-4BB0-AF25-D70EEA4C4BDB}" presName="rootText1" presStyleLbl="node0" presStyleIdx="0" presStyleCnt="1">
        <dgm:presLayoutVars>
          <dgm:chPref val="3"/>
        </dgm:presLayoutVars>
      </dgm:prSet>
      <dgm:spPr/>
      <dgm:t>
        <a:bodyPr/>
        <a:lstStyle/>
        <a:p>
          <a:endParaRPr lang="en-US"/>
        </a:p>
      </dgm:t>
    </dgm:pt>
    <dgm:pt modelId="{BA08E0D0-ABAD-4411-B4BC-46D76EDF143D}" type="pres">
      <dgm:prSet presAssocID="{7BD3DD76-4A2F-4BB0-AF25-D70EEA4C4BDB}" presName="rootConnector1" presStyleLbl="node1" presStyleIdx="0" presStyleCnt="0"/>
      <dgm:spPr/>
      <dgm:t>
        <a:bodyPr/>
        <a:lstStyle/>
        <a:p>
          <a:endParaRPr lang="en-US"/>
        </a:p>
      </dgm:t>
    </dgm:pt>
    <dgm:pt modelId="{067CE4EE-1382-419C-B3F2-466B7BEACD1C}" type="pres">
      <dgm:prSet presAssocID="{7BD3DD76-4A2F-4BB0-AF25-D70EEA4C4BDB}" presName="hierChild2" presStyleCnt="0"/>
      <dgm:spPr/>
    </dgm:pt>
    <dgm:pt modelId="{311B67F6-9116-4212-A195-530EB77E1748}" type="pres">
      <dgm:prSet presAssocID="{6840341C-98B5-4005-8006-92D159AA0156}" presName="Name37" presStyleLbl="parChTrans1D2" presStyleIdx="0" presStyleCnt="5"/>
      <dgm:spPr/>
      <dgm:t>
        <a:bodyPr/>
        <a:lstStyle/>
        <a:p>
          <a:endParaRPr lang="en-US"/>
        </a:p>
      </dgm:t>
    </dgm:pt>
    <dgm:pt modelId="{05BCE177-5B86-47D0-997C-00C502C9E577}" type="pres">
      <dgm:prSet presAssocID="{E446DD3F-BA58-47F6-BDDE-5E95D1C889AB}" presName="hierRoot2" presStyleCnt="0">
        <dgm:presLayoutVars>
          <dgm:hierBranch val="init"/>
        </dgm:presLayoutVars>
      </dgm:prSet>
      <dgm:spPr/>
    </dgm:pt>
    <dgm:pt modelId="{E2F24F7A-E854-4B6A-9383-ED197D545232}" type="pres">
      <dgm:prSet presAssocID="{E446DD3F-BA58-47F6-BDDE-5E95D1C889AB}" presName="rootComposite" presStyleCnt="0"/>
      <dgm:spPr/>
    </dgm:pt>
    <dgm:pt modelId="{DBCBBA60-5B99-47E8-A949-BF0B94B9C012}" type="pres">
      <dgm:prSet presAssocID="{E446DD3F-BA58-47F6-BDDE-5E95D1C889AB}" presName="rootText" presStyleLbl="node2" presStyleIdx="0" presStyleCnt="4" custLinFactNeighborY="1122">
        <dgm:presLayoutVars>
          <dgm:chPref val="3"/>
        </dgm:presLayoutVars>
      </dgm:prSet>
      <dgm:spPr/>
      <dgm:t>
        <a:bodyPr/>
        <a:lstStyle/>
        <a:p>
          <a:endParaRPr lang="en-US"/>
        </a:p>
      </dgm:t>
    </dgm:pt>
    <dgm:pt modelId="{700009FF-33A7-4149-91AA-1BAB03FFF90D}" type="pres">
      <dgm:prSet presAssocID="{E446DD3F-BA58-47F6-BDDE-5E95D1C889AB}" presName="rootConnector" presStyleLbl="node2" presStyleIdx="0" presStyleCnt="4"/>
      <dgm:spPr/>
      <dgm:t>
        <a:bodyPr/>
        <a:lstStyle/>
        <a:p>
          <a:endParaRPr lang="en-US"/>
        </a:p>
      </dgm:t>
    </dgm:pt>
    <dgm:pt modelId="{98086D4D-E389-41FA-97BB-DFFA72B6F213}" type="pres">
      <dgm:prSet presAssocID="{E446DD3F-BA58-47F6-BDDE-5E95D1C889AB}" presName="hierChild4" presStyleCnt="0"/>
      <dgm:spPr/>
    </dgm:pt>
    <dgm:pt modelId="{65420B55-EA5D-4952-B0C3-2E2C6517A6CF}" type="pres">
      <dgm:prSet presAssocID="{E446DD3F-BA58-47F6-BDDE-5E95D1C889AB}" presName="hierChild5" presStyleCnt="0"/>
      <dgm:spPr/>
    </dgm:pt>
    <dgm:pt modelId="{830D838F-6DC4-4F1F-B4D4-CF4CC53F7542}" type="pres">
      <dgm:prSet presAssocID="{D32D9925-D379-49F7-869D-2811E06A05DC}" presName="Name37" presStyleLbl="parChTrans1D2" presStyleIdx="1" presStyleCnt="5"/>
      <dgm:spPr/>
      <dgm:t>
        <a:bodyPr/>
        <a:lstStyle/>
        <a:p>
          <a:endParaRPr lang="en-US"/>
        </a:p>
      </dgm:t>
    </dgm:pt>
    <dgm:pt modelId="{565CA53F-1154-4DE9-BA5F-33C5F477C71A}" type="pres">
      <dgm:prSet presAssocID="{4DB27002-40E5-440F-ACB9-90D2EB18A627}" presName="hierRoot2" presStyleCnt="0">
        <dgm:presLayoutVars>
          <dgm:hierBranch val="init"/>
        </dgm:presLayoutVars>
      </dgm:prSet>
      <dgm:spPr/>
    </dgm:pt>
    <dgm:pt modelId="{C3F18D30-4F87-44D9-9178-41976A17EF9A}" type="pres">
      <dgm:prSet presAssocID="{4DB27002-40E5-440F-ACB9-90D2EB18A627}" presName="rootComposite" presStyleCnt="0"/>
      <dgm:spPr/>
    </dgm:pt>
    <dgm:pt modelId="{8EEFC43E-9535-4F6F-B467-3979CAEB922E}" type="pres">
      <dgm:prSet presAssocID="{4DB27002-40E5-440F-ACB9-90D2EB18A627}" presName="rootText" presStyleLbl="node2" presStyleIdx="1" presStyleCnt="4">
        <dgm:presLayoutVars>
          <dgm:chPref val="3"/>
        </dgm:presLayoutVars>
      </dgm:prSet>
      <dgm:spPr/>
      <dgm:t>
        <a:bodyPr/>
        <a:lstStyle/>
        <a:p>
          <a:endParaRPr lang="en-US"/>
        </a:p>
      </dgm:t>
    </dgm:pt>
    <dgm:pt modelId="{2F2B3B07-3DA1-4FC9-936A-1553167C0994}" type="pres">
      <dgm:prSet presAssocID="{4DB27002-40E5-440F-ACB9-90D2EB18A627}" presName="rootConnector" presStyleLbl="node2" presStyleIdx="1" presStyleCnt="4"/>
      <dgm:spPr/>
      <dgm:t>
        <a:bodyPr/>
        <a:lstStyle/>
        <a:p>
          <a:endParaRPr lang="en-US"/>
        </a:p>
      </dgm:t>
    </dgm:pt>
    <dgm:pt modelId="{4EB878BE-9103-49AB-A924-6202B2108AFF}" type="pres">
      <dgm:prSet presAssocID="{4DB27002-40E5-440F-ACB9-90D2EB18A627}" presName="hierChild4" presStyleCnt="0"/>
      <dgm:spPr/>
    </dgm:pt>
    <dgm:pt modelId="{D840778D-DDD3-4B71-A4E4-9FF2B0C00CA1}" type="pres">
      <dgm:prSet presAssocID="{4DB27002-40E5-440F-ACB9-90D2EB18A627}" presName="hierChild5" presStyleCnt="0"/>
      <dgm:spPr/>
    </dgm:pt>
    <dgm:pt modelId="{F4B40254-5BDB-4474-A079-64632722E78A}" type="pres">
      <dgm:prSet presAssocID="{E27DB18E-9E42-4E49-BBCA-8FBC98F19BED}" presName="Name37" presStyleLbl="parChTrans1D2" presStyleIdx="2" presStyleCnt="5"/>
      <dgm:spPr/>
      <dgm:t>
        <a:bodyPr/>
        <a:lstStyle/>
        <a:p>
          <a:endParaRPr lang="en-US"/>
        </a:p>
      </dgm:t>
    </dgm:pt>
    <dgm:pt modelId="{CB48A798-FC89-4AC2-9670-417AC501C129}" type="pres">
      <dgm:prSet presAssocID="{E9AE84EE-535B-487E-822E-5135D14AB34E}" presName="hierRoot2" presStyleCnt="0">
        <dgm:presLayoutVars>
          <dgm:hierBranch val="init"/>
        </dgm:presLayoutVars>
      </dgm:prSet>
      <dgm:spPr/>
    </dgm:pt>
    <dgm:pt modelId="{D64F4708-9D69-4573-A9BB-5A93000EF18E}" type="pres">
      <dgm:prSet presAssocID="{E9AE84EE-535B-487E-822E-5135D14AB34E}" presName="rootComposite" presStyleCnt="0"/>
      <dgm:spPr/>
    </dgm:pt>
    <dgm:pt modelId="{5A380C61-08B5-4080-B5AF-D2C110CEABE8}" type="pres">
      <dgm:prSet presAssocID="{E9AE84EE-535B-487E-822E-5135D14AB34E}" presName="rootText" presStyleLbl="node2" presStyleIdx="2" presStyleCnt="4">
        <dgm:presLayoutVars>
          <dgm:chPref val="3"/>
        </dgm:presLayoutVars>
      </dgm:prSet>
      <dgm:spPr/>
      <dgm:t>
        <a:bodyPr/>
        <a:lstStyle/>
        <a:p>
          <a:endParaRPr lang="en-US"/>
        </a:p>
      </dgm:t>
    </dgm:pt>
    <dgm:pt modelId="{4758B2FF-9341-42C1-96AC-E04E472CCF65}" type="pres">
      <dgm:prSet presAssocID="{E9AE84EE-535B-487E-822E-5135D14AB34E}" presName="rootConnector" presStyleLbl="node2" presStyleIdx="2" presStyleCnt="4"/>
      <dgm:spPr/>
      <dgm:t>
        <a:bodyPr/>
        <a:lstStyle/>
        <a:p>
          <a:endParaRPr lang="en-US"/>
        </a:p>
      </dgm:t>
    </dgm:pt>
    <dgm:pt modelId="{13EDEF26-764A-4359-9B9B-664ABE72483F}" type="pres">
      <dgm:prSet presAssocID="{E9AE84EE-535B-487E-822E-5135D14AB34E}" presName="hierChild4" presStyleCnt="0"/>
      <dgm:spPr/>
    </dgm:pt>
    <dgm:pt modelId="{C37DA6AF-9378-4FB2-91FD-473B18253F87}" type="pres">
      <dgm:prSet presAssocID="{E9AE84EE-535B-487E-822E-5135D14AB34E}" presName="hierChild5" presStyleCnt="0"/>
      <dgm:spPr/>
    </dgm:pt>
    <dgm:pt modelId="{9C938E2A-2E9C-48F2-82B6-151293F2C68B}" type="pres">
      <dgm:prSet presAssocID="{862E7B4C-EE7A-4180-AA48-5544E6A4538D}" presName="Name37" presStyleLbl="parChTrans1D2" presStyleIdx="3" presStyleCnt="5"/>
      <dgm:spPr/>
      <dgm:t>
        <a:bodyPr/>
        <a:lstStyle/>
        <a:p>
          <a:endParaRPr lang="en-US"/>
        </a:p>
      </dgm:t>
    </dgm:pt>
    <dgm:pt modelId="{E15C3ECC-A153-4F3B-A573-337BBFD5AACC}" type="pres">
      <dgm:prSet presAssocID="{94CBB36B-5BDF-4E07-BE70-0CBEBAF70AB5}" presName="hierRoot2" presStyleCnt="0">
        <dgm:presLayoutVars>
          <dgm:hierBranch val="init"/>
        </dgm:presLayoutVars>
      </dgm:prSet>
      <dgm:spPr/>
    </dgm:pt>
    <dgm:pt modelId="{DC246557-4A70-4450-AB52-48ADEF9F6E82}" type="pres">
      <dgm:prSet presAssocID="{94CBB36B-5BDF-4E07-BE70-0CBEBAF70AB5}" presName="rootComposite" presStyleCnt="0"/>
      <dgm:spPr/>
    </dgm:pt>
    <dgm:pt modelId="{09A59E6D-B8DA-40C2-A6B7-7B34CC47CAAC}" type="pres">
      <dgm:prSet presAssocID="{94CBB36B-5BDF-4E07-BE70-0CBEBAF70AB5}" presName="rootText" presStyleLbl="node2" presStyleIdx="3" presStyleCnt="4">
        <dgm:presLayoutVars>
          <dgm:chPref val="3"/>
        </dgm:presLayoutVars>
      </dgm:prSet>
      <dgm:spPr/>
      <dgm:t>
        <a:bodyPr/>
        <a:lstStyle/>
        <a:p>
          <a:endParaRPr lang="en-US"/>
        </a:p>
      </dgm:t>
    </dgm:pt>
    <dgm:pt modelId="{4C3DFD62-585A-4326-8F94-7CFC695DEF2F}" type="pres">
      <dgm:prSet presAssocID="{94CBB36B-5BDF-4E07-BE70-0CBEBAF70AB5}" presName="rootConnector" presStyleLbl="node2" presStyleIdx="3" presStyleCnt="4"/>
      <dgm:spPr/>
      <dgm:t>
        <a:bodyPr/>
        <a:lstStyle/>
        <a:p>
          <a:endParaRPr lang="en-US"/>
        </a:p>
      </dgm:t>
    </dgm:pt>
    <dgm:pt modelId="{FFE98053-AEDE-4789-81C2-9C2FA3520AE4}" type="pres">
      <dgm:prSet presAssocID="{94CBB36B-5BDF-4E07-BE70-0CBEBAF70AB5}" presName="hierChild4" presStyleCnt="0"/>
      <dgm:spPr/>
    </dgm:pt>
    <dgm:pt modelId="{785CF58D-1C42-4C6D-81D5-2C394863EBF5}" type="pres">
      <dgm:prSet presAssocID="{94CBB36B-5BDF-4E07-BE70-0CBEBAF70AB5}" presName="hierChild5" presStyleCnt="0"/>
      <dgm:spPr/>
    </dgm:pt>
    <dgm:pt modelId="{5A133F58-13BE-403E-AD04-7C82B5E6E38D}" type="pres">
      <dgm:prSet presAssocID="{7BD3DD76-4A2F-4BB0-AF25-D70EEA4C4BDB}" presName="hierChild3" presStyleCnt="0"/>
      <dgm:spPr/>
    </dgm:pt>
    <dgm:pt modelId="{DF5B1CB8-F1E1-469B-8BEB-3116867BC331}" type="pres">
      <dgm:prSet presAssocID="{02B4A3C3-93AE-474D-80E9-6DEC3F2A4BF2}" presName="Name111" presStyleLbl="parChTrans1D2" presStyleIdx="4" presStyleCnt="5"/>
      <dgm:spPr/>
      <dgm:t>
        <a:bodyPr/>
        <a:lstStyle/>
        <a:p>
          <a:endParaRPr lang="en-US"/>
        </a:p>
      </dgm:t>
    </dgm:pt>
    <dgm:pt modelId="{C82C5E32-E1C8-45BA-901E-2A907984F4C1}" type="pres">
      <dgm:prSet presAssocID="{6D39A8B8-F5A4-4015-85DC-5BDD3174D11A}" presName="hierRoot3" presStyleCnt="0">
        <dgm:presLayoutVars>
          <dgm:hierBranch val="init"/>
        </dgm:presLayoutVars>
      </dgm:prSet>
      <dgm:spPr/>
    </dgm:pt>
    <dgm:pt modelId="{DD2D7AB2-C384-40F6-A081-66F8148A7DB6}" type="pres">
      <dgm:prSet presAssocID="{6D39A8B8-F5A4-4015-85DC-5BDD3174D11A}" presName="rootComposite3" presStyleCnt="0"/>
      <dgm:spPr/>
    </dgm:pt>
    <dgm:pt modelId="{97F00FE5-E688-4231-94C2-495497196CC0}" type="pres">
      <dgm:prSet presAssocID="{6D39A8B8-F5A4-4015-85DC-5BDD3174D11A}" presName="rootText3" presStyleLbl="asst1" presStyleIdx="0" presStyleCnt="1" custLinFactNeighborX="19637" custLinFactNeighborY="-3927">
        <dgm:presLayoutVars>
          <dgm:chPref val="3"/>
        </dgm:presLayoutVars>
      </dgm:prSet>
      <dgm:spPr/>
      <dgm:t>
        <a:bodyPr/>
        <a:lstStyle/>
        <a:p>
          <a:endParaRPr lang="en-US"/>
        </a:p>
      </dgm:t>
    </dgm:pt>
    <dgm:pt modelId="{A90D9D1E-109F-4AFB-BA4F-2F8F62365490}" type="pres">
      <dgm:prSet presAssocID="{6D39A8B8-F5A4-4015-85DC-5BDD3174D11A}" presName="rootConnector3" presStyleLbl="asst1" presStyleIdx="0" presStyleCnt="1"/>
      <dgm:spPr/>
      <dgm:t>
        <a:bodyPr/>
        <a:lstStyle/>
        <a:p>
          <a:endParaRPr lang="en-US"/>
        </a:p>
      </dgm:t>
    </dgm:pt>
    <dgm:pt modelId="{88007801-8DC6-4233-BC37-330CC81C104C}" type="pres">
      <dgm:prSet presAssocID="{6D39A8B8-F5A4-4015-85DC-5BDD3174D11A}" presName="hierChild6" presStyleCnt="0"/>
      <dgm:spPr/>
    </dgm:pt>
    <dgm:pt modelId="{F66EE202-9B3B-49EF-991B-434D1FFCB618}" type="pres">
      <dgm:prSet presAssocID="{6D39A8B8-F5A4-4015-85DC-5BDD3174D11A}" presName="hierChild7" presStyleCnt="0"/>
      <dgm:spPr/>
    </dgm:pt>
  </dgm:ptLst>
  <dgm:cxnLst>
    <dgm:cxn modelId="{1B6EFD06-F8C4-4F57-96C7-C0DA2C97EA79}" type="presOf" srcId="{862E7B4C-EE7A-4180-AA48-5544E6A4538D}" destId="{9C938E2A-2E9C-48F2-82B6-151293F2C68B}" srcOrd="0" destOrd="0" presId="urn:microsoft.com/office/officeart/2005/8/layout/orgChart1"/>
    <dgm:cxn modelId="{B9315DF9-C5CA-460F-A7E1-AC5EE3E2023D}" srcId="{7BD3DD76-4A2F-4BB0-AF25-D70EEA4C4BDB}" destId="{E446DD3F-BA58-47F6-BDDE-5E95D1C889AB}" srcOrd="1" destOrd="0" parTransId="{6840341C-98B5-4005-8006-92D159AA0156}" sibTransId="{9909CCA8-5A70-435B-8A79-7E7E9404BBE9}"/>
    <dgm:cxn modelId="{D796C3D7-28D4-4070-872C-B935D2C406CB}" type="presOf" srcId="{E9AE84EE-535B-487E-822E-5135D14AB34E}" destId="{5A380C61-08B5-4080-B5AF-D2C110CEABE8}" srcOrd="0" destOrd="0" presId="urn:microsoft.com/office/officeart/2005/8/layout/orgChart1"/>
    <dgm:cxn modelId="{5B296778-33CD-46A6-86FB-73F145F9CD89}" type="presOf" srcId="{94CBB36B-5BDF-4E07-BE70-0CBEBAF70AB5}" destId="{09A59E6D-B8DA-40C2-A6B7-7B34CC47CAAC}" srcOrd="0" destOrd="0" presId="urn:microsoft.com/office/officeart/2005/8/layout/orgChart1"/>
    <dgm:cxn modelId="{DBAC08E4-7929-400F-A4E0-A0E6A061626F}" type="presOf" srcId="{6D39A8B8-F5A4-4015-85DC-5BDD3174D11A}" destId="{97F00FE5-E688-4231-94C2-495497196CC0}" srcOrd="0" destOrd="0" presId="urn:microsoft.com/office/officeart/2005/8/layout/orgChart1"/>
    <dgm:cxn modelId="{0550041B-1BBF-433E-8FC2-0F41C41EB843}" type="presOf" srcId="{E9AE84EE-535B-487E-822E-5135D14AB34E}" destId="{4758B2FF-9341-42C1-96AC-E04E472CCF65}" srcOrd="1" destOrd="0" presId="urn:microsoft.com/office/officeart/2005/8/layout/orgChart1"/>
    <dgm:cxn modelId="{5BED9154-C13C-458C-91F3-2DBFAACBCDF9}" type="presOf" srcId="{7BD3DD76-4A2F-4BB0-AF25-D70EEA4C4BDB}" destId="{BA08E0D0-ABAD-4411-B4BC-46D76EDF143D}" srcOrd="1" destOrd="0" presId="urn:microsoft.com/office/officeart/2005/8/layout/orgChart1"/>
    <dgm:cxn modelId="{574A16CA-D1B7-4824-AF54-41F1A8BF7ED8}" type="presOf" srcId="{E27DB18E-9E42-4E49-BBCA-8FBC98F19BED}" destId="{F4B40254-5BDB-4474-A079-64632722E78A}" srcOrd="0" destOrd="0" presId="urn:microsoft.com/office/officeart/2005/8/layout/orgChart1"/>
    <dgm:cxn modelId="{4AE44880-0EF7-4E27-BCC4-A37DDB679C37}" type="presOf" srcId="{4DB27002-40E5-440F-ACB9-90D2EB18A627}" destId="{2F2B3B07-3DA1-4FC9-936A-1553167C0994}" srcOrd="1" destOrd="0" presId="urn:microsoft.com/office/officeart/2005/8/layout/orgChart1"/>
    <dgm:cxn modelId="{DB2ACFAF-C3A8-48BD-9A5D-7E6C1689D853}" type="presOf" srcId="{6840341C-98B5-4005-8006-92D159AA0156}" destId="{311B67F6-9116-4212-A195-530EB77E1748}" srcOrd="0" destOrd="0" presId="urn:microsoft.com/office/officeart/2005/8/layout/orgChart1"/>
    <dgm:cxn modelId="{11EBF7E2-7017-48CC-BE04-F4112147938D}" type="presOf" srcId="{24059F7F-B275-46B6-9B1D-86E40C367D6A}" destId="{22CD87FF-0A39-4D1C-B3B3-14919572DD02}" srcOrd="0" destOrd="0" presId="urn:microsoft.com/office/officeart/2005/8/layout/orgChart1"/>
    <dgm:cxn modelId="{40A01D02-AE18-488C-9F4D-D40F5A85B14F}" type="presOf" srcId="{02B4A3C3-93AE-474D-80E9-6DEC3F2A4BF2}" destId="{DF5B1CB8-F1E1-469B-8BEB-3116867BC331}" srcOrd="0" destOrd="0" presId="urn:microsoft.com/office/officeart/2005/8/layout/orgChart1"/>
    <dgm:cxn modelId="{0F905657-98CE-4B06-9309-36693B15621D}" srcId="{7BD3DD76-4A2F-4BB0-AF25-D70EEA4C4BDB}" destId="{94CBB36B-5BDF-4E07-BE70-0CBEBAF70AB5}" srcOrd="4" destOrd="0" parTransId="{862E7B4C-EE7A-4180-AA48-5544E6A4538D}" sibTransId="{EDA137BB-2F99-4975-9E80-7EF560412840}"/>
    <dgm:cxn modelId="{B1659C1B-14D4-45B9-82D8-E259CE6EBE20}" type="presOf" srcId="{4DB27002-40E5-440F-ACB9-90D2EB18A627}" destId="{8EEFC43E-9535-4F6F-B467-3979CAEB922E}" srcOrd="0" destOrd="0" presId="urn:microsoft.com/office/officeart/2005/8/layout/orgChart1"/>
    <dgm:cxn modelId="{534D3F6C-CA42-4166-8385-1E1DE590D310}" type="presOf" srcId="{94CBB36B-5BDF-4E07-BE70-0CBEBAF70AB5}" destId="{4C3DFD62-585A-4326-8F94-7CFC695DEF2F}" srcOrd="1" destOrd="0" presId="urn:microsoft.com/office/officeart/2005/8/layout/orgChart1"/>
    <dgm:cxn modelId="{4E1F80E2-DE0F-4A2A-BE5E-4ED3632B0DCB}" srcId="{7BD3DD76-4A2F-4BB0-AF25-D70EEA4C4BDB}" destId="{6D39A8B8-F5A4-4015-85DC-5BDD3174D11A}" srcOrd="0" destOrd="0" parTransId="{02B4A3C3-93AE-474D-80E9-6DEC3F2A4BF2}" sibTransId="{40439E41-2082-4F8E-A2CA-576B1575F2C0}"/>
    <dgm:cxn modelId="{3F3166F4-C970-437C-AF5A-3CCEF7CBA203}" srcId="{7BD3DD76-4A2F-4BB0-AF25-D70EEA4C4BDB}" destId="{E9AE84EE-535B-487E-822E-5135D14AB34E}" srcOrd="3" destOrd="0" parTransId="{E27DB18E-9E42-4E49-BBCA-8FBC98F19BED}" sibTransId="{3AE91090-DCEC-4474-A796-559CB7333554}"/>
    <dgm:cxn modelId="{7595DFCB-9263-40FC-8D7A-6F3D701C9903}" srcId="{24059F7F-B275-46B6-9B1D-86E40C367D6A}" destId="{7BD3DD76-4A2F-4BB0-AF25-D70EEA4C4BDB}" srcOrd="0" destOrd="0" parTransId="{BAD39655-BC73-4D2D-B59E-0DE28FF6BCA7}" sibTransId="{B91AA052-B133-459E-873F-BADB99E97C45}"/>
    <dgm:cxn modelId="{0DFC7C66-549E-4D75-83A3-1F252D0562C7}" type="presOf" srcId="{E446DD3F-BA58-47F6-BDDE-5E95D1C889AB}" destId="{700009FF-33A7-4149-91AA-1BAB03FFF90D}" srcOrd="1" destOrd="0" presId="urn:microsoft.com/office/officeart/2005/8/layout/orgChart1"/>
    <dgm:cxn modelId="{E0AE3C99-4646-4AA9-8A31-B96800D0325B}" type="presOf" srcId="{7BD3DD76-4A2F-4BB0-AF25-D70EEA4C4BDB}" destId="{D7AADE02-4054-4F38-8DDC-E28A16D4DEC0}" srcOrd="0" destOrd="0" presId="urn:microsoft.com/office/officeart/2005/8/layout/orgChart1"/>
    <dgm:cxn modelId="{AFB906AC-527F-4771-910A-2369E9C746FD}" srcId="{7BD3DD76-4A2F-4BB0-AF25-D70EEA4C4BDB}" destId="{4DB27002-40E5-440F-ACB9-90D2EB18A627}" srcOrd="2" destOrd="0" parTransId="{D32D9925-D379-49F7-869D-2811E06A05DC}" sibTransId="{C5775053-9940-4B2F-BCC9-5354CD946BBC}"/>
    <dgm:cxn modelId="{D67B3303-5096-4A90-A6A4-524005766270}" type="presOf" srcId="{D32D9925-D379-49F7-869D-2811E06A05DC}" destId="{830D838F-6DC4-4F1F-B4D4-CF4CC53F7542}" srcOrd="0" destOrd="0" presId="urn:microsoft.com/office/officeart/2005/8/layout/orgChart1"/>
    <dgm:cxn modelId="{9D6BF081-2E92-49DC-AEE7-F51C9B1EFAFD}" type="presOf" srcId="{E446DD3F-BA58-47F6-BDDE-5E95D1C889AB}" destId="{DBCBBA60-5B99-47E8-A949-BF0B94B9C012}" srcOrd="0" destOrd="0" presId="urn:microsoft.com/office/officeart/2005/8/layout/orgChart1"/>
    <dgm:cxn modelId="{DEDF8222-0B07-49A5-8345-A0223C4F90C4}" type="presOf" srcId="{6D39A8B8-F5A4-4015-85DC-5BDD3174D11A}" destId="{A90D9D1E-109F-4AFB-BA4F-2F8F62365490}" srcOrd="1" destOrd="0" presId="urn:microsoft.com/office/officeart/2005/8/layout/orgChart1"/>
    <dgm:cxn modelId="{0B9B7B7D-540C-4D0E-96BD-2E5695215BFF}" type="presParOf" srcId="{22CD87FF-0A39-4D1C-B3B3-14919572DD02}" destId="{774AD1DD-9F8C-4E6B-8D37-CD138249C72C}" srcOrd="0" destOrd="0" presId="urn:microsoft.com/office/officeart/2005/8/layout/orgChart1"/>
    <dgm:cxn modelId="{C1AC8601-F006-414B-A693-35760FA63B9B}" type="presParOf" srcId="{774AD1DD-9F8C-4E6B-8D37-CD138249C72C}" destId="{1D86A897-B55E-4124-9B62-2A33062319F8}" srcOrd="0" destOrd="0" presId="urn:microsoft.com/office/officeart/2005/8/layout/orgChart1"/>
    <dgm:cxn modelId="{AA999DED-A10F-44AD-B0B0-2DDF8B4F268E}" type="presParOf" srcId="{1D86A897-B55E-4124-9B62-2A33062319F8}" destId="{D7AADE02-4054-4F38-8DDC-E28A16D4DEC0}" srcOrd="0" destOrd="0" presId="urn:microsoft.com/office/officeart/2005/8/layout/orgChart1"/>
    <dgm:cxn modelId="{E38CD4A9-6143-435E-82C5-5CE8F23E0EED}" type="presParOf" srcId="{1D86A897-B55E-4124-9B62-2A33062319F8}" destId="{BA08E0D0-ABAD-4411-B4BC-46D76EDF143D}" srcOrd="1" destOrd="0" presId="urn:microsoft.com/office/officeart/2005/8/layout/orgChart1"/>
    <dgm:cxn modelId="{FFD0E193-0D08-474B-BFE0-F0AA313CE847}" type="presParOf" srcId="{774AD1DD-9F8C-4E6B-8D37-CD138249C72C}" destId="{067CE4EE-1382-419C-B3F2-466B7BEACD1C}" srcOrd="1" destOrd="0" presId="urn:microsoft.com/office/officeart/2005/8/layout/orgChart1"/>
    <dgm:cxn modelId="{38B17478-2E18-49C3-A2AD-C3541B03AB50}" type="presParOf" srcId="{067CE4EE-1382-419C-B3F2-466B7BEACD1C}" destId="{311B67F6-9116-4212-A195-530EB77E1748}" srcOrd="0" destOrd="0" presId="urn:microsoft.com/office/officeart/2005/8/layout/orgChart1"/>
    <dgm:cxn modelId="{34700964-3EC2-4EF3-8685-D1B1152EAA94}" type="presParOf" srcId="{067CE4EE-1382-419C-B3F2-466B7BEACD1C}" destId="{05BCE177-5B86-47D0-997C-00C502C9E577}" srcOrd="1" destOrd="0" presId="urn:microsoft.com/office/officeart/2005/8/layout/orgChart1"/>
    <dgm:cxn modelId="{BF3BB37F-B461-4F73-A59C-347023C10BCD}" type="presParOf" srcId="{05BCE177-5B86-47D0-997C-00C502C9E577}" destId="{E2F24F7A-E854-4B6A-9383-ED197D545232}" srcOrd="0" destOrd="0" presId="urn:microsoft.com/office/officeart/2005/8/layout/orgChart1"/>
    <dgm:cxn modelId="{9C727723-2A0C-405B-B74E-68D132649D27}" type="presParOf" srcId="{E2F24F7A-E854-4B6A-9383-ED197D545232}" destId="{DBCBBA60-5B99-47E8-A949-BF0B94B9C012}" srcOrd="0" destOrd="0" presId="urn:microsoft.com/office/officeart/2005/8/layout/orgChart1"/>
    <dgm:cxn modelId="{51130C05-F804-40CD-9034-A2719561D83E}" type="presParOf" srcId="{E2F24F7A-E854-4B6A-9383-ED197D545232}" destId="{700009FF-33A7-4149-91AA-1BAB03FFF90D}" srcOrd="1" destOrd="0" presId="urn:microsoft.com/office/officeart/2005/8/layout/orgChart1"/>
    <dgm:cxn modelId="{7A6C0180-9995-4D17-9C3D-2980CE501971}" type="presParOf" srcId="{05BCE177-5B86-47D0-997C-00C502C9E577}" destId="{98086D4D-E389-41FA-97BB-DFFA72B6F213}" srcOrd="1" destOrd="0" presId="urn:microsoft.com/office/officeart/2005/8/layout/orgChart1"/>
    <dgm:cxn modelId="{A29678F0-9D06-466C-A237-8C22B8F1855F}" type="presParOf" srcId="{05BCE177-5B86-47D0-997C-00C502C9E577}" destId="{65420B55-EA5D-4952-B0C3-2E2C6517A6CF}" srcOrd="2" destOrd="0" presId="urn:microsoft.com/office/officeart/2005/8/layout/orgChart1"/>
    <dgm:cxn modelId="{A6145A12-AF38-48FB-BDE6-8A0634651870}" type="presParOf" srcId="{067CE4EE-1382-419C-B3F2-466B7BEACD1C}" destId="{830D838F-6DC4-4F1F-B4D4-CF4CC53F7542}" srcOrd="2" destOrd="0" presId="urn:microsoft.com/office/officeart/2005/8/layout/orgChart1"/>
    <dgm:cxn modelId="{971DB2C0-D94A-4C1D-AC86-3FB771CC8674}" type="presParOf" srcId="{067CE4EE-1382-419C-B3F2-466B7BEACD1C}" destId="{565CA53F-1154-4DE9-BA5F-33C5F477C71A}" srcOrd="3" destOrd="0" presId="urn:microsoft.com/office/officeart/2005/8/layout/orgChart1"/>
    <dgm:cxn modelId="{7067F4CD-6DEE-45C5-B955-BDA202344580}" type="presParOf" srcId="{565CA53F-1154-4DE9-BA5F-33C5F477C71A}" destId="{C3F18D30-4F87-44D9-9178-41976A17EF9A}" srcOrd="0" destOrd="0" presId="urn:microsoft.com/office/officeart/2005/8/layout/orgChart1"/>
    <dgm:cxn modelId="{441DA892-7FAB-453A-B61D-C0D26037A10D}" type="presParOf" srcId="{C3F18D30-4F87-44D9-9178-41976A17EF9A}" destId="{8EEFC43E-9535-4F6F-B467-3979CAEB922E}" srcOrd="0" destOrd="0" presId="urn:microsoft.com/office/officeart/2005/8/layout/orgChart1"/>
    <dgm:cxn modelId="{6169C416-F7D0-4ADF-BF38-F6945015791A}" type="presParOf" srcId="{C3F18D30-4F87-44D9-9178-41976A17EF9A}" destId="{2F2B3B07-3DA1-4FC9-936A-1553167C0994}" srcOrd="1" destOrd="0" presId="urn:microsoft.com/office/officeart/2005/8/layout/orgChart1"/>
    <dgm:cxn modelId="{25975E81-6B11-46CB-9708-016322502349}" type="presParOf" srcId="{565CA53F-1154-4DE9-BA5F-33C5F477C71A}" destId="{4EB878BE-9103-49AB-A924-6202B2108AFF}" srcOrd="1" destOrd="0" presId="urn:microsoft.com/office/officeart/2005/8/layout/orgChart1"/>
    <dgm:cxn modelId="{551E7065-2665-4ACC-801E-17A8D8D8466B}" type="presParOf" srcId="{565CA53F-1154-4DE9-BA5F-33C5F477C71A}" destId="{D840778D-DDD3-4B71-A4E4-9FF2B0C00CA1}" srcOrd="2" destOrd="0" presId="urn:microsoft.com/office/officeart/2005/8/layout/orgChart1"/>
    <dgm:cxn modelId="{17D5A8DB-9930-43D1-B11B-B37CBF9D6BD3}" type="presParOf" srcId="{067CE4EE-1382-419C-B3F2-466B7BEACD1C}" destId="{F4B40254-5BDB-4474-A079-64632722E78A}" srcOrd="4" destOrd="0" presId="urn:microsoft.com/office/officeart/2005/8/layout/orgChart1"/>
    <dgm:cxn modelId="{9A3A0BAC-BDAF-47A9-B90C-E2E2CB94AB4D}" type="presParOf" srcId="{067CE4EE-1382-419C-B3F2-466B7BEACD1C}" destId="{CB48A798-FC89-4AC2-9670-417AC501C129}" srcOrd="5" destOrd="0" presId="urn:microsoft.com/office/officeart/2005/8/layout/orgChart1"/>
    <dgm:cxn modelId="{98E50F3A-7EAC-44C1-B991-CFB8051EA324}" type="presParOf" srcId="{CB48A798-FC89-4AC2-9670-417AC501C129}" destId="{D64F4708-9D69-4573-A9BB-5A93000EF18E}" srcOrd="0" destOrd="0" presId="urn:microsoft.com/office/officeart/2005/8/layout/orgChart1"/>
    <dgm:cxn modelId="{CD36732C-F655-48E9-83F6-77B0E46ADAFF}" type="presParOf" srcId="{D64F4708-9D69-4573-A9BB-5A93000EF18E}" destId="{5A380C61-08B5-4080-B5AF-D2C110CEABE8}" srcOrd="0" destOrd="0" presId="urn:microsoft.com/office/officeart/2005/8/layout/orgChart1"/>
    <dgm:cxn modelId="{B248997A-3BC3-443C-AF3D-C165D53F6689}" type="presParOf" srcId="{D64F4708-9D69-4573-A9BB-5A93000EF18E}" destId="{4758B2FF-9341-42C1-96AC-E04E472CCF65}" srcOrd="1" destOrd="0" presId="urn:microsoft.com/office/officeart/2005/8/layout/orgChart1"/>
    <dgm:cxn modelId="{E5850FE0-2A83-4939-BE63-DAB47187E4A5}" type="presParOf" srcId="{CB48A798-FC89-4AC2-9670-417AC501C129}" destId="{13EDEF26-764A-4359-9B9B-664ABE72483F}" srcOrd="1" destOrd="0" presId="urn:microsoft.com/office/officeart/2005/8/layout/orgChart1"/>
    <dgm:cxn modelId="{CE215F50-530F-4B28-94E7-234A5642462D}" type="presParOf" srcId="{CB48A798-FC89-4AC2-9670-417AC501C129}" destId="{C37DA6AF-9378-4FB2-91FD-473B18253F87}" srcOrd="2" destOrd="0" presId="urn:microsoft.com/office/officeart/2005/8/layout/orgChart1"/>
    <dgm:cxn modelId="{0FD643AA-BE7C-4F31-86FA-F5B5A93149EC}" type="presParOf" srcId="{067CE4EE-1382-419C-B3F2-466B7BEACD1C}" destId="{9C938E2A-2E9C-48F2-82B6-151293F2C68B}" srcOrd="6" destOrd="0" presId="urn:microsoft.com/office/officeart/2005/8/layout/orgChart1"/>
    <dgm:cxn modelId="{7EEB030D-ACB0-4C62-B0F0-40A0586C6433}" type="presParOf" srcId="{067CE4EE-1382-419C-B3F2-466B7BEACD1C}" destId="{E15C3ECC-A153-4F3B-A573-337BBFD5AACC}" srcOrd="7" destOrd="0" presId="urn:microsoft.com/office/officeart/2005/8/layout/orgChart1"/>
    <dgm:cxn modelId="{26859D12-71C9-4142-B917-0E1033FC9E2D}" type="presParOf" srcId="{E15C3ECC-A153-4F3B-A573-337BBFD5AACC}" destId="{DC246557-4A70-4450-AB52-48ADEF9F6E82}" srcOrd="0" destOrd="0" presId="urn:microsoft.com/office/officeart/2005/8/layout/orgChart1"/>
    <dgm:cxn modelId="{DC03F9C3-6A47-4CE9-A214-0725DCC69D5C}" type="presParOf" srcId="{DC246557-4A70-4450-AB52-48ADEF9F6E82}" destId="{09A59E6D-B8DA-40C2-A6B7-7B34CC47CAAC}" srcOrd="0" destOrd="0" presId="urn:microsoft.com/office/officeart/2005/8/layout/orgChart1"/>
    <dgm:cxn modelId="{8EB3931F-6C4C-41F1-AEF7-A574215A9977}" type="presParOf" srcId="{DC246557-4A70-4450-AB52-48ADEF9F6E82}" destId="{4C3DFD62-585A-4326-8F94-7CFC695DEF2F}" srcOrd="1" destOrd="0" presId="urn:microsoft.com/office/officeart/2005/8/layout/orgChart1"/>
    <dgm:cxn modelId="{FA804F83-1A38-4DB1-852F-52D0F6B805EE}" type="presParOf" srcId="{E15C3ECC-A153-4F3B-A573-337BBFD5AACC}" destId="{FFE98053-AEDE-4789-81C2-9C2FA3520AE4}" srcOrd="1" destOrd="0" presId="urn:microsoft.com/office/officeart/2005/8/layout/orgChart1"/>
    <dgm:cxn modelId="{07FDBF16-F2B5-48FE-93A5-D652A16238B7}" type="presParOf" srcId="{E15C3ECC-A153-4F3B-A573-337BBFD5AACC}" destId="{785CF58D-1C42-4C6D-81D5-2C394863EBF5}" srcOrd="2" destOrd="0" presId="urn:microsoft.com/office/officeart/2005/8/layout/orgChart1"/>
    <dgm:cxn modelId="{D42FF4A6-433B-43C3-B3F8-A764E6710C5A}" type="presParOf" srcId="{774AD1DD-9F8C-4E6B-8D37-CD138249C72C}" destId="{5A133F58-13BE-403E-AD04-7C82B5E6E38D}" srcOrd="2" destOrd="0" presId="urn:microsoft.com/office/officeart/2005/8/layout/orgChart1"/>
    <dgm:cxn modelId="{E6B39FAC-DB33-4F0F-A95E-7F27763F6187}" type="presParOf" srcId="{5A133F58-13BE-403E-AD04-7C82B5E6E38D}" destId="{DF5B1CB8-F1E1-469B-8BEB-3116867BC331}" srcOrd="0" destOrd="0" presId="urn:microsoft.com/office/officeart/2005/8/layout/orgChart1"/>
    <dgm:cxn modelId="{826C1269-BFA6-486A-AAC1-2F4E3F276F93}" type="presParOf" srcId="{5A133F58-13BE-403E-AD04-7C82B5E6E38D}" destId="{C82C5E32-E1C8-45BA-901E-2A907984F4C1}" srcOrd="1" destOrd="0" presId="urn:microsoft.com/office/officeart/2005/8/layout/orgChart1"/>
    <dgm:cxn modelId="{1C4C2029-7049-4D01-BCB6-91A7DB9D7800}" type="presParOf" srcId="{C82C5E32-E1C8-45BA-901E-2A907984F4C1}" destId="{DD2D7AB2-C384-40F6-A081-66F8148A7DB6}" srcOrd="0" destOrd="0" presId="urn:microsoft.com/office/officeart/2005/8/layout/orgChart1"/>
    <dgm:cxn modelId="{7D290228-9BD9-4F28-BB4C-F042A6F6F244}" type="presParOf" srcId="{DD2D7AB2-C384-40F6-A081-66F8148A7DB6}" destId="{97F00FE5-E688-4231-94C2-495497196CC0}" srcOrd="0" destOrd="0" presId="urn:microsoft.com/office/officeart/2005/8/layout/orgChart1"/>
    <dgm:cxn modelId="{D638A16F-B667-49AB-AE7F-59EB460189B0}" type="presParOf" srcId="{DD2D7AB2-C384-40F6-A081-66F8148A7DB6}" destId="{A90D9D1E-109F-4AFB-BA4F-2F8F62365490}" srcOrd="1" destOrd="0" presId="urn:microsoft.com/office/officeart/2005/8/layout/orgChart1"/>
    <dgm:cxn modelId="{AD70A220-5D82-49C0-9C06-E9420D8DA08B}" type="presParOf" srcId="{C82C5E32-E1C8-45BA-901E-2A907984F4C1}" destId="{88007801-8DC6-4233-BC37-330CC81C104C}" srcOrd="1" destOrd="0" presId="urn:microsoft.com/office/officeart/2005/8/layout/orgChart1"/>
    <dgm:cxn modelId="{FC89F22E-19AC-40E8-B55E-BDC717B1FF07}" type="presParOf" srcId="{C82C5E32-E1C8-45BA-901E-2A907984F4C1}" destId="{F66EE202-9B3B-49EF-991B-434D1FFCB618}"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38C631D-07F2-4ED3-8B42-3B2B3FE2A6C8}" type="doc">
      <dgm:prSet loTypeId="urn:microsoft.com/office/officeart/2009/layout/CirclePictureHierarchy" loCatId="hierarchy" qsTypeId="urn:microsoft.com/office/officeart/2005/8/quickstyle/simple1" qsCatId="simple" csTypeId="urn:microsoft.com/office/officeart/2005/8/colors/accent1_2" csCatId="accent1" phldr="1"/>
      <dgm:spPr/>
      <dgm:t>
        <a:bodyPr/>
        <a:lstStyle/>
        <a:p>
          <a:endParaRPr lang="en-US"/>
        </a:p>
      </dgm:t>
    </dgm:pt>
    <dgm:pt modelId="{07DF6583-8304-4807-AF25-11BC3B951386}">
      <dgm:prSet phldrT="[Text]" custT="1"/>
      <dgm:spPr>
        <a:solidFill>
          <a:schemeClr val="tx1"/>
        </a:solidFill>
      </dgm:spPr>
      <dgm:t>
        <a:bodyPr/>
        <a:lstStyle/>
        <a:p>
          <a:r>
            <a:rPr lang="en-US" sz="1800" b="1" dirty="0" smtClean="0">
              <a:solidFill>
                <a:schemeClr val="bg1"/>
              </a:solidFill>
              <a:effectLst>
                <a:outerShdw blurRad="38100" dist="38100" dir="2700000" algn="tl">
                  <a:srgbClr val="000000">
                    <a:alpha val="43137"/>
                  </a:srgbClr>
                </a:outerShdw>
              </a:effectLst>
            </a:rPr>
            <a:t>Prof. Engineer</a:t>
          </a:r>
          <a:endParaRPr lang="en-US" sz="1800" b="1" dirty="0">
            <a:solidFill>
              <a:schemeClr val="bg1"/>
            </a:solidFill>
            <a:effectLst>
              <a:outerShdw blurRad="38100" dist="38100" dir="2700000" algn="tl">
                <a:srgbClr val="000000">
                  <a:alpha val="43137"/>
                </a:srgbClr>
              </a:outerShdw>
            </a:effectLst>
          </a:endParaRPr>
        </a:p>
      </dgm:t>
    </dgm:pt>
    <dgm:pt modelId="{9CA0654E-96DF-469F-AA14-41BABD624229}" type="parTrans" cxnId="{B0081396-3954-424E-A9C0-D420866BC744}">
      <dgm:prSet/>
      <dgm:spPr/>
      <dgm:t>
        <a:bodyPr/>
        <a:lstStyle/>
        <a:p>
          <a:endParaRPr lang="en-US"/>
        </a:p>
      </dgm:t>
    </dgm:pt>
    <dgm:pt modelId="{E8FBAC50-77B9-4A4A-9542-1A29B770C111}" type="sibTrans" cxnId="{B0081396-3954-424E-A9C0-D420866BC744}">
      <dgm:prSet/>
      <dgm:spPr/>
      <dgm:t>
        <a:bodyPr/>
        <a:lstStyle/>
        <a:p>
          <a:endParaRPr lang="en-US"/>
        </a:p>
      </dgm:t>
    </dgm:pt>
    <dgm:pt modelId="{6E76B153-2AC6-4E10-B44E-C36540011666}">
      <dgm:prSet phldrT="[Text]" custT="1"/>
      <dgm:spPr>
        <a:solidFill>
          <a:srgbClr val="FFC000"/>
        </a:solidFill>
      </dgm:spPr>
      <dgm:t>
        <a:bodyPr/>
        <a:lstStyle/>
        <a:p>
          <a:r>
            <a:rPr lang="en-US" sz="1800" b="1" dirty="0" smtClean="0">
              <a:effectLst>
                <a:outerShdw blurRad="38100" dist="38100" dir="2700000" algn="tl">
                  <a:srgbClr val="000000">
                    <a:alpha val="43137"/>
                  </a:srgbClr>
                </a:outerShdw>
              </a:effectLst>
            </a:rPr>
            <a:t>Prof. Eng. Technologist</a:t>
          </a:r>
          <a:endParaRPr lang="en-US" sz="1800" b="1" dirty="0">
            <a:effectLst>
              <a:outerShdw blurRad="38100" dist="38100" dir="2700000" algn="tl">
                <a:srgbClr val="000000">
                  <a:alpha val="43137"/>
                </a:srgbClr>
              </a:outerShdw>
            </a:effectLst>
          </a:endParaRPr>
        </a:p>
      </dgm:t>
    </dgm:pt>
    <dgm:pt modelId="{AB7F04C2-489D-45E6-8AD0-963083927B8F}" type="parTrans" cxnId="{FD2CE7D1-B145-49F4-B150-FF35C72F1E3B}">
      <dgm:prSet>
        <dgm:style>
          <a:lnRef idx="0">
            <a:scrgbClr r="0" g="0" b="0"/>
          </a:lnRef>
          <a:fillRef idx="0">
            <a:scrgbClr r="0" g="0" b="0"/>
          </a:fillRef>
          <a:effectRef idx="0">
            <a:scrgbClr r="0" g="0" b="0"/>
          </a:effectRef>
          <a:fontRef idx="minor">
            <a:schemeClr val="tx1"/>
          </a:fontRef>
        </dgm:style>
      </dgm:prSet>
      <dgm:spPr>
        <a:noFill/>
        <a:ln w="9525" cap="flat" cmpd="sng" algn="ctr">
          <a:solidFill>
            <a:schemeClr val="dk1"/>
          </a:solidFill>
          <a:prstDash val="solid"/>
          <a:round/>
          <a:headEnd type="none" w="med" len="med"/>
          <a:tailEnd type="arrow" w="med" len="med"/>
        </a:ln>
      </dgm:spPr>
      <dgm:t>
        <a:bodyPr/>
        <a:lstStyle/>
        <a:p>
          <a:endParaRPr lang="en-US"/>
        </a:p>
      </dgm:t>
    </dgm:pt>
    <dgm:pt modelId="{EDB3EB74-B66D-4CED-ACC2-B8E08799A95F}" type="sibTrans" cxnId="{FD2CE7D1-B145-49F4-B150-FF35C72F1E3B}">
      <dgm:prSet/>
      <dgm:spPr/>
      <dgm:t>
        <a:bodyPr/>
        <a:lstStyle/>
        <a:p>
          <a:endParaRPr lang="en-US"/>
        </a:p>
      </dgm:t>
    </dgm:pt>
    <dgm:pt modelId="{4D43A280-FC25-41A3-94AE-8C57A0A51BC5}">
      <dgm:prSet phldrT="[Text]" custT="1"/>
      <dgm:spPr>
        <a:solidFill>
          <a:srgbClr val="00B050"/>
        </a:solidFill>
      </dgm:spPr>
      <dgm:t>
        <a:bodyPr/>
        <a:lstStyle/>
        <a:p>
          <a:r>
            <a:rPr lang="en-US" sz="1800" b="1" dirty="0" smtClean="0">
              <a:effectLst>
                <a:outerShdw blurRad="38100" dist="38100" dir="2700000" algn="tl">
                  <a:srgbClr val="000000">
                    <a:alpha val="43137"/>
                  </a:srgbClr>
                </a:outerShdw>
              </a:effectLst>
            </a:rPr>
            <a:t>Technician Eng.</a:t>
          </a:r>
          <a:endParaRPr lang="en-US" sz="1800" b="1" dirty="0">
            <a:effectLst>
              <a:outerShdw blurRad="38100" dist="38100" dir="2700000" algn="tl">
                <a:srgbClr val="000000">
                  <a:alpha val="43137"/>
                </a:srgbClr>
              </a:outerShdw>
            </a:effectLst>
          </a:endParaRPr>
        </a:p>
      </dgm:t>
    </dgm:pt>
    <dgm:pt modelId="{36D9D52B-9970-4B91-9452-647D4EF00CC7}" type="parTrans" cxnId="{598477B1-D53F-4A2C-9D33-140F1BA47110}">
      <dgm:prSet>
        <dgm:style>
          <a:lnRef idx="0">
            <a:scrgbClr r="0" g="0" b="0"/>
          </a:lnRef>
          <a:fillRef idx="0">
            <a:scrgbClr r="0" g="0" b="0"/>
          </a:fillRef>
          <a:effectRef idx="0">
            <a:scrgbClr r="0" g="0" b="0"/>
          </a:effectRef>
          <a:fontRef idx="minor">
            <a:schemeClr val="tx1"/>
          </a:fontRef>
        </dgm:style>
      </dgm:prSet>
      <dgm:spPr>
        <a:noFill/>
        <a:ln w="9525" cap="flat" cmpd="sng" algn="ctr">
          <a:solidFill>
            <a:schemeClr val="dk1"/>
          </a:solidFill>
          <a:prstDash val="solid"/>
          <a:round/>
          <a:headEnd type="none" w="med" len="med"/>
          <a:tailEnd type="arrow" w="med" len="med"/>
        </a:ln>
      </dgm:spPr>
      <dgm:t>
        <a:bodyPr/>
        <a:lstStyle/>
        <a:p>
          <a:endParaRPr lang="en-US"/>
        </a:p>
      </dgm:t>
    </dgm:pt>
    <dgm:pt modelId="{C54B20FB-5A80-4A24-8E2A-FB35250B62AD}" type="sibTrans" cxnId="{598477B1-D53F-4A2C-9D33-140F1BA47110}">
      <dgm:prSet/>
      <dgm:spPr/>
      <dgm:t>
        <a:bodyPr/>
        <a:lstStyle/>
        <a:p>
          <a:endParaRPr lang="en-US"/>
        </a:p>
      </dgm:t>
    </dgm:pt>
    <dgm:pt modelId="{7894F446-1CC0-47E5-9EDB-E575288D3430}">
      <dgm:prSet phldrT="[Text]" custT="1"/>
      <dgm:spPr>
        <a:solidFill>
          <a:srgbClr val="FF0000"/>
        </a:solidFill>
      </dgm:spPr>
      <dgm:t>
        <a:bodyPr/>
        <a:lstStyle/>
        <a:p>
          <a:r>
            <a:rPr lang="en-US" sz="1800" b="1" dirty="0" smtClean="0">
              <a:effectLst>
                <a:outerShdw blurRad="38100" dist="38100" dir="2700000" algn="tl">
                  <a:srgbClr val="000000">
                    <a:alpha val="43137"/>
                  </a:srgbClr>
                </a:outerShdw>
              </a:effectLst>
            </a:rPr>
            <a:t>Craftsman</a:t>
          </a:r>
          <a:endParaRPr lang="en-US" sz="1800" b="1" dirty="0">
            <a:effectLst>
              <a:outerShdw blurRad="38100" dist="38100" dir="2700000" algn="tl">
                <a:srgbClr val="000000">
                  <a:alpha val="43137"/>
                </a:srgbClr>
              </a:outerShdw>
            </a:effectLst>
          </a:endParaRPr>
        </a:p>
      </dgm:t>
    </dgm:pt>
    <dgm:pt modelId="{9F6919C7-8F00-4A68-8939-C8BBCACD83A8}" type="parTrans" cxnId="{0888EA2D-951C-427C-B730-10D4A70730A7}">
      <dgm:prSet>
        <dgm:style>
          <a:lnRef idx="0">
            <a:scrgbClr r="0" g="0" b="0"/>
          </a:lnRef>
          <a:fillRef idx="0">
            <a:scrgbClr r="0" g="0" b="0"/>
          </a:fillRef>
          <a:effectRef idx="0">
            <a:scrgbClr r="0" g="0" b="0"/>
          </a:effectRef>
          <a:fontRef idx="minor">
            <a:schemeClr val="tx1"/>
          </a:fontRef>
        </dgm:style>
      </dgm:prSet>
      <dgm:spPr>
        <a:noFill/>
        <a:ln w="9525" cap="flat" cmpd="sng" algn="ctr">
          <a:solidFill>
            <a:schemeClr val="dk1"/>
          </a:solidFill>
          <a:prstDash val="solid"/>
          <a:round/>
          <a:headEnd type="none" w="med" len="med"/>
          <a:tailEnd type="arrow" w="med" len="med"/>
        </a:ln>
      </dgm:spPr>
      <dgm:t>
        <a:bodyPr/>
        <a:lstStyle/>
        <a:p>
          <a:endParaRPr lang="en-US"/>
        </a:p>
      </dgm:t>
    </dgm:pt>
    <dgm:pt modelId="{F73BB40F-13CA-4CCD-B812-C52776F50AF3}" type="sibTrans" cxnId="{0888EA2D-951C-427C-B730-10D4A70730A7}">
      <dgm:prSet/>
      <dgm:spPr/>
      <dgm:t>
        <a:bodyPr/>
        <a:lstStyle/>
        <a:p>
          <a:endParaRPr lang="en-US"/>
        </a:p>
      </dgm:t>
    </dgm:pt>
    <dgm:pt modelId="{8B7A18C1-A4B8-42A2-ABFF-13262016173D}" type="pres">
      <dgm:prSet presAssocID="{338C631D-07F2-4ED3-8B42-3B2B3FE2A6C8}" presName="hierChild1" presStyleCnt="0">
        <dgm:presLayoutVars>
          <dgm:chPref val="1"/>
          <dgm:dir/>
          <dgm:animOne val="branch"/>
          <dgm:animLvl val="lvl"/>
          <dgm:resizeHandles/>
        </dgm:presLayoutVars>
      </dgm:prSet>
      <dgm:spPr/>
      <dgm:t>
        <a:bodyPr/>
        <a:lstStyle/>
        <a:p>
          <a:endParaRPr lang="en-US"/>
        </a:p>
      </dgm:t>
    </dgm:pt>
    <dgm:pt modelId="{6B2EE996-2027-4C60-9350-CF3FF08548B3}" type="pres">
      <dgm:prSet presAssocID="{07DF6583-8304-4807-AF25-11BC3B951386}" presName="hierRoot1" presStyleCnt="0"/>
      <dgm:spPr/>
    </dgm:pt>
    <dgm:pt modelId="{5B63527F-E649-4E23-BF68-66D0FADA58FB}" type="pres">
      <dgm:prSet presAssocID="{07DF6583-8304-4807-AF25-11BC3B951386}" presName="composite" presStyleCnt="0"/>
      <dgm:spPr/>
    </dgm:pt>
    <dgm:pt modelId="{7F91D315-3868-4510-81C8-221E7AA0A582}" type="pres">
      <dgm:prSet presAssocID="{07DF6583-8304-4807-AF25-11BC3B951386}" presName="image" presStyleLbl="node0" presStyleIdx="0" presStyleCnt="1" custScaleX="86580" custScaleY="83099" custLinFactNeighborX="-16422" custLinFactNeighborY="-1908"/>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dgm:spPr>
    </dgm:pt>
    <dgm:pt modelId="{2A89A928-0CC1-4E97-A627-D96ED4CD3E18}" type="pres">
      <dgm:prSet presAssocID="{07DF6583-8304-4807-AF25-11BC3B951386}" presName="text" presStyleLbl="revTx" presStyleIdx="0" presStyleCnt="4" custScaleY="47734" custLinFactNeighborX="-7461" custLinFactNeighborY="-2332">
        <dgm:presLayoutVars>
          <dgm:chPref val="3"/>
        </dgm:presLayoutVars>
      </dgm:prSet>
      <dgm:spPr/>
      <dgm:t>
        <a:bodyPr/>
        <a:lstStyle/>
        <a:p>
          <a:endParaRPr lang="en-US"/>
        </a:p>
      </dgm:t>
    </dgm:pt>
    <dgm:pt modelId="{14FE7361-A9D7-42FC-A925-D3F046F431D4}" type="pres">
      <dgm:prSet presAssocID="{07DF6583-8304-4807-AF25-11BC3B951386}" presName="hierChild2" presStyleCnt="0"/>
      <dgm:spPr/>
    </dgm:pt>
    <dgm:pt modelId="{806F46A0-3CDD-413B-9C09-7046DE94ACDE}" type="pres">
      <dgm:prSet presAssocID="{AB7F04C2-489D-45E6-8AD0-963083927B8F}" presName="Name10" presStyleLbl="parChTrans1D2" presStyleIdx="0" presStyleCnt="1"/>
      <dgm:spPr/>
      <dgm:t>
        <a:bodyPr/>
        <a:lstStyle/>
        <a:p>
          <a:endParaRPr lang="en-US"/>
        </a:p>
      </dgm:t>
    </dgm:pt>
    <dgm:pt modelId="{166E8774-B005-4F80-92AE-DD6550FE1E43}" type="pres">
      <dgm:prSet presAssocID="{6E76B153-2AC6-4E10-B44E-C36540011666}" presName="hierRoot2" presStyleCnt="0"/>
      <dgm:spPr/>
    </dgm:pt>
    <dgm:pt modelId="{488681B4-8A39-443A-8C07-923A4C7C32B6}" type="pres">
      <dgm:prSet presAssocID="{6E76B153-2AC6-4E10-B44E-C36540011666}" presName="composite2" presStyleCnt="0"/>
      <dgm:spPr/>
    </dgm:pt>
    <dgm:pt modelId="{8EF30225-38CA-4669-8510-17058344CF44}" type="pres">
      <dgm:prSet presAssocID="{6E76B153-2AC6-4E10-B44E-C36540011666}" presName="image2" presStyleLbl="node2" presStyleIdx="0" presStyleCnt="1" custScaleX="77719" custScaleY="81364" custLinFactNeighborX="-18643"/>
      <dgm:spPr>
        <a:blipFill>
          <a:blip xmlns:r="http://schemas.openxmlformats.org/officeDocument/2006/relationships" r:embed="rId2">
            <a:extLst>
              <a:ext uri="{28A0092B-C50C-407E-A947-70E740481C1C}">
                <a14:useLocalDpi xmlns:a14="http://schemas.microsoft.com/office/drawing/2010/main" val="0"/>
              </a:ext>
            </a:extLst>
          </a:blip>
          <a:srcRect/>
          <a:stretch>
            <a:fillRect l="-18000" r="-18000"/>
          </a:stretch>
        </a:blipFill>
      </dgm:spPr>
    </dgm:pt>
    <dgm:pt modelId="{3BDF30DB-9424-4E2B-9CA5-8B8323F55FCD}" type="pres">
      <dgm:prSet presAssocID="{6E76B153-2AC6-4E10-B44E-C36540011666}" presName="text2" presStyleLbl="revTx" presStyleIdx="1" presStyleCnt="4" custScaleX="87430" custScaleY="54147" custLinFactNeighborX="-19879" custLinFactNeighborY="1454">
        <dgm:presLayoutVars>
          <dgm:chPref val="3"/>
        </dgm:presLayoutVars>
      </dgm:prSet>
      <dgm:spPr/>
      <dgm:t>
        <a:bodyPr/>
        <a:lstStyle/>
        <a:p>
          <a:endParaRPr lang="en-US"/>
        </a:p>
      </dgm:t>
    </dgm:pt>
    <dgm:pt modelId="{EEFCD6EA-8F83-4377-A892-BB9D216BB444}" type="pres">
      <dgm:prSet presAssocID="{6E76B153-2AC6-4E10-B44E-C36540011666}" presName="hierChild3" presStyleCnt="0"/>
      <dgm:spPr/>
    </dgm:pt>
    <dgm:pt modelId="{9AA782B7-60E4-47C0-A716-88C6E92DC4F8}" type="pres">
      <dgm:prSet presAssocID="{36D9D52B-9970-4B91-9452-647D4EF00CC7}" presName="Name17" presStyleLbl="parChTrans1D3" presStyleIdx="0" presStyleCnt="2"/>
      <dgm:spPr/>
      <dgm:t>
        <a:bodyPr/>
        <a:lstStyle/>
        <a:p>
          <a:endParaRPr lang="en-US"/>
        </a:p>
      </dgm:t>
    </dgm:pt>
    <dgm:pt modelId="{DD8C36B2-F69E-48F9-B9FF-354AA3A5DF03}" type="pres">
      <dgm:prSet presAssocID="{4D43A280-FC25-41A3-94AE-8C57A0A51BC5}" presName="hierRoot3" presStyleCnt="0"/>
      <dgm:spPr/>
    </dgm:pt>
    <dgm:pt modelId="{467CFB17-2927-4D56-A67E-BA4B921AEDB4}" type="pres">
      <dgm:prSet presAssocID="{4D43A280-FC25-41A3-94AE-8C57A0A51BC5}" presName="composite3" presStyleCnt="0"/>
      <dgm:spPr/>
    </dgm:pt>
    <dgm:pt modelId="{64328039-B57A-48CE-AF4C-02C1A5B06FF8}" type="pres">
      <dgm:prSet presAssocID="{4D43A280-FC25-41A3-94AE-8C57A0A51BC5}" presName="image3" presStyleLbl="node3" presStyleIdx="0" presStyleCnt="2" custScaleX="80609" custScaleY="71935" custLinFactNeighborY="-932"/>
      <dgm:spPr>
        <a:blipFill>
          <a:blip xmlns:r="http://schemas.openxmlformats.org/officeDocument/2006/relationships" r:embed="rId3">
            <a:extLst>
              <a:ext uri="{28A0092B-C50C-407E-A947-70E740481C1C}">
                <a14:useLocalDpi xmlns:a14="http://schemas.microsoft.com/office/drawing/2010/main" val="0"/>
              </a:ext>
            </a:extLst>
          </a:blip>
          <a:srcRect/>
          <a:stretch>
            <a:fillRect l="-7000" r="-7000"/>
          </a:stretch>
        </a:blipFill>
      </dgm:spPr>
    </dgm:pt>
    <dgm:pt modelId="{FC760922-C769-49A0-B63E-C98EF7C65917}" type="pres">
      <dgm:prSet presAssocID="{4D43A280-FC25-41A3-94AE-8C57A0A51BC5}" presName="text3" presStyleLbl="revTx" presStyleIdx="2" presStyleCnt="4" custScaleY="50340">
        <dgm:presLayoutVars>
          <dgm:chPref val="3"/>
        </dgm:presLayoutVars>
      </dgm:prSet>
      <dgm:spPr/>
      <dgm:t>
        <a:bodyPr/>
        <a:lstStyle/>
        <a:p>
          <a:endParaRPr lang="en-US"/>
        </a:p>
      </dgm:t>
    </dgm:pt>
    <dgm:pt modelId="{6B08961B-0AFC-4764-90DA-13BBC47C3381}" type="pres">
      <dgm:prSet presAssocID="{4D43A280-FC25-41A3-94AE-8C57A0A51BC5}" presName="hierChild4" presStyleCnt="0"/>
      <dgm:spPr/>
    </dgm:pt>
    <dgm:pt modelId="{973624DF-A670-46B5-A7AF-5AB65D1C2FF8}" type="pres">
      <dgm:prSet presAssocID="{9F6919C7-8F00-4A68-8939-C8BBCACD83A8}" presName="Name17" presStyleLbl="parChTrans1D3" presStyleIdx="1" presStyleCnt="2"/>
      <dgm:spPr/>
      <dgm:t>
        <a:bodyPr/>
        <a:lstStyle/>
        <a:p>
          <a:endParaRPr lang="en-US"/>
        </a:p>
      </dgm:t>
    </dgm:pt>
    <dgm:pt modelId="{8EEDC334-BB35-4424-A229-EFAE7C643C69}" type="pres">
      <dgm:prSet presAssocID="{7894F446-1CC0-47E5-9EDB-E575288D3430}" presName="hierRoot3" presStyleCnt="0"/>
      <dgm:spPr/>
    </dgm:pt>
    <dgm:pt modelId="{E674581F-678D-49B8-B8A9-CC342218A475}" type="pres">
      <dgm:prSet presAssocID="{7894F446-1CC0-47E5-9EDB-E575288D3430}" presName="composite3" presStyleCnt="0"/>
      <dgm:spPr/>
    </dgm:pt>
    <dgm:pt modelId="{B62C97EE-0A60-4F58-B304-C35BD3635716}" type="pres">
      <dgm:prSet presAssocID="{7894F446-1CC0-47E5-9EDB-E575288D3430}" presName="image3" presStyleLbl="node3" presStyleIdx="1" presStyleCnt="2" custScaleX="76030" custScaleY="78002" custLinFactNeighborY="-954"/>
      <dgm:spPr>
        <a:blipFill>
          <a:blip xmlns:r="http://schemas.openxmlformats.org/officeDocument/2006/relationships" r:embed="rId4">
            <a:extLst>
              <a:ext uri="{28A0092B-C50C-407E-A947-70E740481C1C}">
                <a14:useLocalDpi xmlns:a14="http://schemas.microsoft.com/office/drawing/2010/main" val="0"/>
              </a:ext>
            </a:extLst>
          </a:blip>
          <a:srcRect/>
          <a:stretch>
            <a:fillRect l="-14000" r="-14000"/>
          </a:stretch>
        </a:blipFill>
      </dgm:spPr>
    </dgm:pt>
    <dgm:pt modelId="{3384FC20-FAB7-4769-965E-99AE0611DD48}" type="pres">
      <dgm:prSet presAssocID="{7894F446-1CC0-47E5-9EDB-E575288D3430}" presName="text3" presStyleLbl="revTx" presStyleIdx="3" presStyleCnt="4" custScaleY="54159" custLinFactNeighborX="-4974">
        <dgm:presLayoutVars>
          <dgm:chPref val="3"/>
        </dgm:presLayoutVars>
      </dgm:prSet>
      <dgm:spPr/>
      <dgm:t>
        <a:bodyPr/>
        <a:lstStyle/>
        <a:p>
          <a:endParaRPr lang="en-US"/>
        </a:p>
      </dgm:t>
    </dgm:pt>
    <dgm:pt modelId="{0FB0DC2E-7EFE-405E-84A5-D6E96F511A13}" type="pres">
      <dgm:prSet presAssocID="{7894F446-1CC0-47E5-9EDB-E575288D3430}" presName="hierChild4" presStyleCnt="0"/>
      <dgm:spPr/>
    </dgm:pt>
  </dgm:ptLst>
  <dgm:cxnLst>
    <dgm:cxn modelId="{74D40A92-3C5E-4E2B-8BCA-C0E3A808DC5C}" type="presOf" srcId="{AB7F04C2-489D-45E6-8AD0-963083927B8F}" destId="{806F46A0-3CDD-413B-9C09-7046DE94ACDE}" srcOrd="0" destOrd="0" presId="urn:microsoft.com/office/officeart/2009/layout/CirclePictureHierarchy"/>
    <dgm:cxn modelId="{8D4477F0-C9AB-4116-8570-7386E3BF137F}" type="presOf" srcId="{9F6919C7-8F00-4A68-8939-C8BBCACD83A8}" destId="{973624DF-A670-46B5-A7AF-5AB65D1C2FF8}" srcOrd="0" destOrd="0" presId="urn:microsoft.com/office/officeart/2009/layout/CirclePictureHierarchy"/>
    <dgm:cxn modelId="{FD2CE7D1-B145-49F4-B150-FF35C72F1E3B}" srcId="{07DF6583-8304-4807-AF25-11BC3B951386}" destId="{6E76B153-2AC6-4E10-B44E-C36540011666}" srcOrd="0" destOrd="0" parTransId="{AB7F04C2-489D-45E6-8AD0-963083927B8F}" sibTransId="{EDB3EB74-B66D-4CED-ACC2-B8E08799A95F}"/>
    <dgm:cxn modelId="{B643F6B6-D12D-44ED-9760-33B15D240718}" type="presOf" srcId="{36D9D52B-9970-4B91-9452-647D4EF00CC7}" destId="{9AA782B7-60E4-47C0-A716-88C6E92DC4F8}" srcOrd="0" destOrd="0" presId="urn:microsoft.com/office/officeart/2009/layout/CirclePictureHierarchy"/>
    <dgm:cxn modelId="{D4C10702-E065-44AC-AB05-23CC612D7870}" type="presOf" srcId="{338C631D-07F2-4ED3-8B42-3B2B3FE2A6C8}" destId="{8B7A18C1-A4B8-42A2-ABFF-13262016173D}" srcOrd="0" destOrd="0" presId="urn:microsoft.com/office/officeart/2009/layout/CirclePictureHierarchy"/>
    <dgm:cxn modelId="{598477B1-D53F-4A2C-9D33-140F1BA47110}" srcId="{6E76B153-2AC6-4E10-B44E-C36540011666}" destId="{4D43A280-FC25-41A3-94AE-8C57A0A51BC5}" srcOrd="0" destOrd="0" parTransId="{36D9D52B-9970-4B91-9452-647D4EF00CC7}" sibTransId="{C54B20FB-5A80-4A24-8E2A-FB35250B62AD}"/>
    <dgm:cxn modelId="{0888EA2D-951C-427C-B730-10D4A70730A7}" srcId="{6E76B153-2AC6-4E10-B44E-C36540011666}" destId="{7894F446-1CC0-47E5-9EDB-E575288D3430}" srcOrd="1" destOrd="0" parTransId="{9F6919C7-8F00-4A68-8939-C8BBCACD83A8}" sibTransId="{F73BB40F-13CA-4CCD-B812-C52776F50AF3}"/>
    <dgm:cxn modelId="{22E51597-1C11-4149-A700-A417406F3F12}" type="presOf" srcId="{6E76B153-2AC6-4E10-B44E-C36540011666}" destId="{3BDF30DB-9424-4E2B-9CA5-8B8323F55FCD}" srcOrd="0" destOrd="0" presId="urn:microsoft.com/office/officeart/2009/layout/CirclePictureHierarchy"/>
    <dgm:cxn modelId="{C7EAAC4C-893E-4F4F-9D81-197364FA3144}" type="presOf" srcId="{7894F446-1CC0-47E5-9EDB-E575288D3430}" destId="{3384FC20-FAB7-4769-965E-99AE0611DD48}" srcOrd="0" destOrd="0" presId="urn:microsoft.com/office/officeart/2009/layout/CirclePictureHierarchy"/>
    <dgm:cxn modelId="{B0081396-3954-424E-A9C0-D420866BC744}" srcId="{338C631D-07F2-4ED3-8B42-3B2B3FE2A6C8}" destId="{07DF6583-8304-4807-AF25-11BC3B951386}" srcOrd="0" destOrd="0" parTransId="{9CA0654E-96DF-469F-AA14-41BABD624229}" sibTransId="{E8FBAC50-77B9-4A4A-9542-1A29B770C111}"/>
    <dgm:cxn modelId="{5E1F3522-87DB-49F7-BED1-A43E3DB9BF6C}" type="presOf" srcId="{4D43A280-FC25-41A3-94AE-8C57A0A51BC5}" destId="{FC760922-C769-49A0-B63E-C98EF7C65917}" srcOrd="0" destOrd="0" presId="urn:microsoft.com/office/officeart/2009/layout/CirclePictureHierarchy"/>
    <dgm:cxn modelId="{AFDE4451-D3C2-488A-B79C-28BF7D36ED04}" type="presOf" srcId="{07DF6583-8304-4807-AF25-11BC3B951386}" destId="{2A89A928-0CC1-4E97-A627-D96ED4CD3E18}" srcOrd="0" destOrd="0" presId="urn:microsoft.com/office/officeart/2009/layout/CirclePictureHierarchy"/>
    <dgm:cxn modelId="{79E44B30-7FF6-40FB-8513-5270DC1D8930}" type="presParOf" srcId="{8B7A18C1-A4B8-42A2-ABFF-13262016173D}" destId="{6B2EE996-2027-4C60-9350-CF3FF08548B3}" srcOrd="0" destOrd="0" presId="urn:microsoft.com/office/officeart/2009/layout/CirclePictureHierarchy"/>
    <dgm:cxn modelId="{A6B3F864-233D-4251-B90E-998E5C579738}" type="presParOf" srcId="{6B2EE996-2027-4C60-9350-CF3FF08548B3}" destId="{5B63527F-E649-4E23-BF68-66D0FADA58FB}" srcOrd="0" destOrd="0" presId="urn:microsoft.com/office/officeart/2009/layout/CirclePictureHierarchy"/>
    <dgm:cxn modelId="{FBBA4D5D-4E2F-4AAC-BE88-5144F5799F34}" type="presParOf" srcId="{5B63527F-E649-4E23-BF68-66D0FADA58FB}" destId="{7F91D315-3868-4510-81C8-221E7AA0A582}" srcOrd="0" destOrd="0" presId="urn:microsoft.com/office/officeart/2009/layout/CirclePictureHierarchy"/>
    <dgm:cxn modelId="{A4227395-E4A0-4839-9B94-90F42953E733}" type="presParOf" srcId="{5B63527F-E649-4E23-BF68-66D0FADA58FB}" destId="{2A89A928-0CC1-4E97-A627-D96ED4CD3E18}" srcOrd="1" destOrd="0" presId="urn:microsoft.com/office/officeart/2009/layout/CirclePictureHierarchy"/>
    <dgm:cxn modelId="{B6728397-C0D6-47E3-93FF-945C0E102433}" type="presParOf" srcId="{6B2EE996-2027-4C60-9350-CF3FF08548B3}" destId="{14FE7361-A9D7-42FC-A925-D3F046F431D4}" srcOrd="1" destOrd="0" presId="urn:microsoft.com/office/officeart/2009/layout/CirclePictureHierarchy"/>
    <dgm:cxn modelId="{62C22AEF-C634-49FE-813E-A97248F43F0F}" type="presParOf" srcId="{14FE7361-A9D7-42FC-A925-D3F046F431D4}" destId="{806F46A0-3CDD-413B-9C09-7046DE94ACDE}" srcOrd="0" destOrd="0" presId="urn:microsoft.com/office/officeart/2009/layout/CirclePictureHierarchy"/>
    <dgm:cxn modelId="{33AF14D4-8093-42B1-8D91-6B56FA45F1B3}" type="presParOf" srcId="{14FE7361-A9D7-42FC-A925-D3F046F431D4}" destId="{166E8774-B005-4F80-92AE-DD6550FE1E43}" srcOrd="1" destOrd="0" presId="urn:microsoft.com/office/officeart/2009/layout/CirclePictureHierarchy"/>
    <dgm:cxn modelId="{9AA9BB28-B0DC-4DE8-8656-AEF6A8EAB815}" type="presParOf" srcId="{166E8774-B005-4F80-92AE-DD6550FE1E43}" destId="{488681B4-8A39-443A-8C07-923A4C7C32B6}" srcOrd="0" destOrd="0" presId="urn:microsoft.com/office/officeart/2009/layout/CirclePictureHierarchy"/>
    <dgm:cxn modelId="{220C6E8A-C35E-409D-AB5B-AB193460BC53}" type="presParOf" srcId="{488681B4-8A39-443A-8C07-923A4C7C32B6}" destId="{8EF30225-38CA-4669-8510-17058344CF44}" srcOrd="0" destOrd="0" presId="urn:microsoft.com/office/officeart/2009/layout/CirclePictureHierarchy"/>
    <dgm:cxn modelId="{CC944DE9-3D2F-4F5D-8E55-7EACC4A58885}" type="presParOf" srcId="{488681B4-8A39-443A-8C07-923A4C7C32B6}" destId="{3BDF30DB-9424-4E2B-9CA5-8B8323F55FCD}" srcOrd="1" destOrd="0" presId="urn:microsoft.com/office/officeart/2009/layout/CirclePictureHierarchy"/>
    <dgm:cxn modelId="{0C628D0F-D468-42E0-A9E9-783C9D2A34F0}" type="presParOf" srcId="{166E8774-B005-4F80-92AE-DD6550FE1E43}" destId="{EEFCD6EA-8F83-4377-A892-BB9D216BB444}" srcOrd="1" destOrd="0" presId="urn:microsoft.com/office/officeart/2009/layout/CirclePictureHierarchy"/>
    <dgm:cxn modelId="{E4658B81-9095-44B9-9681-5A5F3A3CF52B}" type="presParOf" srcId="{EEFCD6EA-8F83-4377-A892-BB9D216BB444}" destId="{9AA782B7-60E4-47C0-A716-88C6E92DC4F8}" srcOrd="0" destOrd="0" presId="urn:microsoft.com/office/officeart/2009/layout/CirclePictureHierarchy"/>
    <dgm:cxn modelId="{3B506FCC-D8AD-4FE4-9AD7-BCCE93FFA3DD}" type="presParOf" srcId="{EEFCD6EA-8F83-4377-A892-BB9D216BB444}" destId="{DD8C36B2-F69E-48F9-B9FF-354AA3A5DF03}" srcOrd="1" destOrd="0" presId="urn:microsoft.com/office/officeart/2009/layout/CirclePictureHierarchy"/>
    <dgm:cxn modelId="{29C7A3A4-999D-4012-A201-BE696DA36B4B}" type="presParOf" srcId="{DD8C36B2-F69E-48F9-B9FF-354AA3A5DF03}" destId="{467CFB17-2927-4D56-A67E-BA4B921AEDB4}" srcOrd="0" destOrd="0" presId="urn:microsoft.com/office/officeart/2009/layout/CirclePictureHierarchy"/>
    <dgm:cxn modelId="{959F63BA-1DAF-4DAC-B276-B530BDCC5250}" type="presParOf" srcId="{467CFB17-2927-4D56-A67E-BA4B921AEDB4}" destId="{64328039-B57A-48CE-AF4C-02C1A5B06FF8}" srcOrd="0" destOrd="0" presId="urn:microsoft.com/office/officeart/2009/layout/CirclePictureHierarchy"/>
    <dgm:cxn modelId="{95CB9427-8380-4491-8288-2747B7981E4A}" type="presParOf" srcId="{467CFB17-2927-4D56-A67E-BA4B921AEDB4}" destId="{FC760922-C769-49A0-B63E-C98EF7C65917}" srcOrd="1" destOrd="0" presId="urn:microsoft.com/office/officeart/2009/layout/CirclePictureHierarchy"/>
    <dgm:cxn modelId="{FAC85CB6-EE54-4058-A8AF-CC23620387C8}" type="presParOf" srcId="{DD8C36B2-F69E-48F9-B9FF-354AA3A5DF03}" destId="{6B08961B-0AFC-4764-90DA-13BBC47C3381}" srcOrd="1" destOrd="0" presId="urn:microsoft.com/office/officeart/2009/layout/CirclePictureHierarchy"/>
    <dgm:cxn modelId="{768F9704-43EE-4305-8B63-573C156E35A5}" type="presParOf" srcId="{EEFCD6EA-8F83-4377-A892-BB9D216BB444}" destId="{973624DF-A670-46B5-A7AF-5AB65D1C2FF8}" srcOrd="2" destOrd="0" presId="urn:microsoft.com/office/officeart/2009/layout/CirclePictureHierarchy"/>
    <dgm:cxn modelId="{E9A49A0D-6A20-43D7-B488-93143039F73E}" type="presParOf" srcId="{EEFCD6EA-8F83-4377-A892-BB9D216BB444}" destId="{8EEDC334-BB35-4424-A229-EFAE7C643C69}" srcOrd="3" destOrd="0" presId="urn:microsoft.com/office/officeart/2009/layout/CirclePictureHierarchy"/>
    <dgm:cxn modelId="{3BAEFE09-9A09-4C5E-9FD5-2D938A544D94}" type="presParOf" srcId="{8EEDC334-BB35-4424-A229-EFAE7C643C69}" destId="{E674581F-678D-49B8-B8A9-CC342218A475}" srcOrd="0" destOrd="0" presId="urn:microsoft.com/office/officeart/2009/layout/CirclePictureHierarchy"/>
    <dgm:cxn modelId="{3E141EAD-5DEF-46E6-9370-15B1DAE69509}" type="presParOf" srcId="{E674581F-678D-49B8-B8A9-CC342218A475}" destId="{B62C97EE-0A60-4F58-B304-C35BD3635716}" srcOrd="0" destOrd="0" presId="urn:microsoft.com/office/officeart/2009/layout/CirclePictureHierarchy"/>
    <dgm:cxn modelId="{49F6E244-64D1-4A0A-9FBA-BDA998644A4E}" type="presParOf" srcId="{E674581F-678D-49B8-B8A9-CC342218A475}" destId="{3384FC20-FAB7-4769-965E-99AE0611DD48}" srcOrd="1" destOrd="0" presId="urn:microsoft.com/office/officeart/2009/layout/CirclePictureHierarchy"/>
    <dgm:cxn modelId="{94EE734C-3DAD-46F8-B616-18C4A3716866}" type="presParOf" srcId="{8EEDC334-BB35-4424-A229-EFAE7C643C69}" destId="{0FB0DC2E-7EFE-405E-84A5-D6E96F511A13}" srcOrd="1" destOrd="0" presId="urn:microsoft.com/office/officeart/2009/layout/CirclePicture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1933FE8-698E-405F-8855-92D8FC11ECA0}" type="doc">
      <dgm:prSet loTypeId="urn:microsoft.com/office/officeart/2005/8/layout/hierarchy1" loCatId="hierarchy" qsTypeId="urn:microsoft.com/office/officeart/2005/8/quickstyle/simple1" qsCatId="simple" csTypeId="urn:microsoft.com/office/officeart/2005/8/colors/accent5_2" csCatId="accent5" phldr="1"/>
      <dgm:spPr/>
      <dgm:t>
        <a:bodyPr/>
        <a:lstStyle/>
        <a:p>
          <a:endParaRPr lang="en-US"/>
        </a:p>
      </dgm:t>
    </dgm:pt>
    <dgm:pt modelId="{FEBAA9E2-5873-43D2-9A1A-8B0064E6B20B}">
      <dgm:prSet phldrT="[Text]" custT="1"/>
      <dgm:spPr/>
      <dgm:t>
        <a:bodyPr/>
        <a:lstStyle/>
        <a:p>
          <a:r>
            <a:rPr lang="en-US" sz="1800" b="1" dirty="0" smtClean="0">
              <a:effectLst>
                <a:outerShdw blurRad="38100" dist="38100" dir="2700000" algn="tl">
                  <a:srgbClr val="000000">
                    <a:alpha val="43137"/>
                  </a:srgbClr>
                </a:outerShdw>
              </a:effectLst>
            </a:rPr>
            <a:t>Engineering Practice</a:t>
          </a:r>
          <a:endParaRPr lang="en-US" sz="1800" b="1" dirty="0">
            <a:effectLst>
              <a:outerShdw blurRad="38100" dist="38100" dir="2700000" algn="tl">
                <a:srgbClr val="000000">
                  <a:alpha val="43137"/>
                </a:srgbClr>
              </a:outerShdw>
            </a:effectLst>
          </a:endParaRPr>
        </a:p>
      </dgm:t>
    </dgm:pt>
    <dgm:pt modelId="{E9917E81-8E26-4256-B4D6-0EB16A0471E1}" type="parTrans" cxnId="{7DE4D3B4-C41D-4539-A37D-E4FCD2ECFB6A}">
      <dgm:prSet/>
      <dgm:spPr/>
      <dgm:t>
        <a:bodyPr/>
        <a:lstStyle/>
        <a:p>
          <a:endParaRPr lang="en-US"/>
        </a:p>
      </dgm:t>
    </dgm:pt>
    <dgm:pt modelId="{8602EF33-7FE8-4677-B102-36B5A629578B}" type="sibTrans" cxnId="{7DE4D3B4-C41D-4539-A37D-E4FCD2ECFB6A}">
      <dgm:prSet/>
      <dgm:spPr/>
      <dgm:t>
        <a:bodyPr/>
        <a:lstStyle/>
        <a:p>
          <a:endParaRPr lang="en-US"/>
        </a:p>
      </dgm:t>
    </dgm:pt>
    <dgm:pt modelId="{9D184D82-3038-43A1-ABEB-3BA226E97970}">
      <dgm:prSet phldrT="[Text]"/>
      <dgm:spPr/>
      <dgm:t>
        <a:bodyPr/>
        <a:lstStyle/>
        <a:p>
          <a:r>
            <a:rPr lang="en-US" dirty="0" smtClean="0"/>
            <a:t>Use of the title Prof Eng. </a:t>
          </a:r>
          <a:r>
            <a:rPr lang="en-US" dirty="0" err="1" smtClean="0"/>
            <a:t>Pract</a:t>
          </a:r>
          <a:r>
            <a:rPr lang="en-US" dirty="0" smtClean="0"/>
            <a:t>. or </a:t>
          </a:r>
          <a:r>
            <a:rPr lang="en-US" dirty="0" err="1" smtClean="0"/>
            <a:t>eng.</a:t>
          </a:r>
          <a:endParaRPr lang="en-US" dirty="0"/>
        </a:p>
      </dgm:t>
    </dgm:pt>
    <dgm:pt modelId="{C14FA499-C927-4597-B298-732CE8CE165D}" type="parTrans" cxnId="{DD256072-18AC-48D5-B6B9-041CD6CD8C5A}">
      <dgm:prSet/>
      <dgm:spPr/>
      <dgm:t>
        <a:bodyPr/>
        <a:lstStyle/>
        <a:p>
          <a:endParaRPr lang="en-US"/>
        </a:p>
      </dgm:t>
    </dgm:pt>
    <dgm:pt modelId="{6B5515C8-64A4-426F-B606-A7317232743B}" type="sibTrans" cxnId="{DD256072-18AC-48D5-B6B9-041CD6CD8C5A}">
      <dgm:prSet/>
      <dgm:spPr/>
      <dgm:t>
        <a:bodyPr/>
        <a:lstStyle/>
        <a:p>
          <a:endParaRPr lang="en-US"/>
        </a:p>
      </dgm:t>
    </dgm:pt>
    <dgm:pt modelId="{FA7C6CE6-BEBA-44BC-A482-86BA194C3070}">
      <dgm:prSet phldrT="[Text]"/>
      <dgm:spPr/>
      <dgm:t>
        <a:bodyPr/>
        <a:lstStyle/>
        <a:p>
          <a:r>
            <a:rPr lang="en-US" dirty="0" smtClean="0"/>
            <a:t>The use of stamp or seal</a:t>
          </a:r>
          <a:endParaRPr lang="en-US" dirty="0"/>
        </a:p>
      </dgm:t>
    </dgm:pt>
    <dgm:pt modelId="{E962E8A0-C84B-475F-B7AB-3B896C610107}" type="parTrans" cxnId="{4A6330FA-A301-4D33-9D8F-068119F6C630}">
      <dgm:prSet/>
      <dgm:spPr/>
      <dgm:t>
        <a:bodyPr/>
        <a:lstStyle/>
        <a:p>
          <a:endParaRPr lang="en-US"/>
        </a:p>
      </dgm:t>
    </dgm:pt>
    <dgm:pt modelId="{F1B7DEDE-5EA2-4AC4-9D4E-E5D0F42E14EB}" type="sibTrans" cxnId="{4A6330FA-A301-4D33-9D8F-068119F6C630}">
      <dgm:prSet/>
      <dgm:spPr/>
      <dgm:t>
        <a:bodyPr/>
        <a:lstStyle/>
        <a:p>
          <a:endParaRPr lang="en-US"/>
        </a:p>
      </dgm:t>
    </dgm:pt>
    <dgm:pt modelId="{1A335E28-F546-4D17-A62D-3FB5C07256C2}">
      <dgm:prSet phldrT="[Text]"/>
      <dgm:spPr/>
      <dgm:t>
        <a:bodyPr/>
        <a:lstStyle/>
        <a:p>
          <a:r>
            <a:rPr lang="en-US" dirty="0" smtClean="0"/>
            <a:t>Signing report/drawings designs etc.</a:t>
          </a:r>
          <a:endParaRPr lang="en-US" dirty="0"/>
        </a:p>
      </dgm:t>
    </dgm:pt>
    <dgm:pt modelId="{84B4244C-1C9A-488E-9604-D978AF573B0E}" type="parTrans" cxnId="{4F428459-E94D-4B73-AAF6-81E3DEF64FC5}">
      <dgm:prSet/>
      <dgm:spPr/>
      <dgm:t>
        <a:bodyPr/>
        <a:lstStyle/>
        <a:p>
          <a:endParaRPr lang="en-US"/>
        </a:p>
      </dgm:t>
    </dgm:pt>
    <dgm:pt modelId="{0E564CA1-4CE3-4148-84AF-71777306C21B}" type="sibTrans" cxnId="{4F428459-E94D-4B73-AAF6-81E3DEF64FC5}">
      <dgm:prSet/>
      <dgm:spPr/>
      <dgm:t>
        <a:bodyPr/>
        <a:lstStyle/>
        <a:p>
          <a:endParaRPr lang="en-US"/>
        </a:p>
      </dgm:t>
    </dgm:pt>
    <dgm:pt modelId="{50552EEB-0964-463D-A78F-BCE84D8247A6}">
      <dgm:prSet phldrT="[Text]"/>
      <dgm:spPr/>
      <dgm:t>
        <a:bodyPr/>
        <a:lstStyle/>
        <a:p>
          <a:r>
            <a:rPr lang="en-US" dirty="0" smtClean="0"/>
            <a:t>Peer review of </a:t>
          </a:r>
          <a:r>
            <a:rPr lang="en-US" dirty="0" err="1" smtClean="0"/>
            <a:t>eng.</a:t>
          </a:r>
          <a:r>
            <a:rPr lang="en-US" dirty="0" smtClean="0"/>
            <a:t> work of public concern</a:t>
          </a:r>
          <a:endParaRPr lang="en-US" dirty="0"/>
        </a:p>
      </dgm:t>
    </dgm:pt>
    <dgm:pt modelId="{65A9F327-7C49-4A28-96A1-677BBA7ECFB8}" type="parTrans" cxnId="{EC73034C-8901-4B4D-99D8-254BADFECE6D}">
      <dgm:prSet/>
      <dgm:spPr/>
      <dgm:t>
        <a:bodyPr/>
        <a:lstStyle/>
        <a:p>
          <a:endParaRPr lang="en-US"/>
        </a:p>
      </dgm:t>
    </dgm:pt>
    <dgm:pt modelId="{FB00C1B4-2751-4A59-864B-BFC6A9C785FE}" type="sibTrans" cxnId="{EC73034C-8901-4B4D-99D8-254BADFECE6D}">
      <dgm:prSet/>
      <dgm:spPr/>
      <dgm:t>
        <a:bodyPr/>
        <a:lstStyle/>
        <a:p>
          <a:endParaRPr lang="en-US"/>
        </a:p>
      </dgm:t>
    </dgm:pt>
    <dgm:pt modelId="{17047A10-B74B-402A-A135-E1ADAD23873C}">
      <dgm:prSet phldrT="[Text]"/>
      <dgm:spPr/>
      <dgm:t>
        <a:bodyPr/>
        <a:lstStyle/>
        <a:p>
          <a:r>
            <a:rPr lang="en-US" dirty="0" smtClean="0"/>
            <a:t>Approval of </a:t>
          </a:r>
          <a:r>
            <a:rPr lang="en-US" dirty="0" err="1" smtClean="0"/>
            <a:t>eng.</a:t>
          </a:r>
          <a:r>
            <a:rPr lang="en-US" dirty="0" smtClean="0"/>
            <a:t> works</a:t>
          </a:r>
          <a:endParaRPr lang="en-US" dirty="0"/>
        </a:p>
      </dgm:t>
    </dgm:pt>
    <dgm:pt modelId="{00C4AE87-D5FD-424D-9A68-DD82EFFEE313}" type="parTrans" cxnId="{E3F359EB-DB12-42CF-B313-07B6D225AB4F}">
      <dgm:prSet/>
      <dgm:spPr/>
      <dgm:t>
        <a:bodyPr/>
        <a:lstStyle/>
        <a:p>
          <a:endParaRPr lang="en-US"/>
        </a:p>
      </dgm:t>
    </dgm:pt>
    <dgm:pt modelId="{67DCC3CE-61DC-4790-87F3-25F591B1BCE9}" type="sibTrans" cxnId="{E3F359EB-DB12-42CF-B313-07B6D225AB4F}">
      <dgm:prSet/>
      <dgm:spPr/>
      <dgm:t>
        <a:bodyPr/>
        <a:lstStyle/>
        <a:p>
          <a:endParaRPr lang="en-US"/>
        </a:p>
      </dgm:t>
    </dgm:pt>
    <dgm:pt modelId="{3B15E2C7-1F3A-44B5-8281-6516F557A8A9}">
      <dgm:prSet phldrT="[Text]"/>
      <dgm:spPr/>
      <dgm:t>
        <a:bodyPr/>
        <a:lstStyle/>
        <a:p>
          <a:r>
            <a:rPr lang="en-US" dirty="0" smtClean="0"/>
            <a:t>Attestation issuance; CPD</a:t>
          </a:r>
          <a:endParaRPr lang="en-US" dirty="0"/>
        </a:p>
      </dgm:t>
    </dgm:pt>
    <dgm:pt modelId="{CC305BEF-BA62-4F23-B275-32114613D20C}" type="parTrans" cxnId="{8760CFA3-5629-4C83-B235-4755C2838AEF}">
      <dgm:prSet/>
      <dgm:spPr/>
      <dgm:t>
        <a:bodyPr/>
        <a:lstStyle/>
        <a:p>
          <a:endParaRPr lang="en-US"/>
        </a:p>
      </dgm:t>
    </dgm:pt>
    <dgm:pt modelId="{21C40AEE-4B49-4E9A-8080-B609548A1A41}" type="sibTrans" cxnId="{8760CFA3-5629-4C83-B235-4755C2838AEF}">
      <dgm:prSet/>
      <dgm:spPr/>
      <dgm:t>
        <a:bodyPr/>
        <a:lstStyle/>
        <a:p>
          <a:endParaRPr lang="en-US"/>
        </a:p>
      </dgm:t>
    </dgm:pt>
    <dgm:pt modelId="{491C71ED-90BD-48B6-AE58-4CB9350F2D04}">
      <dgm:prSet phldrT="[Text]"/>
      <dgm:spPr/>
      <dgm:t>
        <a:bodyPr/>
        <a:lstStyle/>
        <a:p>
          <a:r>
            <a:rPr lang="en-US" dirty="0" smtClean="0"/>
            <a:t>Code of ethics</a:t>
          </a:r>
          <a:endParaRPr lang="en-US" dirty="0"/>
        </a:p>
      </dgm:t>
    </dgm:pt>
    <dgm:pt modelId="{A68C9EB3-8E2E-4A38-A720-ADADE6F63C56}" type="parTrans" cxnId="{E566284D-20E9-4327-BF28-F1341855BE4D}">
      <dgm:prSet/>
      <dgm:spPr/>
      <dgm:t>
        <a:bodyPr/>
        <a:lstStyle/>
        <a:p>
          <a:endParaRPr lang="en-US"/>
        </a:p>
      </dgm:t>
    </dgm:pt>
    <dgm:pt modelId="{13523620-95D5-4CD0-B547-EBEE3B763025}" type="sibTrans" cxnId="{E566284D-20E9-4327-BF28-F1341855BE4D}">
      <dgm:prSet/>
      <dgm:spPr/>
      <dgm:t>
        <a:bodyPr/>
        <a:lstStyle/>
        <a:p>
          <a:endParaRPr lang="en-US"/>
        </a:p>
      </dgm:t>
    </dgm:pt>
    <dgm:pt modelId="{16119DB8-0F34-41C8-B3CC-F116F371ADF9}">
      <dgm:prSet phldrT="[Text]"/>
      <dgm:spPr/>
      <dgm:t>
        <a:bodyPr/>
        <a:lstStyle/>
        <a:p>
          <a:r>
            <a:rPr lang="en-US" dirty="0" smtClean="0"/>
            <a:t>Use of standards/codes </a:t>
          </a:r>
          <a:endParaRPr lang="en-US" dirty="0"/>
        </a:p>
      </dgm:t>
    </dgm:pt>
    <dgm:pt modelId="{B61B3EEB-3849-48E9-A2BB-CC6FB78657AD}" type="parTrans" cxnId="{42DF57C0-9D63-404D-94E5-C3134F6BA21E}">
      <dgm:prSet/>
      <dgm:spPr/>
      <dgm:t>
        <a:bodyPr/>
        <a:lstStyle/>
        <a:p>
          <a:endParaRPr lang="en-US"/>
        </a:p>
      </dgm:t>
    </dgm:pt>
    <dgm:pt modelId="{38655502-B1E8-4881-995A-A226EB5B8F67}" type="sibTrans" cxnId="{42DF57C0-9D63-404D-94E5-C3134F6BA21E}">
      <dgm:prSet/>
      <dgm:spPr/>
      <dgm:t>
        <a:bodyPr/>
        <a:lstStyle/>
        <a:p>
          <a:endParaRPr lang="en-US"/>
        </a:p>
      </dgm:t>
    </dgm:pt>
    <dgm:pt modelId="{29526176-8810-4943-B385-C18ECC517108}" type="pres">
      <dgm:prSet presAssocID="{31933FE8-698E-405F-8855-92D8FC11ECA0}" presName="hierChild1" presStyleCnt="0">
        <dgm:presLayoutVars>
          <dgm:chPref val="1"/>
          <dgm:dir/>
          <dgm:animOne val="branch"/>
          <dgm:animLvl val="lvl"/>
          <dgm:resizeHandles/>
        </dgm:presLayoutVars>
      </dgm:prSet>
      <dgm:spPr/>
      <dgm:t>
        <a:bodyPr/>
        <a:lstStyle/>
        <a:p>
          <a:endParaRPr lang="en-US"/>
        </a:p>
      </dgm:t>
    </dgm:pt>
    <dgm:pt modelId="{CFAF6357-0548-4775-936A-48B65345CB3C}" type="pres">
      <dgm:prSet presAssocID="{FEBAA9E2-5873-43D2-9A1A-8B0064E6B20B}" presName="hierRoot1" presStyleCnt="0"/>
      <dgm:spPr/>
    </dgm:pt>
    <dgm:pt modelId="{5D383CC3-D1E9-4C72-80E6-0ADAE58C08F2}" type="pres">
      <dgm:prSet presAssocID="{FEBAA9E2-5873-43D2-9A1A-8B0064E6B20B}" presName="composite" presStyleCnt="0"/>
      <dgm:spPr/>
    </dgm:pt>
    <dgm:pt modelId="{217F1A85-1E0C-4188-8F81-5C864DC2EF45}" type="pres">
      <dgm:prSet presAssocID="{FEBAA9E2-5873-43D2-9A1A-8B0064E6B20B}" presName="background" presStyleLbl="node0" presStyleIdx="0" presStyleCnt="1"/>
      <dgm:spPr>
        <a:solidFill>
          <a:srgbClr val="0070C0"/>
        </a:solidFill>
      </dgm:spPr>
    </dgm:pt>
    <dgm:pt modelId="{8C4F6595-CFCF-4E13-BDBE-CEBF18530138}" type="pres">
      <dgm:prSet presAssocID="{FEBAA9E2-5873-43D2-9A1A-8B0064E6B20B}" presName="text" presStyleLbl="fgAcc0" presStyleIdx="0" presStyleCnt="1">
        <dgm:presLayoutVars>
          <dgm:chPref val="3"/>
        </dgm:presLayoutVars>
      </dgm:prSet>
      <dgm:spPr/>
      <dgm:t>
        <a:bodyPr/>
        <a:lstStyle/>
        <a:p>
          <a:endParaRPr lang="en-US"/>
        </a:p>
      </dgm:t>
    </dgm:pt>
    <dgm:pt modelId="{F8C1A14C-C815-48B5-97C3-3DAB3F911265}" type="pres">
      <dgm:prSet presAssocID="{FEBAA9E2-5873-43D2-9A1A-8B0064E6B20B}" presName="hierChild2" presStyleCnt="0"/>
      <dgm:spPr/>
    </dgm:pt>
    <dgm:pt modelId="{1D2C4DC8-A44D-497E-BF94-0769AE20D0EB}" type="pres">
      <dgm:prSet presAssocID="{C14FA499-C927-4597-B298-732CE8CE165D}" presName="Name10" presStyleLbl="parChTrans1D2" presStyleIdx="0" presStyleCnt="4"/>
      <dgm:spPr/>
      <dgm:t>
        <a:bodyPr/>
        <a:lstStyle/>
        <a:p>
          <a:endParaRPr lang="en-US"/>
        </a:p>
      </dgm:t>
    </dgm:pt>
    <dgm:pt modelId="{E3427BB0-0A0A-4AB2-8157-A21B90672108}" type="pres">
      <dgm:prSet presAssocID="{9D184D82-3038-43A1-ABEB-3BA226E97970}" presName="hierRoot2" presStyleCnt="0"/>
      <dgm:spPr/>
    </dgm:pt>
    <dgm:pt modelId="{7278FD2F-612C-46E5-8663-42CB634F2DE5}" type="pres">
      <dgm:prSet presAssocID="{9D184D82-3038-43A1-ABEB-3BA226E97970}" presName="composite2" presStyleCnt="0"/>
      <dgm:spPr/>
    </dgm:pt>
    <dgm:pt modelId="{A3F84633-6442-4E32-85FB-E233EE1199E3}" type="pres">
      <dgm:prSet presAssocID="{9D184D82-3038-43A1-ABEB-3BA226E97970}" presName="background2" presStyleLbl="node2" presStyleIdx="0" presStyleCnt="4"/>
      <dgm:spPr>
        <a:ln>
          <a:solidFill>
            <a:schemeClr val="tx1"/>
          </a:solidFill>
        </a:ln>
      </dgm:spPr>
      <dgm:t>
        <a:bodyPr/>
        <a:lstStyle/>
        <a:p>
          <a:endParaRPr lang="en-US"/>
        </a:p>
      </dgm:t>
    </dgm:pt>
    <dgm:pt modelId="{CB56AA08-8168-403B-91C8-4F48E39C488D}" type="pres">
      <dgm:prSet presAssocID="{9D184D82-3038-43A1-ABEB-3BA226E97970}" presName="text2" presStyleLbl="fgAcc2" presStyleIdx="0" presStyleCnt="4">
        <dgm:presLayoutVars>
          <dgm:chPref val="3"/>
        </dgm:presLayoutVars>
      </dgm:prSet>
      <dgm:spPr/>
      <dgm:t>
        <a:bodyPr/>
        <a:lstStyle/>
        <a:p>
          <a:endParaRPr lang="en-US"/>
        </a:p>
      </dgm:t>
    </dgm:pt>
    <dgm:pt modelId="{056F8734-E855-4F70-A783-69350852BE2A}" type="pres">
      <dgm:prSet presAssocID="{9D184D82-3038-43A1-ABEB-3BA226E97970}" presName="hierChild3" presStyleCnt="0"/>
      <dgm:spPr/>
    </dgm:pt>
    <dgm:pt modelId="{66C44983-02B5-4840-B8E2-C06313DAFD36}" type="pres">
      <dgm:prSet presAssocID="{00C4AE87-D5FD-424D-9A68-DD82EFFEE313}" presName="Name17" presStyleLbl="parChTrans1D3" presStyleIdx="0" presStyleCnt="4"/>
      <dgm:spPr/>
      <dgm:t>
        <a:bodyPr/>
        <a:lstStyle/>
        <a:p>
          <a:endParaRPr lang="en-US"/>
        </a:p>
      </dgm:t>
    </dgm:pt>
    <dgm:pt modelId="{A9BA1F87-E9EA-477E-A6B6-71F38EB7E1D9}" type="pres">
      <dgm:prSet presAssocID="{17047A10-B74B-402A-A135-E1ADAD23873C}" presName="hierRoot3" presStyleCnt="0"/>
      <dgm:spPr/>
    </dgm:pt>
    <dgm:pt modelId="{8ABE915F-D5D4-4E18-8852-F48973C92B00}" type="pres">
      <dgm:prSet presAssocID="{17047A10-B74B-402A-A135-E1ADAD23873C}" presName="composite3" presStyleCnt="0"/>
      <dgm:spPr/>
    </dgm:pt>
    <dgm:pt modelId="{D3D5C6F5-8FBE-4720-B1F5-77A473C09F6A}" type="pres">
      <dgm:prSet presAssocID="{17047A10-B74B-402A-A135-E1ADAD23873C}" presName="background3" presStyleLbl="node3" presStyleIdx="0" presStyleCnt="4"/>
      <dgm:spPr>
        <a:solidFill>
          <a:schemeClr val="accent3">
            <a:lumMod val="75000"/>
          </a:schemeClr>
        </a:solidFill>
        <a:ln>
          <a:solidFill>
            <a:schemeClr val="tx1"/>
          </a:solidFill>
        </a:ln>
      </dgm:spPr>
      <dgm:t>
        <a:bodyPr/>
        <a:lstStyle/>
        <a:p>
          <a:endParaRPr lang="en-US"/>
        </a:p>
      </dgm:t>
    </dgm:pt>
    <dgm:pt modelId="{4CA8FF96-10F8-422F-86E5-07F4316057EB}" type="pres">
      <dgm:prSet presAssocID="{17047A10-B74B-402A-A135-E1ADAD23873C}" presName="text3" presStyleLbl="fgAcc3" presStyleIdx="0" presStyleCnt="4">
        <dgm:presLayoutVars>
          <dgm:chPref val="3"/>
        </dgm:presLayoutVars>
      </dgm:prSet>
      <dgm:spPr/>
      <dgm:t>
        <a:bodyPr/>
        <a:lstStyle/>
        <a:p>
          <a:endParaRPr lang="en-US"/>
        </a:p>
      </dgm:t>
    </dgm:pt>
    <dgm:pt modelId="{FFCE4BC8-B264-4546-8026-F80D90D3D67C}" type="pres">
      <dgm:prSet presAssocID="{17047A10-B74B-402A-A135-E1ADAD23873C}" presName="hierChild4" presStyleCnt="0"/>
      <dgm:spPr/>
    </dgm:pt>
    <dgm:pt modelId="{B9B8EC8A-7E1F-4893-9765-2B1D46512303}" type="pres">
      <dgm:prSet presAssocID="{E962E8A0-C84B-475F-B7AB-3B896C610107}" presName="Name10" presStyleLbl="parChTrans1D2" presStyleIdx="1" presStyleCnt="4"/>
      <dgm:spPr/>
      <dgm:t>
        <a:bodyPr/>
        <a:lstStyle/>
        <a:p>
          <a:endParaRPr lang="en-US"/>
        </a:p>
      </dgm:t>
    </dgm:pt>
    <dgm:pt modelId="{D72A77A1-1051-4475-A738-BB5BACAE267E}" type="pres">
      <dgm:prSet presAssocID="{FA7C6CE6-BEBA-44BC-A482-86BA194C3070}" presName="hierRoot2" presStyleCnt="0"/>
      <dgm:spPr/>
    </dgm:pt>
    <dgm:pt modelId="{8668EF17-C0DD-48FD-B440-3B2D5B17F354}" type="pres">
      <dgm:prSet presAssocID="{FA7C6CE6-BEBA-44BC-A482-86BA194C3070}" presName="composite2" presStyleCnt="0"/>
      <dgm:spPr/>
    </dgm:pt>
    <dgm:pt modelId="{DC19EF1E-F15E-4042-B29F-330ED4F0CCDC}" type="pres">
      <dgm:prSet presAssocID="{FA7C6CE6-BEBA-44BC-A482-86BA194C3070}" presName="background2" presStyleLbl="node2" presStyleIdx="1" presStyleCnt="4"/>
      <dgm:spPr>
        <a:ln>
          <a:solidFill>
            <a:schemeClr val="tx1"/>
          </a:solidFill>
        </a:ln>
      </dgm:spPr>
      <dgm:t>
        <a:bodyPr/>
        <a:lstStyle/>
        <a:p>
          <a:endParaRPr lang="en-US"/>
        </a:p>
      </dgm:t>
    </dgm:pt>
    <dgm:pt modelId="{32E034A3-8874-4677-AF4F-D18CCED8AA5E}" type="pres">
      <dgm:prSet presAssocID="{FA7C6CE6-BEBA-44BC-A482-86BA194C3070}" presName="text2" presStyleLbl="fgAcc2" presStyleIdx="1" presStyleCnt="4">
        <dgm:presLayoutVars>
          <dgm:chPref val="3"/>
        </dgm:presLayoutVars>
      </dgm:prSet>
      <dgm:spPr/>
      <dgm:t>
        <a:bodyPr/>
        <a:lstStyle/>
        <a:p>
          <a:endParaRPr lang="en-US"/>
        </a:p>
      </dgm:t>
    </dgm:pt>
    <dgm:pt modelId="{F6E6ABAE-2F65-43ED-BB0D-529E4035673F}" type="pres">
      <dgm:prSet presAssocID="{FA7C6CE6-BEBA-44BC-A482-86BA194C3070}" presName="hierChild3" presStyleCnt="0"/>
      <dgm:spPr/>
    </dgm:pt>
    <dgm:pt modelId="{6BEAC196-190B-4BF5-A7CC-602F519B0153}" type="pres">
      <dgm:prSet presAssocID="{CC305BEF-BA62-4F23-B275-32114613D20C}" presName="Name17" presStyleLbl="parChTrans1D3" presStyleIdx="1" presStyleCnt="4"/>
      <dgm:spPr/>
      <dgm:t>
        <a:bodyPr/>
        <a:lstStyle/>
        <a:p>
          <a:endParaRPr lang="en-US"/>
        </a:p>
      </dgm:t>
    </dgm:pt>
    <dgm:pt modelId="{385E9242-52E2-41BD-B89B-B24502915B3B}" type="pres">
      <dgm:prSet presAssocID="{3B15E2C7-1F3A-44B5-8281-6516F557A8A9}" presName="hierRoot3" presStyleCnt="0"/>
      <dgm:spPr/>
    </dgm:pt>
    <dgm:pt modelId="{BB291D79-F4C0-49B7-8F0F-CEE4892E7D56}" type="pres">
      <dgm:prSet presAssocID="{3B15E2C7-1F3A-44B5-8281-6516F557A8A9}" presName="composite3" presStyleCnt="0"/>
      <dgm:spPr/>
    </dgm:pt>
    <dgm:pt modelId="{C74BFD35-3CC0-4F60-92DB-ACE350BB6FAC}" type="pres">
      <dgm:prSet presAssocID="{3B15E2C7-1F3A-44B5-8281-6516F557A8A9}" presName="background3" presStyleLbl="node3" presStyleIdx="1" presStyleCnt="4"/>
      <dgm:spPr>
        <a:solidFill>
          <a:schemeClr val="accent3">
            <a:lumMod val="75000"/>
          </a:schemeClr>
        </a:solidFill>
        <a:ln>
          <a:solidFill>
            <a:schemeClr val="tx1"/>
          </a:solidFill>
        </a:ln>
      </dgm:spPr>
      <dgm:t>
        <a:bodyPr/>
        <a:lstStyle/>
        <a:p>
          <a:endParaRPr lang="en-US"/>
        </a:p>
      </dgm:t>
    </dgm:pt>
    <dgm:pt modelId="{43FE18BA-D582-4CF8-95CC-97666FD98AED}" type="pres">
      <dgm:prSet presAssocID="{3B15E2C7-1F3A-44B5-8281-6516F557A8A9}" presName="text3" presStyleLbl="fgAcc3" presStyleIdx="1" presStyleCnt="4">
        <dgm:presLayoutVars>
          <dgm:chPref val="3"/>
        </dgm:presLayoutVars>
      </dgm:prSet>
      <dgm:spPr/>
      <dgm:t>
        <a:bodyPr/>
        <a:lstStyle/>
        <a:p>
          <a:endParaRPr lang="en-US"/>
        </a:p>
      </dgm:t>
    </dgm:pt>
    <dgm:pt modelId="{DAEAB82A-5CE8-43FD-BA44-2DD7C0ECACB8}" type="pres">
      <dgm:prSet presAssocID="{3B15E2C7-1F3A-44B5-8281-6516F557A8A9}" presName="hierChild4" presStyleCnt="0"/>
      <dgm:spPr/>
    </dgm:pt>
    <dgm:pt modelId="{51916DF0-8FCC-4708-80CF-AD29024AFEE1}" type="pres">
      <dgm:prSet presAssocID="{84B4244C-1C9A-488E-9604-D978AF573B0E}" presName="Name10" presStyleLbl="parChTrans1D2" presStyleIdx="2" presStyleCnt="4"/>
      <dgm:spPr/>
      <dgm:t>
        <a:bodyPr/>
        <a:lstStyle/>
        <a:p>
          <a:endParaRPr lang="en-US"/>
        </a:p>
      </dgm:t>
    </dgm:pt>
    <dgm:pt modelId="{0FB04FDC-3B96-4B25-9F26-45E82C643BB9}" type="pres">
      <dgm:prSet presAssocID="{1A335E28-F546-4D17-A62D-3FB5C07256C2}" presName="hierRoot2" presStyleCnt="0"/>
      <dgm:spPr/>
    </dgm:pt>
    <dgm:pt modelId="{0310DF19-9B5F-4FBA-9289-084D486FCCD8}" type="pres">
      <dgm:prSet presAssocID="{1A335E28-F546-4D17-A62D-3FB5C07256C2}" presName="composite2" presStyleCnt="0"/>
      <dgm:spPr/>
    </dgm:pt>
    <dgm:pt modelId="{C91183AB-17EF-4862-83A6-25E6F760440D}" type="pres">
      <dgm:prSet presAssocID="{1A335E28-F546-4D17-A62D-3FB5C07256C2}" presName="background2" presStyleLbl="node2" presStyleIdx="2" presStyleCnt="4"/>
      <dgm:spPr>
        <a:ln>
          <a:solidFill>
            <a:schemeClr val="tx1"/>
          </a:solidFill>
        </a:ln>
      </dgm:spPr>
      <dgm:t>
        <a:bodyPr/>
        <a:lstStyle/>
        <a:p>
          <a:endParaRPr lang="en-US"/>
        </a:p>
      </dgm:t>
    </dgm:pt>
    <dgm:pt modelId="{40995F2E-D579-47FA-B71D-BDCAE43A3625}" type="pres">
      <dgm:prSet presAssocID="{1A335E28-F546-4D17-A62D-3FB5C07256C2}" presName="text2" presStyleLbl="fgAcc2" presStyleIdx="2" presStyleCnt="4">
        <dgm:presLayoutVars>
          <dgm:chPref val="3"/>
        </dgm:presLayoutVars>
      </dgm:prSet>
      <dgm:spPr/>
      <dgm:t>
        <a:bodyPr/>
        <a:lstStyle/>
        <a:p>
          <a:endParaRPr lang="en-US"/>
        </a:p>
      </dgm:t>
    </dgm:pt>
    <dgm:pt modelId="{4C9328BC-1EF9-4C97-B041-3B14654C7241}" type="pres">
      <dgm:prSet presAssocID="{1A335E28-F546-4D17-A62D-3FB5C07256C2}" presName="hierChild3" presStyleCnt="0"/>
      <dgm:spPr/>
    </dgm:pt>
    <dgm:pt modelId="{9FF7793B-805F-42EB-B804-CF1F7C30C83F}" type="pres">
      <dgm:prSet presAssocID="{A68C9EB3-8E2E-4A38-A720-ADADE6F63C56}" presName="Name17" presStyleLbl="parChTrans1D3" presStyleIdx="2" presStyleCnt="4"/>
      <dgm:spPr/>
      <dgm:t>
        <a:bodyPr/>
        <a:lstStyle/>
        <a:p>
          <a:endParaRPr lang="en-US"/>
        </a:p>
      </dgm:t>
    </dgm:pt>
    <dgm:pt modelId="{95F716D3-0806-4739-9FC6-1EA31A455219}" type="pres">
      <dgm:prSet presAssocID="{491C71ED-90BD-48B6-AE58-4CB9350F2D04}" presName="hierRoot3" presStyleCnt="0"/>
      <dgm:spPr/>
    </dgm:pt>
    <dgm:pt modelId="{D15CC577-9FA5-47FF-B226-BBFD77A2AC39}" type="pres">
      <dgm:prSet presAssocID="{491C71ED-90BD-48B6-AE58-4CB9350F2D04}" presName="composite3" presStyleCnt="0"/>
      <dgm:spPr/>
    </dgm:pt>
    <dgm:pt modelId="{C6FB95FD-1509-4395-A311-961738E5AABD}" type="pres">
      <dgm:prSet presAssocID="{491C71ED-90BD-48B6-AE58-4CB9350F2D04}" presName="background3" presStyleLbl="node3" presStyleIdx="2" presStyleCnt="4"/>
      <dgm:spPr>
        <a:solidFill>
          <a:schemeClr val="accent3">
            <a:lumMod val="75000"/>
          </a:schemeClr>
        </a:solidFill>
        <a:ln>
          <a:solidFill>
            <a:schemeClr val="tx1"/>
          </a:solidFill>
        </a:ln>
      </dgm:spPr>
      <dgm:t>
        <a:bodyPr/>
        <a:lstStyle/>
        <a:p>
          <a:endParaRPr lang="en-US"/>
        </a:p>
      </dgm:t>
    </dgm:pt>
    <dgm:pt modelId="{AB239FA4-A84E-4DB7-8311-2E3C4E95D682}" type="pres">
      <dgm:prSet presAssocID="{491C71ED-90BD-48B6-AE58-4CB9350F2D04}" presName="text3" presStyleLbl="fgAcc3" presStyleIdx="2" presStyleCnt="4">
        <dgm:presLayoutVars>
          <dgm:chPref val="3"/>
        </dgm:presLayoutVars>
      </dgm:prSet>
      <dgm:spPr/>
      <dgm:t>
        <a:bodyPr/>
        <a:lstStyle/>
        <a:p>
          <a:endParaRPr lang="en-US"/>
        </a:p>
      </dgm:t>
    </dgm:pt>
    <dgm:pt modelId="{0628913D-F40B-467B-B21F-CB76E636AA93}" type="pres">
      <dgm:prSet presAssocID="{491C71ED-90BD-48B6-AE58-4CB9350F2D04}" presName="hierChild4" presStyleCnt="0"/>
      <dgm:spPr/>
    </dgm:pt>
    <dgm:pt modelId="{EAD59395-B58E-43EA-97AE-56657DA55EF4}" type="pres">
      <dgm:prSet presAssocID="{65A9F327-7C49-4A28-96A1-677BBA7ECFB8}" presName="Name10" presStyleLbl="parChTrans1D2" presStyleIdx="3" presStyleCnt="4"/>
      <dgm:spPr/>
      <dgm:t>
        <a:bodyPr/>
        <a:lstStyle/>
        <a:p>
          <a:endParaRPr lang="en-US"/>
        </a:p>
      </dgm:t>
    </dgm:pt>
    <dgm:pt modelId="{7FFC070B-A757-4A76-9B7B-2F7CC27B6B74}" type="pres">
      <dgm:prSet presAssocID="{50552EEB-0964-463D-A78F-BCE84D8247A6}" presName="hierRoot2" presStyleCnt="0"/>
      <dgm:spPr/>
    </dgm:pt>
    <dgm:pt modelId="{2C3C59BB-FD3F-4C32-B8C1-DA808D00381B}" type="pres">
      <dgm:prSet presAssocID="{50552EEB-0964-463D-A78F-BCE84D8247A6}" presName="composite2" presStyleCnt="0"/>
      <dgm:spPr/>
    </dgm:pt>
    <dgm:pt modelId="{03CC5AD9-8885-48AE-A585-58CCC7864C04}" type="pres">
      <dgm:prSet presAssocID="{50552EEB-0964-463D-A78F-BCE84D8247A6}" presName="background2" presStyleLbl="node2" presStyleIdx="3" presStyleCnt="4"/>
      <dgm:spPr>
        <a:ln>
          <a:solidFill>
            <a:schemeClr val="tx1"/>
          </a:solidFill>
        </a:ln>
      </dgm:spPr>
      <dgm:t>
        <a:bodyPr/>
        <a:lstStyle/>
        <a:p>
          <a:endParaRPr lang="en-US"/>
        </a:p>
      </dgm:t>
    </dgm:pt>
    <dgm:pt modelId="{7CE14492-0F69-43D1-9939-4868B90F57AE}" type="pres">
      <dgm:prSet presAssocID="{50552EEB-0964-463D-A78F-BCE84D8247A6}" presName="text2" presStyleLbl="fgAcc2" presStyleIdx="3" presStyleCnt="4">
        <dgm:presLayoutVars>
          <dgm:chPref val="3"/>
        </dgm:presLayoutVars>
      </dgm:prSet>
      <dgm:spPr/>
      <dgm:t>
        <a:bodyPr/>
        <a:lstStyle/>
        <a:p>
          <a:endParaRPr lang="en-US"/>
        </a:p>
      </dgm:t>
    </dgm:pt>
    <dgm:pt modelId="{787F6FCC-D2EB-4B43-9EFE-C2E498DC5D5C}" type="pres">
      <dgm:prSet presAssocID="{50552EEB-0964-463D-A78F-BCE84D8247A6}" presName="hierChild3" presStyleCnt="0"/>
      <dgm:spPr/>
    </dgm:pt>
    <dgm:pt modelId="{4CE8CF91-DF7A-4BA5-8A17-418947BEAE29}" type="pres">
      <dgm:prSet presAssocID="{B61B3EEB-3849-48E9-A2BB-CC6FB78657AD}" presName="Name17" presStyleLbl="parChTrans1D3" presStyleIdx="3" presStyleCnt="4"/>
      <dgm:spPr/>
      <dgm:t>
        <a:bodyPr/>
        <a:lstStyle/>
        <a:p>
          <a:endParaRPr lang="en-US"/>
        </a:p>
      </dgm:t>
    </dgm:pt>
    <dgm:pt modelId="{6482AF7A-BEE1-4BF1-B8CC-3AF791E540D3}" type="pres">
      <dgm:prSet presAssocID="{16119DB8-0F34-41C8-B3CC-F116F371ADF9}" presName="hierRoot3" presStyleCnt="0"/>
      <dgm:spPr/>
    </dgm:pt>
    <dgm:pt modelId="{BA56DE8F-43A1-4856-8E9A-5944782FD6A0}" type="pres">
      <dgm:prSet presAssocID="{16119DB8-0F34-41C8-B3CC-F116F371ADF9}" presName="composite3" presStyleCnt="0"/>
      <dgm:spPr/>
    </dgm:pt>
    <dgm:pt modelId="{67708779-82F1-4BD5-BE75-D78DEA4B93D4}" type="pres">
      <dgm:prSet presAssocID="{16119DB8-0F34-41C8-B3CC-F116F371ADF9}" presName="background3" presStyleLbl="node3" presStyleIdx="3" presStyleCnt="4"/>
      <dgm:spPr>
        <a:solidFill>
          <a:schemeClr val="accent3">
            <a:lumMod val="75000"/>
          </a:schemeClr>
        </a:solidFill>
        <a:ln>
          <a:solidFill>
            <a:schemeClr val="tx1"/>
          </a:solidFill>
        </a:ln>
      </dgm:spPr>
      <dgm:t>
        <a:bodyPr/>
        <a:lstStyle/>
        <a:p>
          <a:endParaRPr lang="en-US"/>
        </a:p>
      </dgm:t>
    </dgm:pt>
    <dgm:pt modelId="{178DADCC-77AE-4EF4-A66E-811BD1BA272B}" type="pres">
      <dgm:prSet presAssocID="{16119DB8-0F34-41C8-B3CC-F116F371ADF9}" presName="text3" presStyleLbl="fgAcc3" presStyleIdx="3" presStyleCnt="4">
        <dgm:presLayoutVars>
          <dgm:chPref val="3"/>
        </dgm:presLayoutVars>
      </dgm:prSet>
      <dgm:spPr/>
      <dgm:t>
        <a:bodyPr/>
        <a:lstStyle/>
        <a:p>
          <a:endParaRPr lang="en-US"/>
        </a:p>
      </dgm:t>
    </dgm:pt>
    <dgm:pt modelId="{F8741224-67A9-45A6-8697-8EA4CBC94F21}" type="pres">
      <dgm:prSet presAssocID="{16119DB8-0F34-41C8-B3CC-F116F371ADF9}" presName="hierChild4" presStyleCnt="0"/>
      <dgm:spPr/>
    </dgm:pt>
  </dgm:ptLst>
  <dgm:cxnLst>
    <dgm:cxn modelId="{88486319-D9BE-4715-ACE4-CB285DEBB1F6}" type="presOf" srcId="{CC305BEF-BA62-4F23-B275-32114613D20C}" destId="{6BEAC196-190B-4BF5-A7CC-602F519B0153}" srcOrd="0" destOrd="0" presId="urn:microsoft.com/office/officeart/2005/8/layout/hierarchy1"/>
    <dgm:cxn modelId="{B4CE70D3-5948-4265-B682-E67D328A56FE}" type="presOf" srcId="{17047A10-B74B-402A-A135-E1ADAD23873C}" destId="{4CA8FF96-10F8-422F-86E5-07F4316057EB}" srcOrd="0" destOrd="0" presId="urn:microsoft.com/office/officeart/2005/8/layout/hierarchy1"/>
    <dgm:cxn modelId="{E566284D-20E9-4327-BF28-F1341855BE4D}" srcId="{1A335E28-F546-4D17-A62D-3FB5C07256C2}" destId="{491C71ED-90BD-48B6-AE58-4CB9350F2D04}" srcOrd="0" destOrd="0" parTransId="{A68C9EB3-8E2E-4A38-A720-ADADE6F63C56}" sibTransId="{13523620-95D5-4CD0-B547-EBEE3B763025}"/>
    <dgm:cxn modelId="{C852AEBD-A8A4-494F-A03C-1EF8D3FF8044}" type="presOf" srcId="{65A9F327-7C49-4A28-96A1-677BBA7ECFB8}" destId="{EAD59395-B58E-43EA-97AE-56657DA55EF4}" srcOrd="0" destOrd="0" presId="urn:microsoft.com/office/officeart/2005/8/layout/hierarchy1"/>
    <dgm:cxn modelId="{4F428459-E94D-4B73-AAF6-81E3DEF64FC5}" srcId="{FEBAA9E2-5873-43D2-9A1A-8B0064E6B20B}" destId="{1A335E28-F546-4D17-A62D-3FB5C07256C2}" srcOrd="2" destOrd="0" parTransId="{84B4244C-1C9A-488E-9604-D978AF573B0E}" sibTransId="{0E564CA1-4CE3-4148-84AF-71777306C21B}"/>
    <dgm:cxn modelId="{6C590BEF-6085-43F7-BC3E-A091EAA77A65}" type="presOf" srcId="{3B15E2C7-1F3A-44B5-8281-6516F557A8A9}" destId="{43FE18BA-D582-4CF8-95CC-97666FD98AED}" srcOrd="0" destOrd="0" presId="urn:microsoft.com/office/officeart/2005/8/layout/hierarchy1"/>
    <dgm:cxn modelId="{725FB724-E18F-4548-B5B4-EB7A85AE7E08}" type="presOf" srcId="{1A335E28-F546-4D17-A62D-3FB5C07256C2}" destId="{40995F2E-D579-47FA-B71D-BDCAE43A3625}" srcOrd="0" destOrd="0" presId="urn:microsoft.com/office/officeart/2005/8/layout/hierarchy1"/>
    <dgm:cxn modelId="{8BC1212B-A16F-4A75-8C3F-0DCD30027294}" type="presOf" srcId="{84B4244C-1C9A-488E-9604-D978AF573B0E}" destId="{51916DF0-8FCC-4708-80CF-AD29024AFEE1}" srcOrd="0" destOrd="0" presId="urn:microsoft.com/office/officeart/2005/8/layout/hierarchy1"/>
    <dgm:cxn modelId="{4026F6D7-4A95-425A-BC36-BCA5603EA3A2}" type="presOf" srcId="{FA7C6CE6-BEBA-44BC-A482-86BA194C3070}" destId="{32E034A3-8874-4677-AF4F-D18CCED8AA5E}" srcOrd="0" destOrd="0" presId="urn:microsoft.com/office/officeart/2005/8/layout/hierarchy1"/>
    <dgm:cxn modelId="{E94C6F74-76F1-4613-9033-C9055F82BC5F}" type="presOf" srcId="{31933FE8-698E-405F-8855-92D8FC11ECA0}" destId="{29526176-8810-4943-B385-C18ECC517108}" srcOrd="0" destOrd="0" presId="urn:microsoft.com/office/officeart/2005/8/layout/hierarchy1"/>
    <dgm:cxn modelId="{D324BC91-C3E3-46C3-8CC3-7589D73090C5}" type="presOf" srcId="{E962E8A0-C84B-475F-B7AB-3B896C610107}" destId="{B9B8EC8A-7E1F-4893-9765-2B1D46512303}" srcOrd="0" destOrd="0" presId="urn:microsoft.com/office/officeart/2005/8/layout/hierarchy1"/>
    <dgm:cxn modelId="{42DF57C0-9D63-404D-94E5-C3134F6BA21E}" srcId="{50552EEB-0964-463D-A78F-BCE84D8247A6}" destId="{16119DB8-0F34-41C8-B3CC-F116F371ADF9}" srcOrd="0" destOrd="0" parTransId="{B61B3EEB-3849-48E9-A2BB-CC6FB78657AD}" sibTransId="{38655502-B1E8-4881-995A-A226EB5B8F67}"/>
    <dgm:cxn modelId="{9B70E601-5187-42C5-A821-6B8EE8FDC5FF}" type="presOf" srcId="{50552EEB-0964-463D-A78F-BCE84D8247A6}" destId="{7CE14492-0F69-43D1-9939-4868B90F57AE}" srcOrd="0" destOrd="0" presId="urn:microsoft.com/office/officeart/2005/8/layout/hierarchy1"/>
    <dgm:cxn modelId="{CAB159A1-B233-45B0-B8F0-6F615DBA810D}" type="presOf" srcId="{16119DB8-0F34-41C8-B3CC-F116F371ADF9}" destId="{178DADCC-77AE-4EF4-A66E-811BD1BA272B}" srcOrd="0" destOrd="0" presId="urn:microsoft.com/office/officeart/2005/8/layout/hierarchy1"/>
    <dgm:cxn modelId="{25C2EC2E-1E21-4C28-9057-B3904D83051D}" type="presOf" srcId="{B61B3EEB-3849-48E9-A2BB-CC6FB78657AD}" destId="{4CE8CF91-DF7A-4BA5-8A17-418947BEAE29}" srcOrd="0" destOrd="0" presId="urn:microsoft.com/office/officeart/2005/8/layout/hierarchy1"/>
    <dgm:cxn modelId="{E3F359EB-DB12-42CF-B313-07B6D225AB4F}" srcId="{9D184D82-3038-43A1-ABEB-3BA226E97970}" destId="{17047A10-B74B-402A-A135-E1ADAD23873C}" srcOrd="0" destOrd="0" parTransId="{00C4AE87-D5FD-424D-9A68-DD82EFFEE313}" sibTransId="{67DCC3CE-61DC-4790-87F3-25F591B1BCE9}"/>
    <dgm:cxn modelId="{DD256072-18AC-48D5-B6B9-041CD6CD8C5A}" srcId="{FEBAA9E2-5873-43D2-9A1A-8B0064E6B20B}" destId="{9D184D82-3038-43A1-ABEB-3BA226E97970}" srcOrd="0" destOrd="0" parTransId="{C14FA499-C927-4597-B298-732CE8CE165D}" sibTransId="{6B5515C8-64A4-426F-B606-A7317232743B}"/>
    <dgm:cxn modelId="{CC57F08A-0FD9-468B-A6BC-F3506042A125}" type="presOf" srcId="{C14FA499-C927-4597-B298-732CE8CE165D}" destId="{1D2C4DC8-A44D-497E-BF94-0769AE20D0EB}" srcOrd="0" destOrd="0" presId="urn:microsoft.com/office/officeart/2005/8/layout/hierarchy1"/>
    <dgm:cxn modelId="{3EF94008-0E6D-458A-970D-875CD8D998CA}" type="presOf" srcId="{FEBAA9E2-5873-43D2-9A1A-8B0064E6B20B}" destId="{8C4F6595-CFCF-4E13-BDBE-CEBF18530138}" srcOrd="0" destOrd="0" presId="urn:microsoft.com/office/officeart/2005/8/layout/hierarchy1"/>
    <dgm:cxn modelId="{7DE4D3B4-C41D-4539-A37D-E4FCD2ECFB6A}" srcId="{31933FE8-698E-405F-8855-92D8FC11ECA0}" destId="{FEBAA9E2-5873-43D2-9A1A-8B0064E6B20B}" srcOrd="0" destOrd="0" parTransId="{E9917E81-8E26-4256-B4D6-0EB16A0471E1}" sibTransId="{8602EF33-7FE8-4677-B102-36B5A629578B}"/>
    <dgm:cxn modelId="{4A6330FA-A301-4D33-9D8F-068119F6C630}" srcId="{FEBAA9E2-5873-43D2-9A1A-8B0064E6B20B}" destId="{FA7C6CE6-BEBA-44BC-A482-86BA194C3070}" srcOrd="1" destOrd="0" parTransId="{E962E8A0-C84B-475F-B7AB-3B896C610107}" sibTransId="{F1B7DEDE-5EA2-4AC4-9D4E-E5D0F42E14EB}"/>
    <dgm:cxn modelId="{4C2896EA-8CA6-412D-9121-9B2F8F958B7F}" type="presOf" srcId="{491C71ED-90BD-48B6-AE58-4CB9350F2D04}" destId="{AB239FA4-A84E-4DB7-8311-2E3C4E95D682}" srcOrd="0" destOrd="0" presId="urn:microsoft.com/office/officeart/2005/8/layout/hierarchy1"/>
    <dgm:cxn modelId="{C6373844-0D08-4715-8F9F-C303E1883F4B}" type="presOf" srcId="{00C4AE87-D5FD-424D-9A68-DD82EFFEE313}" destId="{66C44983-02B5-4840-B8E2-C06313DAFD36}" srcOrd="0" destOrd="0" presId="urn:microsoft.com/office/officeart/2005/8/layout/hierarchy1"/>
    <dgm:cxn modelId="{EC73034C-8901-4B4D-99D8-254BADFECE6D}" srcId="{FEBAA9E2-5873-43D2-9A1A-8B0064E6B20B}" destId="{50552EEB-0964-463D-A78F-BCE84D8247A6}" srcOrd="3" destOrd="0" parTransId="{65A9F327-7C49-4A28-96A1-677BBA7ECFB8}" sibTransId="{FB00C1B4-2751-4A59-864B-BFC6A9C785FE}"/>
    <dgm:cxn modelId="{E390BA3B-300E-49A2-92B7-C13661E327FA}" type="presOf" srcId="{9D184D82-3038-43A1-ABEB-3BA226E97970}" destId="{CB56AA08-8168-403B-91C8-4F48E39C488D}" srcOrd="0" destOrd="0" presId="urn:microsoft.com/office/officeart/2005/8/layout/hierarchy1"/>
    <dgm:cxn modelId="{8760CFA3-5629-4C83-B235-4755C2838AEF}" srcId="{FA7C6CE6-BEBA-44BC-A482-86BA194C3070}" destId="{3B15E2C7-1F3A-44B5-8281-6516F557A8A9}" srcOrd="0" destOrd="0" parTransId="{CC305BEF-BA62-4F23-B275-32114613D20C}" sibTransId="{21C40AEE-4B49-4E9A-8080-B609548A1A41}"/>
    <dgm:cxn modelId="{19BCA327-5898-4732-940A-BC76F9E99964}" type="presOf" srcId="{A68C9EB3-8E2E-4A38-A720-ADADE6F63C56}" destId="{9FF7793B-805F-42EB-B804-CF1F7C30C83F}" srcOrd="0" destOrd="0" presId="urn:microsoft.com/office/officeart/2005/8/layout/hierarchy1"/>
    <dgm:cxn modelId="{8ED2EBD1-D6B6-43C5-809D-D36E67250732}" type="presParOf" srcId="{29526176-8810-4943-B385-C18ECC517108}" destId="{CFAF6357-0548-4775-936A-48B65345CB3C}" srcOrd="0" destOrd="0" presId="urn:microsoft.com/office/officeart/2005/8/layout/hierarchy1"/>
    <dgm:cxn modelId="{4AF5124A-A674-4843-8CE3-F39ACC2E2DFF}" type="presParOf" srcId="{CFAF6357-0548-4775-936A-48B65345CB3C}" destId="{5D383CC3-D1E9-4C72-80E6-0ADAE58C08F2}" srcOrd="0" destOrd="0" presId="urn:microsoft.com/office/officeart/2005/8/layout/hierarchy1"/>
    <dgm:cxn modelId="{81B4D6FD-38F3-4DFD-9E71-746217369D2B}" type="presParOf" srcId="{5D383CC3-D1E9-4C72-80E6-0ADAE58C08F2}" destId="{217F1A85-1E0C-4188-8F81-5C864DC2EF45}" srcOrd="0" destOrd="0" presId="urn:microsoft.com/office/officeart/2005/8/layout/hierarchy1"/>
    <dgm:cxn modelId="{BB69380F-713F-40D4-A79F-2917FB3751C5}" type="presParOf" srcId="{5D383CC3-D1E9-4C72-80E6-0ADAE58C08F2}" destId="{8C4F6595-CFCF-4E13-BDBE-CEBF18530138}" srcOrd="1" destOrd="0" presId="urn:microsoft.com/office/officeart/2005/8/layout/hierarchy1"/>
    <dgm:cxn modelId="{3865C0FA-7231-4FD4-8D1E-34B9E0436E3E}" type="presParOf" srcId="{CFAF6357-0548-4775-936A-48B65345CB3C}" destId="{F8C1A14C-C815-48B5-97C3-3DAB3F911265}" srcOrd="1" destOrd="0" presId="urn:microsoft.com/office/officeart/2005/8/layout/hierarchy1"/>
    <dgm:cxn modelId="{A00D8E7C-3FAA-4BD5-867D-44BCDB27FB7A}" type="presParOf" srcId="{F8C1A14C-C815-48B5-97C3-3DAB3F911265}" destId="{1D2C4DC8-A44D-497E-BF94-0769AE20D0EB}" srcOrd="0" destOrd="0" presId="urn:microsoft.com/office/officeart/2005/8/layout/hierarchy1"/>
    <dgm:cxn modelId="{57A4BF20-5DAF-4177-8EDE-DAC3AF2ABE38}" type="presParOf" srcId="{F8C1A14C-C815-48B5-97C3-3DAB3F911265}" destId="{E3427BB0-0A0A-4AB2-8157-A21B90672108}" srcOrd="1" destOrd="0" presId="urn:microsoft.com/office/officeart/2005/8/layout/hierarchy1"/>
    <dgm:cxn modelId="{59D60095-661F-4102-BB3C-3353B6FD3B41}" type="presParOf" srcId="{E3427BB0-0A0A-4AB2-8157-A21B90672108}" destId="{7278FD2F-612C-46E5-8663-42CB634F2DE5}" srcOrd="0" destOrd="0" presId="urn:microsoft.com/office/officeart/2005/8/layout/hierarchy1"/>
    <dgm:cxn modelId="{24EC7CCF-60BE-483E-AD76-D9868BC6F9B2}" type="presParOf" srcId="{7278FD2F-612C-46E5-8663-42CB634F2DE5}" destId="{A3F84633-6442-4E32-85FB-E233EE1199E3}" srcOrd="0" destOrd="0" presId="urn:microsoft.com/office/officeart/2005/8/layout/hierarchy1"/>
    <dgm:cxn modelId="{635FE39D-766B-40B3-8EB9-17F77E94335A}" type="presParOf" srcId="{7278FD2F-612C-46E5-8663-42CB634F2DE5}" destId="{CB56AA08-8168-403B-91C8-4F48E39C488D}" srcOrd="1" destOrd="0" presId="urn:microsoft.com/office/officeart/2005/8/layout/hierarchy1"/>
    <dgm:cxn modelId="{5FC72E24-769F-4C2C-8A60-55AEAE0E06C0}" type="presParOf" srcId="{E3427BB0-0A0A-4AB2-8157-A21B90672108}" destId="{056F8734-E855-4F70-A783-69350852BE2A}" srcOrd="1" destOrd="0" presId="urn:microsoft.com/office/officeart/2005/8/layout/hierarchy1"/>
    <dgm:cxn modelId="{011D769E-FD1B-46F8-AF89-9A5D7DF7FD97}" type="presParOf" srcId="{056F8734-E855-4F70-A783-69350852BE2A}" destId="{66C44983-02B5-4840-B8E2-C06313DAFD36}" srcOrd="0" destOrd="0" presId="urn:microsoft.com/office/officeart/2005/8/layout/hierarchy1"/>
    <dgm:cxn modelId="{902BC1BE-36D2-4A61-AD29-3684110690DD}" type="presParOf" srcId="{056F8734-E855-4F70-A783-69350852BE2A}" destId="{A9BA1F87-E9EA-477E-A6B6-71F38EB7E1D9}" srcOrd="1" destOrd="0" presId="urn:microsoft.com/office/officeart/2005/8/layout/hierarchy1"/>
    <dgm:cxn modelId="{6697FB6A-DDCF-4695-95C2-9CAEFDAAB14B}" type="presParOf" srcId="{A9BA1F87-E9EA-477E-A6B6-71F38EB7E1D9}" destId="{8ABE915F-D5D4-4E18-8852-F48973C92B00}" srcOrd="0" destOrd="0" presId="urn:microsoft.com/office/officeart/2005/8/layout/hierarchy1"/>
    <dgm:cxn modelId="{4A22BCA5-F25C-4509-BF08-47CA077F3197}" type="presParOf" srcId="{8ABE915F-D5D4-4E18-8852-F48973C92B00}" destId="{D3D5C6F5-8FBE-4720-B1F5-77A473C09F6A}" srcOrd="0" destOrd="0" presId="urn:microsoft.com/office/officeart/2005/8/layout/hierarchy1"/>
    <dgm:cxn modelId="{B16D9F61-6BEA-4A75-98C4-B72383AB4E2F}" type="presParOf" srcId="{8ABE915F-D5D4-4E18-8852-F48973C92B00}" destId="{4CA8FF96-10F8-422F-86E5-07F4316057EB}" srcOrd="1" destOrd="0" presId="urn:microsoft.com/office/officeart/2005/8/layout/hierarchy1"/>
    <dgm:cxn modelId="{97D156F1-E1EE-465A-85D5-E8E5044A8493}" type="presParOf" srcId="{A9BA1F87-E9EA-477E-A6B6-71F38EB7E1D9}" destId="{FFCE4BC8-B264-4546-8026-F80D90D3D67C}" srcOrd="1" destOrd="0" presId="urn:microsoft.com/office/officeart/2005/8/layout/hierarchy1"/>
    <dgm:cxn modelId="{6D9B2FE2-DF25-4A00-AD8C-67FB55E284FB}" type="presParOf" srcId="{F8C1A14C-C815-48B5-97C3-3DAB3F911265}" destId="{B9B8EC8A-7E1F-4893-9765-2B1D46512303}" srcOrd="2" destOrd="0" presId="urn:microsoft.com/office/officeart/2005/8/layout/hierarchy1"/>
    <dgm:cxn modelId="{244AF650-DC3B-479E-AAAE-056FB4D45951}" type="presParOf" srcId="{F8C1A14C-C815-48B5-97C3-3DAB3F911265}" destId="{D72A77A1-1051-4475-A738-BB5BACAE267E}" srcOrd="3" destOrd="0" presId="urn:microsoft.com/office/officeart/2005/8/layout/hierarchy1"/>
    <dgm:cxn modelId="{751A7960-8046-4785-9FD5-46A580E4AEF1}" type="presParOf" srcId="{D72A77A1-1051-4475-A738-BB5BACAE267E}" destId="{8668EF17-C0DD-48FD-B440-3B2D5B17F354}" srcOrd="0" destOrd="0" presId="urn:microsoft.com/office/officeart/2005/8/layout/hierarchy1"/>
    <dgm:cxn modelId="{8D953B47-1BA4-4559-8208-DCBB39A003C5}" type="presParOf" srcId="{8668EF17-C0DD-48FD-B440-3B2D5B17F354}" destId="{DC19EF1E-F15E-4042-B29F-330ED4F0CCDC}" srcOrd="0" destOrd="0" presId="urn:microsoft.com/office/officeart/2005/8/layout/hierarchy1"/>
    <dgm:cxn modelId="{9A4A4C65-F1D9-4FF7-8B83-F1D399E59ED6}" type="presParOf" srcId="{8668EF17-C0DD-48FD-B440-3B2D5B17F354}" destId="{32E034A3-8874-4677-AF4F-D18CCED8AA5E}" srcOrd="1" destOrd="0" presId="urn:microsoft.com/office/officeart/2005/8/layout/hierarchy1"/>
    <dgm:cxn modelId="{E17C8969-73C4-42D4-A4E9-4C6970A4D244}" type="presParOf" srcId="{D72A77A1-1051-4475-A738-BB5BACAE267E}" destId="{F6E6ABAE-2F65-43ED-BB0D-529E4035673F}" srcOrd="1" destOrd="0" presId="urn:microsoft.com/office/officeart/2005/8/layout/hierarchy1"/>
    <dgm:cxn modelId="{24A6190D-73DF-4BCA-87DE-494FA2658567}" type="presParOf" srcId="{F6E6ABAE-2F65-43ED-BB0D-529E4035673F}" destId="{6BEAC196-190B-4BF5-A7CC-602F519B0153}" srcOrd="0" destOrd="0" presId="urn:microsoft.com/office/officeart/2005/8/layout/hierarchy1"/>
    <dgm:cxn modelId="{0F4F7C09-AA4C-4532-B8FB-50BE737FABB3}" type="presParOf" srcId="{F6E6ABAE-2F65-43ED-BB0D-529E4035673F}" destId="{385E9242-52E2-41BD-B89B-B24502915B3B}" srcOrd="1" destOrd="0" presId="urn:microsoft.com/office/officeart/2005/8/layout/hierarchy1"/>
    <dgm:cxn modelId="{002CD261-5FC5-420D-B85F-AE6C68CA2D11}" type="presParOf" srcId="{385E9242-52E2-41BD-B89B-B24502915B3B}" destId="{BB291D79-F4C0-49B7-8F0F-CEE4892E7D56}" srcOrd="0" destOrd="0" presId="urn:microsoft.com/office/officeart/2005/8/layout/hierarchy1"/>
    <dgm:cxn modelId="{C2971635-88A4-41E8-9124-8A7518D136E8}" type="presParOf" srcId="{BB291D79-F4C0-49B7-8F0F-CEE4892E7D56}" destId="{C74BFD35-3CC0-4F60-92DB-ACE350BB6FAC}" srcOrd="0" destOrd="0" presId="urn:microsoft.com/office/officeart/2005/8/layout/hierarchy1"/>
    <dgm:cxn modelId="{EBB566F7-E64F-4C9D-85C9-1C05A3650ACC}" type="presParOf" srcId="{BB291D79-F4C0-49B7-8F0F-CEE4892E7D56}" destId="{43FE18BA-D582-4CF8-95CC-97666FD98AED}" srcOrd="1" destOrd="0" presId="urn:microsoft.com/office/officeart/2005/8/layout/hierarchy1"/>
    <dgm:cxn modelId="{5BBF73C5-F4AB-4C6A-BB64-1F0C472C5881}" type="presParOf" srcId="{385E9242-52E2-41BD-B89B-B24502915B3B}" destId="{DAEAB82A-5CE8-43FD-BA44-2DD7C0ECACB8}" srcOrd="1" destOrd="0" presId="urn:microsoft.com/office/officeart/2005/8/layout/hierarchy1"/>
    <dgm:cxn modelId="{A0A66996-E6A5-4FEA-92A2-2FB7F26526B6}" type="presParOf" srcId="{F8C1A14C-C815-48B5-97C3-3DAB3F911265}" destId="{51916DF0-8FCC-4708-80CF-AD29024AFEE1}" srcOrd="4" destOrd="0" presId="urn:microsoft.com/office/officeart/2005/8/layout/hierarchy1"/>
    <dgm:cxn modelId="{B8E5B440-74F7-4E18-9B75-FC2E9E4BA819}" type="presParOf" srcId="{F8C1A14C-C815-48B5-97C3-3DAB3F911265}" destId="{0FB04FDC-3B96-4B25-9F26-45E82C643BB9}" srcOrd="5" destOrd="0" presId="urn:microsoft.com/office/officeart/2005/8/layout/hierarchy1"/>
    <dgm:cxn modelId="{58D736A6-12A4-4B69-8388-82BA236BC8DD}" type="presParOf" srcId="{0FB04FDC-3B96-4B25-9F26-45E82C643BB9}" destId="{0310DF19-9B5F-4FBA-9289-084D486FCCD8}" srcOrd="0" destOrd="0" presId="urn:microsoft.com/office/officeart/2005/8/layout/hierarchy1"/>
    <dgm:cxn modelId="{1D1F8980-2D22-4ACB-A8E3-30A6D57ADDEC}" type="presParOf" srcId="{0310DF19-9B5F-4FBA-9289-084D486FCCD8}" destId="{C91183AB-17EF-4862-83A6-25E6F760440D}" srcOrd="0" destOrd="0" presId="urn:microsoft.com/office/officeart/2005/8/layout/hierarchy1"/>
    <dgm:cxn modelId="{3E876507-3BCC-49FB-976E-82C9E6DB4990}" type="presParOf" srcId="{0310DF19-9B5F-4FBA-9289-084D486FCCD8}" destId="{40995F2E-D579-47FA-B71D-BDCAE43A3625}" srcOrd="1" destOrd="0" presId="urn:microsoft.com/office/officeart/2005/8/layout/hierarchy1"/>
    <dgm:cxn modelId="{08772D9E-49F4-487C-AB7A-BC5BD0C58436}" type="presParOf" srcId="{0FB04FDC-3B96-4B25-9F26-45E82C643BB9}" destId="{4C9328BC-1EF9-4C97-B041-3B14654C7241}" srcOrd="1" destOrd="0" presId="urn:microsoft.com/office/officeart/2005/8/layout/hierarchy1"/>
    <dgm:cxn modelId="{382CBBF3-2BDC-4613-B5E3-A0594BAEA6C4}" type="presParOf" srcId="{4C9328BC-1EF9-4C97-B041-3B14654C7241}" destId="{9FF7793B-805F-42EB-B804-CF1F7C30C83F}" srcOrd="0" destOrd="0" presId="urn:microsoft.com/office/officeart/2005/8/layout/hierarchy1"/>
    <dgm:cxn modelId="{8FD8D824-B44E-4E25-B592-2D53A4767AEE}" type="presParOf" srcId="{4C9328BC-1EF9-4C97-B041-3B14654C7241}" destId="{95F716D3-0806-4739-9FC6-1EA31A455219}" srcOrd="1" destOrd="0" presId="urn:microsoft.com/office/officeart/2005/8/layout/hierarchy1"/>
    <dgm:cxn modelId="{2D569DBA-314E-4568-A5FD-03012012E9CF}" type="presParOf" srcId="{95F716D3-0806-4739-9FC6-1EA31A455219}" destId="{D15CC577-9FA5-47FF-B226-BBFD77A2AC39}" srcOrd="0" destOrd="0" presId="urn:microsoft.com/office/officeart/2005/8/layout/hierarchy1"/>
    <dgm:cxn modelId="{89BE7719-F0E7-4FC9-B0B6-196F9A43DB52}" type="presParOf" srcId="{D15CC577-9FA5-47FF-B226-BBFD77A2AC39}" destId="{C6FB95FD-1509-4395-A311-961738E5AABD}" srcOrd="0" destOrd="0" presId="urn:microsoft.com/office/officeart/2005/8/layout/hierarchy1"/>
    <dgm:cxn modelId="{B18C59A1-A698-4BAF-973D-8D631ABC63D3}" type="presParOf" srcId="{D15CC577-9FA5-47FF-B226-BBFD77A2AC39}" destId="{AB239FA4-A84E-4DB7-8311-2E3C4E95D682}" srcOrd="1" destOrd="0" presId="urn:microsoft.com/office/officeart/2005/8/layout/hierarchy1"/>
    <dgm:cxn modelId="{8FCEF4A8-2B66-4830-9CB8-CAA671E5ED01}" type="presParOf" srcId="{95F716D3-0806-4739-9FC6-1EA31A455219}" destId="{0628913D-F40B-467B-B21F-CB76E636AA93}" srcOrd="1" destOrd="0" presId="urn:microsoft.com/office/officeart/2005/8/layout/hierarchy1"/>
    <dgm:cxn modelId="{603AF30B-4ED2-4CEA-AF36-DA946CF1AC23}" type="presParOf" srcId="{F8C1A14C-C815-48B5-97C3-3DAB3F911265}" destId="{EAD59395-B58E-43EA-97AE-56657DA55EF4}" srcOrd="6" destOrd="0" presId="urn:microsoft.com/office/officeart/2005/8/layout/hierarchy1"/>
    <dgm:cxn modelId="{CA3F439E-95D1-4BCE-9817-9680E31E83FD}" type="presParOf" srcId="{F8C1A14C-C815-48B5-97C3-3DAB3F911265}" destId="{7FFC070B-A757-4A76-9B7B-2F7CC27B6B74}" srcOrd="7" destOrd="0" presId="urn:microsoft.com/office/officeart/2005/8/layout/hierarchy1"/>
    <dgm:cxn modelId="{71345DE0-D95F-440F-966F-4ABB2CC54838}" type="presParOf" srcId="{7FFC070B-A757-4A76-9B7B-2F7CC27B6B74}" destId="{2C3C59BB-FD3F-4C32-B8C1-DA808D00381B}" srcOrd="0" destOrd="0" presId="urn:microsoft.com/office/officeart/2005/8/layout/hierarchy1"/>
    <dgm:cxn modelId="{63215137-B9DC-47A4-840D-68BC4011AFD5}" type="presParOf" srcId="{2C3C59BB-FD3F-4C32-B8C1-DA808D00381B}" destId="{03CC5AD9-8885-48AE-A585-58CCC7864C04}" srcOrd="0" destOrd="0" presId="urn:microsoft.com/office/officeart/2005/8/layout/hierarchy1"/>
    <dgm:cxn modelId="{E8C84C8E-C492-47AA-BC69-4FE30DCB5C01}" type="presParOf" srcId="{2C3C59BB-FD3F-4C32-B8C1-DA808D00381B}" destId="{7CE14492-0F69-43D1-9939-4868B90F57AE}" srcOrd="1" destOrd="0" presId="urn:microsoft.com/office/officeart/2005/8/layout/hierarchy1"/>
    <dgm:cxn modelId="{53589E6C-E6C3-4654-A1ED-4D8CADB9EEEE}" type="presParOf" srcId="{7FFC070B-A757-4A76-9B7B-2F7CC27B6B74}" destId="{787F6FCC-D2EB-4B43-9EFE-C2E498DC5D5C}" srcOrd="1" destOrd="0" presId="urn:microsoft.com/office/officeart/2005/8/layout/hierarchy1"/>
    <dgm:cxn modelId="{05B5BAE5-F2E5-4BD2-A151-D1EB7ECD8A0D}" type="presParOf" srcId="{787F6FCC-D2EB-4B43-9EFE-C2E498DC5D5C}" destId="{4CE8CF91-DF7A-4BA5-8A17-418947BEAE29}" srcOrd="0" destOrd="0" presId="urn:microsoft.com/office/officeart/2005/8/layout/hierarchy1"/>
    <dgm:cxn modelId="{FA3D7CE4-9AA5-42AA-9A39-25307513BE36}" type="presParOf" srcId="{787F6FCC-D2EB-4B43-9EFE-C2E498DC5D5C}" destId="{6482AF7A-BEE1-4BF1-B8CC-3AF791E540D3}" srcOrd="1" destOrd="0" presId="urn:microsoft.com/office/officeart/2005/8/layout/hierarchy1"/>
    <dgm:cxn modelId="{79DCCE67-24CE-4DF8-893D-8AE0D1A998BC}" type="presParOf" srcId="{6482AF7A-BEE1-4BF1-B8CC-3AF791E540D3}" destId="{BA56DE8F-43A1-4856-8E9A-5944782FD6A0}" srcOrd="0" destOrd="0" presId="urn:microsoft.com/office/officeart/2005/8/layout/hierarchy1"/>
    <dgm:cxn modelId="{86767ED9-ADDE-46D5-A1B0-75B625F43797}" type="presParOf" srcId="{BA56DE8F-43A1-4856-8E9A-5944782FD6A0}" destId="{67708779-82F1-4BD5-BE75-D78DEA4B93D4}" srcOrd="0" destOrd="0" presId="urn:microsoft.com/office/officeart/2005/8/layout/hierarchy1"/>
    <dgm:cxn modelId="{0E39F986-D639-4722-939A-1D5D9BAC2878}" type="presParOf" srcId="{BA56DE8F-43A1-4856-8E9A-5944782FD6A0}" destId="{178DADCC-77AE-4EF4-A66E-811BD1BA272B}" srcOrd="1" destOrd="0" presId="urn:microsoft.com/office/officeart/2005/8/layout/hierarchy1"/>
    <dgm:cxn modelId="{9EC8077E-86C3-419C-AC4F-D1FCE6820074}" type="presParOf" srcId="{6482AF7A-BEE1-4BF1-B8CC-3AF791E540D3}" destId="{F8741224-67A9-45A6-8697-8EA4CBC94F21}"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15C3567-0743-4A04-93D8-5BD6C45C9DC3}" type="doc">
      <dgm:prSet loTypeId="urn:microsoft.com/office/officeart/2005/8/layout/process1" loCatId="process" qsTypeId="urn:microsoft.com/office/officeart/2005/8/quickstyle/simple1" qsCatId="simple" csTypeId="urn:microsoft.com/office/officeart/2005/8/colors/accent1_2" csCatId="accent1" phldr="1"/>
      <dgm:spPr/>
    </dgm:pt>
    <dgm:pt modelId="{EABDCDA7-83CE-4448-B6F3-FDB01782B946}">
      <dgm:prSet phldrT="[Text]" custT="1"/>
      <dgm:spPr>
        <a:solidFill>
          <a:schemeClr val="accent5">
            <a:lumMod val="60000"/>
            <a:lumOff val="40000"/>
          </a:schemeClr>
        </a:solidFill>
        <a:ln>
          <a:solidFill>
            <a:schemeClr val="tx1"/>
          </a:solidFill>
        </a:ln>
      </dgm:spPr>
      <dgm:t>
        <a:bodyPr/>
        <a:lstStyle/>
        <a:p>
          <a:r>
            <a:rPr lang="en-US" sz="1600" b="1" dirty="0" smtClean="0">
              <a:solidFill>
                <a:schemeClr val="tx1"/>
              </a:solidFill>
            </a:rPr>
            <a:t>Stop &amp; think</a:t>
          </a:r>
          <a:endParaRPr lang="en-US" sz="1600" b="1" dirty="0">
            <a:solidFill>
              <a:schemeClr val="tx1"/>
            </a:solidFill>
          </a:endParaRPr>
        </a:p>
      </dgm:t>
    </dgm:pt>
    <dgm:pt modelId="{B0532DA4-8ADA-45D2-8836-473114A5ECAC}" type="parTrans" cxnId="{5C283CBE-756C-4C24-9CED-FCC5939F32D4}">
      <dgm:prSet/>
      <dgm:spPr/>
      <dgm:t>
        <a:bodyPr/>
        <a:lstStyle/>
        <a:p>
          <a:endParaRPr lang="en-US"/>
        </a:p>
      </dgm:t>
    </dgm:pt>
    <dgm:pt modelId="{765E5CE6-2927-4F8B-AD7F-C65B730F5904}" type="sibTrans" cxnId="{5C283CBE-756C-4C24-9CED-FCC5939F32D4}">
      <dgm:prSet/>
      <dgm:spPr>
        <a:solidFill>
          <a:srgbClr val="FFC000"/>
        </a:solidFill>
        <a:ln>
          <a:solidFill>
            <a:schemeClr val="tx1"/>
          </a:solidFill>
        </a:ln>
      </dgm:spPr>
      <dgm:t>
        <a:bodyPr/>
        <a:lstStyle/>
        <a:p>
          <a:endParaRPr lang="en-US"/>
        </a:p>
      </dgm:t>
    </dgm:pt>
    <dgm:pt modelId="{34264D8C-8FD3-43FD-8265-818D3B35EE2C}">
      <dgm:prSet phldrT="[Text]" custT="1"/>
      <dgm:spPr>
        <a:solidFill>
          <a:schemeClr val="accent2">
            <a:lumMod val="75000"/>
          </a:schemeClr>
        </a:solidFill>
        <a:ln>
          <a:solidFill>
            <a:schemeClr val="tx1"/>
          </a:solidFill>
        </a:ln>
      </dgm:spPr>
      <dgm:t>
        <a:bodyPr/>
        <a:lstStyle/>
        <a:p>
          <a:r>
            <a:rPr lang="en-US" sz="1600" b="1" dirty="0" smtClean="0">
              <a:solidFill>
                <a:schemeClr val="tx1"/>
              </a:solidFill>
            </a:rPr>
            <a:t>Clarify goals</a:t>
          </a:r>
          <a:endParaRPr lang="en-US" sz="1600" b="1" dirty="0">
            <a:solidFill>
              <a:schemeClr val="tx1"/>
            </a:solidFill>
          </a:endParaRPr>
        </a:p>
      </dgm:t>
    </dgm:pt>
    <dgm:pt modelId="{41098B22-FCD2-4E2A-B8BD-9AA0D21D07AA}" type="parTrans" cxnId="{AACCAA40-B2E2-4C80-82AC-268B8AD897D7}">
      <dgm:prSet/>
      <dgm:spPr/>
      <dgm:t>
        <a:bodyPr/>
        <a:lstStyle/>
        <a:p>
          <a:endParaRPr lang="en-US"/>
        </a:p>
      </dgm:t>
    </dgm:pt>
    <dgm:pt modelId="{D95C64B4-3E0E-4410-A502-5466AAFDB141}" type="sibTrans" cxnId="{AACCAA40-B2E2-4C80-82AC-268B8AD897D7}">
      <dgm:prSet/>
      <dgm:spPr>
        <a:solidFill>
          <a:srgbClr val="FF0000"/>
        </a:solidFill>
        <a:ln>
          <a:solidFill>
            <a:schemeClr val="tx1"/>
          </a:solidFill>
        </a:ln>
      </dgm:spPr>
      <dgm:t>
        <a:bodyPr/>
        <a:lstStyle/>
        <a:p>
          <a:endParaRPr lang="en-US"/>
        </a:p>
      </dgm:t>
    </dgm:pt>
    <dgm:pt modelId="{6D81A0D6-D690-44DF-A72F-7763CB263AAD}">
      <dgm:prSet phldrT="[Text]" custT="1"/>
      <dgm:spPr>
        <a:solidFill>
          <a:schemeClr val="accent1">
            <a:lumMod val="50000"/>
          </a:schemeClr>
        </a:solidFill>
        <a:ln>
          <a:solidFill>
            <a:schemeClr val="tx1"/>
          </a:solidFill>
        </a:ln>
      </dgm:spPr>
      <dgm:t>
        <a:bodyPr/>
        <a:lstStyle/>
        <a:p>
          <a:r>
            <a:rPr lang="en-US" sz="1600" b="1" dirty="0" smtClean="0">
              <a:solidFill>
                <a:srgbClr val="FFFF00"/>
              </a:solidFill>
            </a:rPr>
            <a:t>Determine the fact</a:t>
          </a:r>
          <a:endParaRPr lang="en-US" sz="1600" b="1" dirty="0">
            <a:solidFill>
              <a:srgbClr val="FFFF00"/>
            </a:solidFill>
          </a:endParaRPr>
        </a:p>
      </dgm:t>
    </dgm:pt>
    <dgm:pt modelId="{47F153F0-DEFF-4CB3-A7A2-51E8CAC39DB8}" type="parTrans" cxnId="{095D64D8-7FD2-4A88-B05B-4BB8C1A8B889}">
      <dgm:prSet/>
      <dgm:spPr/>
      <dgm:t>
        <a:bodyPr/>
        <a:lstStyle/>
        <a:p>
          <a:endParaRPr lang="en-US"/>
        </a:p>
      </dgm:t>
    </dgm:pt>
    <dgm:pt modelId="{832195EB-B972-4E26-901F-3DC6DE2B2D97}" type="sibTrans" cxnId="{095D64D8-7FD2-4A88-B05B-4BB8C1A8B889}">
      <dgm:prSet/>
      <dgm:spPr>
        <a:solidFill>
          <a:srgbClr val="00B050"/>
        </a:solidFill>
        <a:ln>
          <a:solidFill>
            <a:schemeClr val="tx1"/>
          </a:solidFill>
        </a:ln>
      </dgm:spPr>
      <dgm:t>
        <a:bodyPr/>
        <a:lstStyle/>
        <a:p>
          <a:endParaRPr lang="en-US"/>
        </a:p>
      </dgm:t>
    </dgm:pt>
    <dgm:pt modelId="{4206E302-2CE0-4AED-82DF-B088A900A49D}">
      <dgm:prSet phldrT="[Text]"/>
      <dgm:spPr>
        <a:solidFill>
          <a:schemeClr val="accent5">
            <a:lumMod val="75000"/>
          </a:schemeClr>
        </a:solidFill>
        <a:ln>
          <a:solidFill>
            <a:schemeClr val="tx1"/>
          </a:solidFill>
        </a:ln>
      </dgm:spPr>
      <dgm:t>
        <a:bodyPr/>
        <a:lstStyle/>
        <a:p>
          <a:r>
            <a:rPr lang="en-US" b="1" dirty="0" smtClean="0">
              <a:solidFill>
                <a:schemeClr val="accent3"/>
              </a:solidFill>
            </a:rPr>
            <a:t>Develop options</a:t>
          </a:r>
          <a:endParaRPr lang="en-US" b="1" dirty="0">
            <a:solidFill>
              <a:schemeClr val="accent3"/>
            </a:solidFill>
          </a:endParaRPr>
        </a:p>
      </dgm:t>
    </dgm:pt>
    <dgm:pt modelId="{F1375063-A84A-48D0-A516-AB836F1DB416}" type="parTrans" cxnId="{1E72DFA9-CA8E-4AA2-AFCA-827E72FDCBC4}">
      <dgm:prSet/>
      <dgm:spPr/>
      <dgm:t>
        <a:bodyPr/>
        <a:lstStyle/>
        <a:p>
          <a:endParaRPr lang="en-US"/>
        </a:p>
      </dgm:t>
    </dgm:pt>
    <dgm:pt modelId="{B847D8D0-E80B-4663-BF99-C7DA9A929361}" type="sibTrans" cxnId="{1E72DFA9-CA8E-4AA2-AFCA-827E72FDCBC4}">
      <dgm:prSet/>
      <dgm:spPr/>
      <dgm:t>
        <a:bodyPr/>
        <a:lstStyle/>
        <a:p>
          <a:endParaRPr lang="en-US"/>
        </a:p>
      </dgm:t>
    </dgm:pt>
    <dgm:pt modelId="{8FF970EF-768C-4AB4-B9EF-3FEE76803A0E}">
      <dgm:prSet phldrT="[Text]"/>
      <dgm:spPr>
        <a:solidFill>
          <a:schemeClr val="accent5">
            <a:lumMod val="60000"/>
            <a:lumOff val="40000"/>
          </a:schemeClr>
        </a:solidFill>
        <a:ln>
          <a:solidFill>
            <a:schemeClr val="tx1"/>
          </a:solidFill>
        </a:ln>
      </dgm:spPr>
      <dgm:t>
        <a:bodyPr/>
        <a:lstStyle/>
        <a:p>
          <a:r>
            <a:rPr lang="en-US" sz="1300" dirty="0" smtClean="0"/>
            <a:t>It prevents rush decision</a:t>
          </a:r>
          <a:endParaRPr lang="en-US" sz="1300" dirty="0"/>
        </a:p>
      </dgm:t>
    </dgm:pt>
    <dgm:pt modelId="{392C6CA9-4BE2-4F63-A0BE-129724FEF2D2}" type="parTrans" cxnId="{6AE10EBD-21BC-4660-9FE7-4BB8F70056A8}">
      <dgm:prSet/>
      <dgm:spPr/>
      <dgm:t>
        <a:bodyPr/>
        <a:lstStyle/>
        <a:p>
          <a:endParaRPr lang="en-US"/>
        </a:p>
      </dgm:t>
    </dgm:pt>
    <dgm:pt modelId="{96FDE6D8-663A-4C5C-A456-CA469FC21813}" type="sibTrans" cxnId="{6AE10EBD-21BC-4660-9FE7-4BB8F70056A8}">
      <dgm:prSet/>
      <dgm:spPr/>
      <dgm:t>
        <a:bodyPr/>
        <a:lstStyle/>
        <a:p>
          <a:endParaRPr lang="en-US"/>
        </a:p>
      </dgm:t>
    </dgm:pt>
    <dgm:pt modelId="{3D4EE30A-78D7-492B-98D4-E04966459F7E}">
      <dgm:prSet phldrT="[Text]"/>
      <dgm:spPr>
        <a:solidFill>
          <a:schemeClr val="accent5">
            <a:lumMod val="60000"/>
            <a:lumOff val="40000"/>
          </a:schemeClr>
        </a:solidFill>
        <a:ln>
          <a:solidFill>
            <a:schemeClr val="tx1"/>
          </a:solidFill>
        </a:ln>
      </dgm:spPr>
      <dgm:t>
        <a:bodyPr/>
        <a:lstStyle/>
        <a:p>
          <a:r>
            <a:rPr lang="en-US" sz="1300" dirty="0" smtClean="0"/>
            <a:t>A more thoughtful judgment</a:t>
          </a:r>
          <a:endParaRPr lang="en-US" sz="1300" dirty="0"/>
        </a:p>
      </dgm:t>
    </dgm:pt>
    <dgm:pt modelId="{FE5EE2D4-51CC-4854-B987-48161F89FFE2}" type="parTrans" cxnId="{E5A9A603-B57A-4C38-B756-B57E3EBEE6C9}">
      <dgm:prSet/>
      <dgm:spPr/>
      <dgm:t>
        <a:bodyPr/>
        <a:lstStyle/>
        <a:p>
          <a:endParaRPr lang="en-US"/>
        </a:p>
      </dgm:t>
    </dgm:pt>
    <dgm:pt modelId="{AEE54A6D-69F6-46DA-B5A2-EB15BF63836F}" type="sibTrans" cxnId="{E5A9A603-B57A-4C38-B756-B57E3EBEE6C9}">
      <dgm:prSet/>
      <dgm:spPr/>
      <dgm:t>
        <a:bodyPr/>
        <a:lstStyle/>
        <a:p>
          <a:endParaRPr lang="en-US"/>
        </a:p>
      </dgm:t>
    </dgm:pt>
    <dgm:pt modelId="{6C914B1E-5DDF-4A1C-943A-7DFEF92D0969}">
      <dgm:prSet phldrT="[Text]"/>
      <dgm:spPr>
        <a:solidFill>
          <a:schemeClr val="accent2">
            <a:lumMod val="75000"/>
          </a:schemeClr>
        </a:solidFill>
        <a:ln>
          <a:solidFill>
            <a:schemeClr val="tx1"/>
          </a:solidFill>
        </a:ln>
      </dgm:spPr>
      <dgm:t>
        <a:bodyPr/>
        <a:lstStyle/>
        <a:p>
          <a:r>
            <a:rPr lang="en-US" sz="1300" dirty="0" smtClean="0"/>
            <a:t>What are your aims?</a:t>
          </a:r>
          <a:endParaRPr lang="en-US" sz="1300" dirty="0"/>
        </a:p>
      </dgm:t>
    </dgm:pt>
    <dgm:pt modelId="{91B47453-CAC8-4500-88BC-B5D814088EAF}" type="parTrans" cxnId="{641637EB-C7EE-40EC-942E-13737FEACAA6}">
      <dgm:prSet/>
      <dgm:spPr/>
      <dgm:t>
        <a:bodyPr/>
        <a:lstStyle/>
        <a:p>
          <a:endParaRPr lang="en-US"/>
        </a:p>
      </dgm:t>
    </dgm:pt>
    <dgm:pt modelId="{775C1898-6F5B-4352-8770-94E12D9BED3B}" type="sibTrans" cxnId="{641637EB-C7EE-40EC-942E-13737FEACAA6}">
      <dgm:prSet/>
      <dgm:spPr/>
      <dgm:t>
        <a:bodyPr/>
        <a:lstStyle/>
        <a:p>
          <a:endParaRPr lang="en-US"/>
        </a:p>
      </dgm:t>
    </dgm:pt>
    <dgm:pt modelId="{84C9D6EA-78EF-4567-A3BA-097ACB09B205}">
      <dgm:prSet phldrT="[Text]"/>
      <dgm:spPr>
        <a:solidFill>
          <a:schemeClr val="accent2">
            <a:lumMod val="75000"/>
          </a:schemeClr>
        </a:solidFill>
        <a:ln>
          <a:solidFill>
            <a:schemeClr val="tx1"/>
          </a:solidFill>
        </a:ln>
      </dgm:spPr>
      <dgm:t>
        <a:bodyPr/>
        <a:lstStyle/>
        <a:p>
          <a:r>
            <a:rPr lang="en-US" sz="1300" dirty="0" smtClean="0"/>
            <a:t>Determine your wants and “</a:t>
          </a:r>
          <a:r>
            <a:rPr lang="en-US" sz="1300" dirty="0" err="1" smtClean="0"/>
            <a:t>diswant</a:t>
          </a:r>
          <a:r>
            <a:rPr lang="en-US" sz="1300" dirty="0" smtClean="0"/>
            <a:t>”</a:t>
          </a:r>
          <a:endParaRPr lang="en-US" sz="1300" dirty="0"/>
        </a:p>
      </dgm:t>
    </dgm:pt>
    <dgm:pt modelId="{C16E3513-55BE-46F3-828F-7944D4EF3F9F}" type="parTrans" cxnId="{C884B611-BC01-4797-AAB3-93EAABC4817C}">
      <dgm:prSet/>
      <dgm:spPr/>
      <dgm:t>
        <a:bodyPr/>
        <a:lstStyle/>
        <a:p>
          <a:endParaRPr lang="en-US"/>
        </a:p>
      </dgm:t>
    </dgm:pt>
    <dgm:pt modelId="{5F89BF4A-22D6-435E-9942-D2062F26AA60}" type="sibTrans" cxnId="{C884B611-BC01-4797-AAB3-93EAABC4817C}">
      <dgm:prSet/>
      <dgm:spPr/>
      <dgm:t>
        <a:bodyPr/>
        <a:lstStyle/>
        <a:p>
          <a:endParaRPr lang="en-US"/>
        </a:p>
      </dgm:t>
    </dgm:pt>
    <dgm:pt modelId="{6503EDCD-7249-441D-8AA6-EA9155E4DF38}">
      <dgm:prSet phldrT="[Text]"/>
      <dgm:spPr>
        <a:solidFill>
          <a:schemeClr val="accent1">
            <a:lumMod val="50000"/>
          </a:schemeClr>
        </a:solidFill>
        <a:ln>
          <a:solidFill>
            <a:schemeClr val="tx1"/>
          </a:solidFill>
        </a:ln>
      </dgm:spPr>
      <dgm:t>
        <a:bodyPr/>
        <a:lstStyle/>
        <a:p>
          <a:r>
            <a:rPr lang="en-US" sz="1300" dirty="0" smtClean="0"/>
            <a:t>Have adequate info</a:t>
          </a:r>
          <a:endParaRPr lang="en-US" sz="1300" dirty="0"/>
        </a:p>
      </dgm:t>
    </dgm:pt>
    <dgm:pt modelId="{B028C0E6-FF08-4BE2-9882-ACFDBA5570E7}" type="parTrans" cxnId="{7D6A15AB-0681-4072-942E-0EEC2924CABB}">
      <dgm:prSet/>
      <dgm:spPr/>
      <dgm:t>
        <a:bodyPr/>
        <a:lstStyle/>
        <a:p>
          <a:endParaRPr lang="en-US"/>
        </a:p>
      </dgm:t>
    </dgm:pt>
    <dgm:pt modelId="{CE49D9BD-BCAD-4869-ABDB-82A9EBE19FE4}" type="sibTrans" cxnId="{7D6A15AB-0681-4072-942E-0EEC2924CABB}">
      <dgm:prSet/>
      <dgm:spPr/>
      <dgm:t>
        <a:bodyPr/>
        <a:lstStyle/>
        <a:p>
          <a:endParaRPr lang="en-US"/>
        </a:p>
      </dgm:t>
    </dgm:pt>
    <dgm:pt modelId="{5DB3C234-BE7A-48E2-9B60-BE7381E61F18}">
      <dgm:prSet phldrT="[Text]"/>
      <dgm:spPr>
        <a:solidFill>
          <a:schemeClr val="accent1">
            <a:lumMod val="50000"/>
          </a:schemeClr>
        </a:solidFill>
        <a:ln>
          <a:solidFill>
            <a:schemeClr val="tx1"/>
          </a:solidFill>
        </a:ln>
      </dgm:spPr>
      <dgm:t>
        <a:bodyPr/>
        <a:lstStyle/>
        <a:p>
          <a:r>
            <a:rPr lang="en-US" sz="1300" dirty="0" smtClean="0"/>
            <a:t>Know the people giving info</a:t>
          </a:r>
          <a:endParaRPr lang="en-US" sz="1300" dirty="0"/>
        </a:p>
      </dgm:t>
    </dgm:pt>
    <dgm:pt modelId="{00914CD9-C771-4490-937D-E032C8023609}" type="parTrans" cxnId="{F9595FEA-CDB8-4DB4-A962-F745A16BDE2F}">
      <dgm:prSet/>
      <dgm:spPr/>
      <dgm:t>
        <a:bodyPr/>
        <a:lstStyle/>
        <a:p>
          <a:endParaRPr lang="en-US"/>
        </a:p>
      </dgm:t>
    </dgm:pt>
    <dgm:pt modelId="{DD15C965-5073-4151-9B6E-C4B7DDBD20FA}" type="sibTrans" cxnId="{F9595FEA-CDB8-4DB4-A962-F745A16BDE2F}">
      <dgm:prSet/>
      <dgm:spPr/>
      <dgm:t>
        <a:bodyPr/>
        <a:lstStyle/>
        <a:p>
          <a:endParaRPr lang="en-US"/>
        </a:p>
      </dgm:t>
    </dgm:pt>
    <dgm:pt modelId="{2D74C3A8-41E5-4C61-9ACE-39CF05AC9E1E}">
      <dgm:prSet phldrT="[Text]"/>
      <dgm:spPr>
        <a:solidFill>
          <a:schemeClr val="accent5">
            <a:lumMod val="75000"/>
          </a:schemeClr>
        </a:solidFill>
        <a:ln>
          <a:solidFill>
            <a:schemeClr val="tx1"/>
          </a:solidFill>
        </a:ln>
      </dgm:spPr>
      <dgm:t>
        <a:bodyPr/>
        <a:lstStyle/>
        <a:p>
          <a:r>
            <a:rPr lang="en-US" dirty="0" smtClean="0"/>
            <a:t>List actions from fact</a:t>
          </a:r>
          <a:endParaRPr lang="en-US" dirty="0"/>
        </a:p>
      </dgm:t>
    </dgm:pt>
    <dgm:pt modelId="{3A4669EC-6923-44F6-8025-C8A185BB07B2}" type="parTrans" cxnId="{836F39AC-3A72-49FA-8E92-DC7A6C2DE78B}">
      <dgm:prSet/>
      <dgm:spPr/>
      <dgm:t>
        <a:bodyPr/>
        <a:lstStyle/>
        <a:p>
          <a:endParaRPr lang="en-US"/>
        </a:p>
      </dgm:t>
    </dgm:pt>
    <dgm:pt modelId="{EE7B015E-C9DB-49BF-B300-D8E21B45EBFE}" type="sibTrans" cxnId="{836F39AC-3A72-49FA-8E92-DC7A6C2DE78B}">
      <dgm:prSet/>
      <dgm:spPr/>
      <dgm:t>
        <a:bodyPr/>
        <a:lstStyle/>
        <a:p>
          <a:endParaRPr lang="en-US"/>
        </a:p>
      </dgm:t>
    </dgm:pt>
    <dgm:pt modelId="{66F1B52E-7861-419E-9C76-EE035A736D15}">
      <dgm:prSet phldrT="[Text]"/>
      <dgm:spPr>
        <a:solidFill>
          <a:schemeClr val="accent5">
            <a:lumMod val="75000"/>
          </a:schemeClr>
        </a:solidFill>
        <a:ln>
          <a:solidFill>
            <a:schemeClr val="tx1"/>
          </a:solidFill>
        </a:ln>
      </dgm:spPr>
      <dgm:t>
        <a:bodyPr/>
        <a:lstStyle/>
        <a:p>
          <a:r>
            <a:rPr lang="en-US" dirty="0" smtClean="0"/>
            <a:t>Talk to someone for new choices</a:t>
          </a:r>
          <a:endParaRPr lang="en-US" dirty="0"/>
        </a:p>
      </dgm:t>
    </dgm:pt>
    <dgm:pt modelId="{C1AE9C22-CB8E-4763-8CE0-85650E872542}" type="parTrans" cxnId="{472C2114-8313-4C55-B31F-B6DDB2BB02EC}">
      <dgm:prSet/>
      <dgm:spPr/>
      <dgm:t>
        <a:bodyPr/>
        <a:lstStyle/>
        <a:p>
          <a:endParaRPr lang="en-US"/>
        </a:p>
      </dgm:t>
    </dgm:pt>
    <dgm:pt modelId="{CB57EF8D-1A9C-4C95-9D27-6ACA9F6AE677}" type="sibTrans" cxnId="{472C2114-8313-4C55-B31F-B6DDB2BB02EC}">
      <dgm:prSet/>
      <dgm:spPr/>
      <dgm:t>
        <a:bodyPr/>
        <a:lstStyle/>
        <a:p>
          <a:endParaRPr lang="en-US"/>
        </a:p>
      </dgm:t>
    </dgm:pt>
    <dgm:pt modelId="{F7B16F82-04EA-4259-9EE3-F8AFF026C4B2}" type="pres">
      <dgm:prSet presAssocID="{715C3567-0743-4A04-93D8-5BD6C45C9DC3}" presName="Name0" presStyleCnt="0">
        <dgm:presLayoutVars>
          <dgm:dir/>
          <dgm:resizeHandles val="exact"/>
        </dgm:presLayoutVars>
      </dgm:prSet>
      <dgm:spPr/>
    </dgm:pt>
    <dgm:pt modelId="{31661F5A-346F-41D4-8867-42C2D39574A8}" type="pres">
      <dgm:prSet presAssocID="{EABDCDA7-83CE-4448-B6F3-FDB01782B946}" presName="node" presStyleLbl="node1" presStyleIdx="0" presStyleCnt="4">
        <dgm:presLayoutVars>
          <dgm:bulletEnabled val="1"/>
        </dgm:presLayoutVars>
      </dgm:prSet>
      <dgm:spPr/>
      <dgm:t>
        <a:bodyPr/>
        <a:lstStyle/>
        <a:p>
          <a:endParaRPr lang="en-US"/>
        </a:p>
      </dgm:t>
    </dgm:pt>
    <dgm:pt modelId="{F44E7321-98ED-4205-80F5-82097727AB9A}" type="pres">
      <dgm:prSet presAssocID="{765E5CE6-2927-4F8B-AD7F-C65B730F5904}" presName="sibTrans" presStyleLbl="sibTrans2D1" presStyleIdx="0" presStyleCnt="3"/>
      <dgm:spPr/>
      <dgm:t>
        <a:bodyPr/>
        <a:lstStyle/>
        <a:p>
          <a:endParaRPr lang="en-US"/>
        </a:p>
      </dgm:t>
    </dgm:pt>
    <dgm:pt modelId="{81432E62-7E6D-409E-932B-4C3FE45B7C77}" type="pres">
      <dgm:prSet presAssocID="{765E5CE6-2927-4F8B-AD7F-C65B730F5904}" presName="connectorText" presStyleLbl="sibTrans2D1" presStyleIdx="0" presStyleCnt="3"/>
      <dgm:spPr/>
      <dgm:t>
        <a:bodyPr/>
        <a:lstStyle/>
        <a:p>
          <a:endParaRPr lang="en-US"/>
        </a:p>
      </dgm:t>
    </dgm:pt>
    <dgm:pt modelId="{52025928-69E2-467E-B859-30E741FDE8FA}" type="pres">
      <dgm:prSet presAssocID="{34264D8C-8FD3-43FD-8265-818D3B35EE2C}" presName="node" presStyleLbl="node1" presStyleIdx="1" presStyleCnt="4">
        <dgm:presLayoutVars>
          <dgm:bulletEnabled val="1"/>
        </dgm:presLayoutVars>
      </dgm:prSet>
      <dgm:spPr/>
      <dgm:t>
        <a:bodyPr/>
        <a:lstStyle/>
        <a:p>
          <a:endParaRPr lang="en-US"/>
        </a:p>
      </dgm:t>
    </dgm:pt>
    <dgm:pt modelId="{88ED3033-B4AE-460D-B530-B4241EF26747}" type="pres">
      <dgm:prSet presAssocID="{D95C64B4-3E0E-4410-A502-5466AAFDB141}" presName="sibTrans" presStyleLbl="sibTrans2D1" presStyleIdx="1" presStyleCnt="3"/>
      <dgm:spPr/>
      <dgm:t>
        <a:bodyPr/>
        <a:lstStyle/>
        <a:p>
          <a:endParaRPr lang="en-US"/>
        </a:p>
      </dgm:t>
    </dgm:pt>
    <dgm:pt modelId="{E28FC35F-A26F-42C3-930A-6D3F23F760D1}" type="pres">
      <dgm:prSet presAssocID="{D95C64B4-3E0E-4410-A502-5466AAFDB141}" presName="connectorText" presStyleLbl="sibTrans2D1" presStyleIdx="1" presStyleCnt="3"/>
      <dgm:spPr/>
      <dgm:t>
        <a:bodyPr/>
        <a:lstStyle/>
        <a:p>
          <a:endParaRPr lang="en-US"/>
        </a:p>
      </dgm:t>
    </dgm:pt>
    <dgm:pt modelId="{A3EB1529-B483-475F-AA79-5C056837DCDC}" type="pres">
      <dgm:prSet presAssocID="{6D81A0D6-D690-44DF-A72F-7763CB263AAD}" presName="node" presStyleLbl="node1" presStyleIdx="2" presStyleCnt="4">
        <dgm:presLayoutVars>
          <dgm:bulletEnabled val="1"/>
        </dgm:presLayoutVars>
      </dgm:prSet>
      <dgm:spPr/>
      <dgm:t>
        <a:bodyPr/>
        <a:lstStyle/>
        <a:p>
          <a:endParaRPr lang="en-US"/>
        </a:p>
      </dgm:t>
    </dgm:pt>
    <dgm:pt modelId="{8EFC46B7-3E6B-47B7-AC92-2E4DA2BF8D69}" type="pres">
      <dgm:prSet presAssocID="{832195EB-B972-4E26-901F-3DC6DE2B2D97}" presName="sibTrans" presStyleLbl="sibTrans2D1" presStyleIdx="2" presStyleCnt="3"/>
      <dgm:spPr/>
      <dgm:t>
        <a:bodyPr/>
        <a:lstStyle/>
        <a:p>
          <a:endParaRPr lang="en-US"/>
        </a:p>
      </dgm:t>
    </dgm:pt>
    <dgm:pt modelId="{602B6896-C0B6-467D-917B-E7544F66915E}" type="pres">
      <dgm:prSet presAssocID="{832195EB-B972-4E26-901F-3DC6DE2B2D97}" presName="connectorText" presStyleLbl="sibTrans2D1" presStyleIdx="2" presStyleCnt="3"/>
      <dgm:spPr/>
      <dgm:t>
        <a:bodyPr/>
        <a:lstStyle/>
        <a:p>
          <a:endParaRPr lang="en-US"/>
        </a:p>
      </dgm:t>
    </dgm:pt>
    <dgm:pt modelId="{96C06442-6326-4018-85AB-78D479ED0F39}" type="pres">
      <dgm:prSet presAssocID="{4206E302-2CE0-4AED-82DF-B088A900A49D}" presName="node" presStyleLbl="node1" presStyleIdx="3" presStyleCnt="4">
        <dgm:presLayoutVars>
          <dgm:bulletEnabled val="1"/>
        </dgm:presLayoutVars>
      </dgm:prSet>
      <dgm:spPr/>
      <dgm:t>
        <a:bodyPr/>
        <a:lstStyle/>
        <a:p>
          <a:endParaRPr lang="en-US"/>
        </a:p>
      </dgm:t>
    </dgm:pt>
  </dgm:ptLst>
  <dgm:cxnLst>
    <dgm:cxn modelId="{F9595FEA-CDB8-4DB4-A962-F745A16BDE2F}" srcId="{6D81A0D6-D690-44DF-A72F-7763CB263AAD}" destId="{5DB3C234-BE7A-48E2-9B60-BE7381E61F18}" srcOrd="1" destOrd="0" parTransId="{00914CD9-C771-4490-937D-E032C8023609}" sibTransId="{DD15C965-5073-4151-9B6E-C4B7DDBD20FA}"/>
    <dgm:cxn modelId="{D1828ECC-21EB-4AF4-87A0-E43E164B9C0F}" type="presOf" srcId="{2D74C3A8-41E5-4C61-9ACE-39CF05AC9E1E}" destId="{96C06442-6326-4018-85AB-78D479ED0F39}" srcOrd="0" destOrd="1" presId="urn:microsoft.com/office/officeart/2005/8/layout/process1"/>
    <dgm:cxn modelId="{472C2114-8313-4C55-B31F-B6DDB2BB02EC}" srcId="{4206E302-2CE0-4AED-82DF-B088A900A49D}" destId="{66F1B52E-7861-419E-9C76-EE035A736D15}" srcOrd="1" destOrd="0" parTransId="{C1AE9C22-CB8E-4763-8CE0-85650E872542}" sibTransId="{CB57EF8D-1A9C-4C95-9D27-6ACA9F6AE677}"/>
    <dgm:cxn modelId="{928F4AD6-472B-43C7-85B6-B4C66D044CE1}" type="presOf" srcId="{4206E302-2CE0-4AED-82DF-B088A900A49D}" destId="{96C06442-6326-4018-85AB-78D479ED0F39}" srcOrd="0" destOrd="0" presId="urn:microsoft.com/office/officeart/2005/8/layout/process1"/>
    <dgm:cxn modelId="{2A9ED670-7F87-4D4A-8C4B-9F4CE438FFFD}" type="presOf" srcId="{EABDCDA7-83CE-4448-B6F3-FDB01782B946}" destId="{31661F5A-346F-41D4-8867-42C2D39574A8}" srcOrd="0" destOrd="0" presId="urn:microsoft.com/office/officeart/2005/8/layout/process1"/>
    <dgm:cxn modelId="{641637EB-C7EE-40EC-942E-13737FEACAA6}" srcId="{34264D8C-8FD3-43FD-8265-818D3B35EE2C}" destId="{6C914B1E-5DDF-4A1C-943A-7DFEF92D0969}" srcOrd="0" destOrd="0" parTransId="{91B47453-CAC8-4500-88BC-B5D814088EAF}" sibTransId="{775C1898-6F5B-4352-8770-94E12D9BED3B}"/>
    <dgm:cxn modelId="{6AE10EBD-21BC-4660-9FE7-4BB8F70056A8}" srcId="{EABDCDA7-83CE-4448-B6F3-FDB01782B946}" destId="{8FF970EF-768C-4AB4-B9EF-3FEE76803A0E}" srcOrd="0" destOrd="0" parTransId="{392C6CA9-4BE2-4F63-A0BE-129724FEF2D2}" sibTransId="{96FDE6D8-663A-4C5C-A456-CA469FC21813}"/>
    <dgm:cxn modelId="{D0C26C7E-B0EB-4FAE-878A-F8A6576858A9}" type="presOf" srcId="{D95C64B4-3E0E-4410-A502-5466AAFDB141}" destId="{88ED3033-B4AE-460D-B530-B4241EF26747}" srcOrd="0" destOrd="0" presId="urn:microsoft.com/office/officeart/2005/8/layout/process1"/>
    <dgm:cxn modelId="{AACCAA40-B2E2-4C80-82AC-268B8AD897D7}" srcId="{715C3567-0743-4A04-93D8-5BD6C45C9DC3}" destId="{34264D8C-8FD3-43FD-8265-818D3B35EE2C}" srcOrd="1" destOrd="0" parTransId="{41098B22-FCD2-4E2A-B8BD-9AA0D21D07AA}" sibTransId="{D95C64B4-3E0E-4410-A502-5466AAFDB141}"/>
    <dgm:cxn modelId="{9C99B965-5C90-4267-B2BA-2050308348F3}" type="presOf" srcId="{832195EB-B972-4E26-901F-3DC6DE2B2D97}" destId="{8EFC46B7-3E6B-47B7-AC92-2E4DA2BF8D69}" srcOrd="0" destOrd="0" presId="urn:microsoft.com/office/officeart/2005/8/layout/process1"/>
    <dgm:cxn modelId="{FF4464BB-A29E-4A2F-95F2-5CC1A92CD1F0}" type="presOf" srcId="{84C9D6EA-78EF-4567-A3BA-097ACB09B205}" destId="{52025928-69E2-467E-B859-30E741FDE8FA}" srcOrd="0" destOrd="2" presId="urn:microsoft.com/office/officeart/2005/8/layout/process1"/>
    <dgm:cxn modelId="{68D0A5C0-27F3-4017-8C11-B7C0E73D85C7}" type="presOf" srcId="{D95C64B4-3E0E-4410-A502-5466AAFDB141}" destId="{E28FC35F-A26F-42C3-930A-6D3F23F760D1}" srcOrd="1" destOrd="0" presId="urn:microsoft.com/office/officeart/2005/8/layout/process1"/>
    <dgm:cxn modelId="{F960C99C-91F6-45EE-A97F-5ABCAAE3FB3B}" type="presOf" srcId="{66F1B52E-7861-419E-9C76-EE035A736D15}" destId="{96C06442-6326-4018-85AB-78D479ED0F39}" srcOrd="0" destOrd="2" presId="urn:microsoft.com/office/officeart/2005/8/layout/process1"/>
    <dgm:cxn modelId="{C884B611-BC01-4797-AAB3-93EAABC4817C}" srcId="{34264D8C-8FD3-43FD-8265-818D3B35EE2C}" destId="{84C9D6EA-78EF-4567-A3BA-097ACB09B205}" srcOrd="1" destOrd="0" parTransId="{C16E3513-55BE-46F3-828F-7944D4EF3F9F}" sibTransId="{5F89BF4A-22D6-435E-9942-D2062F26AA60}"/>
    <dgm:cxn modelId="{899D0E20-08B8-414C-9EC8-2721B7FC686B}" type="presOf" srcId="{3D4EE30A-78D7-492B-98D4-E04966459F7E}" destId="{31661F5A-346F-41D4-8867-42C2D39574A8}" srcOrd="0" destOrd="2" presId="urn:microsoft.com/office/officeart/2005/8/layout/process1"/>
    <dgm:cxn modelId="{B3831D0B-3BCD-47EF-9701-D27A47326476}" type="presOf" srcId="{5DB3C234-BE7A-48E2-9B60-BE7381E61F18}" destId="{A3EB1529-B483-475F-AA79-5C056837DCDC}" srcOrd="0" destOrd="2" presId="urn:microsoft.com/office/officeart/2005/8/layout/process1"/>
    <dgm:cxn modelId="{67F22D41-E316-410F-8411-B1636EAC9C88}" type="presOf" srcId="{6D81A0D6-D690-44DF-A72F-7763CB263AAD}" destId="{A3EB1529-B483-475F-AA79-5C056837DCDC}" srcOrd="0" destOrd="0" presId="urn:microsoft.com/office/officeart/2005/8/layout/process1"/>
    <dgm:cxn modelId="{9E18808B-C2D0-4720-8BAD-1BD73182A89C}" type="presOf" srcId="{34264D8C-8FD3-43FD-8265-818D3B35EE2C}" destId="{52025928-69E2-467E-B859-30E741FDE8FA}" srcOrd="0" destOrd="0" presId="urn:microsoft.com/office/officeart/2005/8/layout/process1"/>
    <dgm:cxn modelId="{9053355F-12AE-4DC6-8C71-7B9EE990D344}" type="presOf" srcId="{6503EDCD-7249-441D-8AA6-EA9155E4DF38}" destId="{A3EB1529-B483-475F-AA79-5C056837DCDC}" srcOrd="0" destOrd="1" presId="urn:microsoft.com/office/officeart/2005/8/layout/process1"/>
    <dgm:cxn modelId="{29ED4B76-E7DF-4D84-8BF3-D933E0726907}" type="presOf" srcId="{765E5CE6-2927-4F8B-AD7F-C65B730F5904}" destId="{F44E7321-98ED-4205-80F5-82097727AB9A}" srcOrd="0" destOrd="0" presId="urn:microsoft.com/office/officeart/2005/8/layout/process1"/>
    <dgm:cxn modelId="{836F39AC-3A72-49FA-8E92-DC7A6C2DE78B}" srcId="{4206E302-2CE0-4AED-82DF-B088A900A49D}" destId="{2D74C3A8-41E5-4C61-9ACE-39CF05AC9E1E}" srcOrd="0" destOrd="0" parTransId="{3A4669EC-6923-44F6-8025-C8A185BB07B2}" sibTransId="{EE7B015E-C9DB-49BF-B300-D8E21B45EBFE}"/>
    <dgm:cxn modelId="{5667AADD-45F3-43E4-BF1A-22A87B4A2F19}" type="presOf" srcId="{832195EB-B972-4E26-901F-3DC6DE2B2D97}" destId="{602B6896-C0B6-467D-917B-E7544F66915E}" srcOrd="1" destOrd="0" presId="urn:microsoft.com/office/officeart/2005/8/layout/process1"/>
    <dgm:cxn modelId="{7D6A15AB-0681-4072-942E-0EEC2924CABB}" srcId="{6D81A0D6-D690-44DF-A72F-7763CB263AAD}" destId="{6503EDCD-7249-441D-8AA6-EA9155E4DF38}" srcOrd="0" destOrd="0" parTransId="{B028C0E6-FF08-4BE2-9882-ACFDBA5570E7}" sibTransId="{CE49D9BD-BCAD-4869-ABDB-82A9EBE19FE4}"/>
    <dgm:cxn modelId="{4A9B40D4-1AAB-4F66-976D-58DCF7A3FF3A}" type="presOf" srcId="{765E5CE6-2927-4F8B-AD7F-C65B730F5904}" destId="{81432E62-7E6D-409E-932B-4C3FE45B7C77}" srcOrd="1" destOrd="0" presId="urn:microsoft.com/office/officeart/2005/8/layout/process1"/>
    <dgm:cxn modelId="{1E72DFA9-CA8E-4AA2-AFCA-827E72FDCBC4}" srcId="{715C3567-0743-4A04-93D8-5BD6C45C9DC3}" destId="{4206E302-2CE0-4AED-82DF-B088A900A49D}" srcOrd="3" destOrd="0" parTransId="{F1375063-A84A-48D0-A516-AB836F1DB416}" sibTransId="{B847D8D0-E80B-4663-BF99-C7DA9A929361}"/>
    <dgm:cxn modelId="{E5A9A603-B57A-4C38-B756-B57E3EBEE6C9}" srcId="{EABDCDA7-83CE-4448-B6F3-FDB01782B946}" destId="{3D4EE30A-78D7-492B-98D4-E04966459F7E}" srcOrd="1" destOrd="0" parTransId="{FE5EE2D4-51CC-4854-B987-48161F89FFE2}" sibTransId="{AEE54A6D-69F6-46DA-B5A2-EB15BF63836F}"/>
    <dgm:cxn modelId="{54296B74-2BA1-4ADB-BC3F-F9B233722FC5}" type="presOf" srcId="{6C914B1E-5DDF-4A1C-943A-7DFEF92D0969}" destId="{52025928-69E2-467E-B859-30E741FDE8FA}" srcOrd="0" destOrd="1" presId="urn:microsoft.com/office/officeart/2005/8/layout/process1"/>
    <dgm:cxn modelId="{F803FC6B-0EA1-4BD2-8E7A-AAD658A70CED}" type="presOf" srcId="{8FF970EF-768C-4AB4-B9EF-3FEE76803A0E}" destId="{31661F5A-346F-41D4-8867-42C2D39574A8}" srcOrd="0" destOrd="1" presId="urn:microsoft.com/office/officeart/2005/8/layout/process1"/>
    <dgm:cxn modelId="{5C283CBE-756C-4C24-9CED-FCC5939F32D4}" srcId="{715C3567-0743-4A04-93D8-5BD6C45C9DC3}" destId="{EABDCDA7-83CE-4448-B6F3-FDB01782B946}" srcOrd="0" destOrd="0" parTransId="{B0532DA4-8ADA-45D2-8836-473114A5ECAC}" sibTransId="{765E5CE6-2927-4F8B-AD7F-C65B730F5904}"/>
    <dgm:cxn modelId="{68A99525-0132-4B3E-BC05-990D43C60063}" type="presOf" srcId="{715C3567-0743-4A04-93D8-5BD6C45C9DC3}" destId="{F7B16F82-04EA-4259-9EE3-F8AFF026C4B2}" srcOrd="0" destOrd="0" presId="urn:microsoft.com/office/officeart/2005/8/layout/process1"/>
    <dgm:cxn modelId="{095D64D8-7FD2-4A88-B05B-4BB8C1A8B889}" srcId="{715C3567-0743-4A04-93D8-5BD6C45C9DC3}" destId="{6D81A0D6-D690-44DF-A72F-7763CB263AAD}" srcOrd="2" destOrd="0" parTransId="{47F153F0-DEFF-4CB3-A7A2-51E8CAC39DB8}" sibTransId="{832195EB-B972-4E26-901F-3DC6DE2B2D97}"/>
    <dgm:cxn modelId="{90D47AC3-7E4D-4C46-A341-26BD5AA85161}" type="presParOf" srcId="{F7B16F82-04EA-4259-9EE3-F8AFF026C4B2}" destId="{31661F5A-346F-41D4-8867-42C2D39574A8}" srcOrd="0" destOrd="0" presId="urn:microsoft.com/office/officeart/2005/8/layout/process1"/>
    <dgm:cxn modelId="{00B36D9E-7681-4496-A4E3-7BB4A7CEFC7A}" type="presParOf" srcId="{F7B16F82-04EA-4259-9EE3-F8AFF026C4B2}" destId="{F44E7321-98ED-4205-80F5-82097727AB9A}" srcOrd="1" destOrd="0" presId="urn:microsoft.com/office/officeart/2005/8/layout/process1"/>
    <dgm:cxn modelId="{F2F23CDB-C29C-455E-A228-9F7363B726F9}" type="presParOf" srcId="{F44E7321-98ED-4205-80F5-82097727AB9A}" destId="{81432E62-7E6D-409E-932B-4C3FE45B7C77}" srcOrd="0" destOrd="0" presId="urn:microsoft.com/office/officeart/2005/8/layout/process1"/>
    <dgm:cxn modelId="{4592DD76-FF1A-4804-98F8-B4201299D2E1}" type="presParOf" srcId="{F7B16F82-04EA-4259-9EE3-F8AFF026C4B2}" destId="{52025928-69E2-467E-B859-30E741FDE8FA}" srcOrd="2" destOrd="0" presId="urn:microsoft.com/office/officeart/2005/8/layout/process1"/>
    <dgm:cxn modelId="{96F3F4D3-8CAD-466F-97B0-F7691F371CF5}" type="presParOf" srcId="{F7B16F82-04EA-4259-9EE3-F8AFF026C4B2}" destId="{88ED3033-B4AE-460D-B530-B4241EF26747}" srcOrd="3" destOrd="0" presId="urn:microsoft.com/office/officeart/2005/8/layout/process1"/>
    <dgm:cxn modelId="{94DA9CF3-3953-49C7-9BE1-9AE179789C2F}" type="presParOf" srcId="{88ED3033-B4AE-460D-B530-B4241EF26747}" destId="{E28FC35F-A26F-42C3-930A-6D3F23F760D1}" srcOrd="0" destOrd="0" presId="urn:microsoft.com/office/officeart/2005/8/layout/process1"/>
    <dgm:cxn modelId="{22C52B54-3599-4DF0-AFB0-6603A9ED7C21}" type="presParOf" srcId="{F7B16F82-04EA-4259-9EE3-F8AFF026C4B2}" destId="{A3EB1529-B483-475F-AA79-5C056837DCDC}" srcOrd="4" destOrd="0" presId="urn:microsoft.com/office/officeart/2005/8/layout/process1"/>
    <dgm:cxn modelId="{E3FCA836-7A8D-425E-846C-82D10D191E21}" type="presParOf" srcId="{F7B16F82-04EA-4259-9EE3-F8AFF026C4B2}" destId="{8EFC46B7-3E6B-47B7-AC92-2E4DA2BF8D69}" srcOrd="5" destOrd="0" presId="urn:microsoft.com/office/officeart/2005/8/layout/process1"/>
    <dgm:cxn modelId="{8E5E1CC1-34E1-42FC-A9DD-5B37BA6E78C3}" type="presParOf" srcId="{8EFC46B7-3E6B-47B7-AC92-2E4DA2BF8D69}" destId="{602B6896-C0B6-467D-917B-E7544F66915E}" srcOrd="0" destOrd="0" presId="urn:microsoft.com/office/officeart/2005/8/layout/process1"/>
    <dgm:cxn modelId="{096DAD24-1C1F-4009-8EF8-6C8A3E74F879}" type="presParOf" srcId="{F7B16F82-04EA-4259-9EE3-F8AFF026C4B2}" destId="{96C06442-6326-4018-85AB-78D479ED0F39}"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15C3567-0743-4A04-93D8-5BD6C45C9DC3}" type="doc">
      <dgm:prSet loTypeId="urn:microsoft.com/office/officeart/2005/8/layout/process1" loCatId="process" qsTypeId="urn:microsoft.com/office/officeart/2005/8/quickstyle/simple1" qsCatId="simple" csTypeId="urn:microsoft.com/office/officeart/2005/8/colors/accent1_2" csCatId="accent1" phldr="1"/>
      <dgm:spPr/>
    </dgm:pt>
    <dgm:pt modelId="{34264D8C-8FD3-43FD-8265-818D3B35EE2C}">
      <dgm:prSet phldrT="[Text]"/>
      <dgm:spPr>
        <a:solidFill>
          <a:schemeClr val="accent6">
            <a:lumMod val="50000"/>
          </a:schemeClr>
        </a:solidFill>
        <a:ln>
          <a:solidFill>
            <a:schemeClr val="tx1"/>
          </a:solidFill>
        </a:ln>
      </dgm:spPr>
      <dgm:t>
        <a:bodyPr/>
        <a:lstStyle/>
        <a:p>
          <a:r>
            <a:rPr lang="en-US" dirty="0" smtClean="0"/>
            <a:t>Monitor and Modify</a:t>
          </a:r>
          <a:endParaRPr lang="en-US" dirty="0"/>
        </a:p>
      </dgm:t>
    </dgm:pt>
    <dgm:pt modelId="{41098B22-FCD2-4E2A-B8BD-9AA0D21D07AA}" type="parTrans" cxnId="{AACCAA40-B2E2-4C80-82AC-268B8AD897D7}">
      <dgm:prSet/>
      <dgm:spPr/>
      <dgm:t>
        <a:bodyPr/>
        <a:lstStyle/>
        <a:p>
          <a:endParaRPr lang="en-US"/>
        </a:p>
      </dgm:t>
    </dgm:pt>
    <dgm:pt modelId="{D95C64B4-3E0E-4410-A502-5466AAFDB141}" type="sibTrans" cxnId="{AACCAA40-B2E2-4C80-82AC-268B8AD897D7}">
      <dgm:prSet/>
      <dgm:spPr>
        <a:solidFill>
          <a:schemeClr val="accent4">
            <a:lumMod val="75000"/>
          </a:schemeClr>
        </a:solidFill>
        <a:ln>
          <a:solidFill>
            <a:schemeClr val="tx1"/>
          </a:solidFill>
        </a:ln>
      </dgm:spPr>
      <dgm:t>
        <a:bodyPr/>
        <a:lstStyle/>
        <a:p>
          <a:endParaRPr lang="en-US"/>
        </a:p>
      </dgm:t>
    </dgm:pt>
    <dgm:pt modelId="{6D81A0D6-D690-44DF-A72F-7763CB263AAD}">
      <dgm:prSet phldrT="[Text]"/>
      <dgm:spPr>
        <a:solidFill>
          <a:schemeClr val="bg2">
            <a:lumMod val="50000"/>
          </a:schemeClr>
        </a:solidFill>
        <a:ln>
          <a:solidFill>
            <a:schemeClr val="tx1"/>
          </a:solidFill>
        </a:ln>
      </dgm:spPr>
      <dgm:t>
        <a:bodyPr/>
        <a:lstStyle/>
        <a:p>
          <a:r>
            <a:rPr lang="en-US" sz="1600" dirty="0" smtClean="0"/>
            <a:t>Choose</a:t>
          </a:r>
          <a:endParaRPr lang="en-US" sz="1600" dirty="0"/>
        </a:p>
      </dgm:t>
    </dgm:pt>
    <dgm:pt modelId="{47F153F0-DEFF-4CB3-A7A2-51E8CAC39DB8}" type="parTrans" cxnId="{095D64D8-7FD2-4A88-B05B-4BB8C1A8B889}">
      <dgm:prSet/>
      <dgm:spPr/>
      <dgm:t>
        <a:bodyPr/>
        <a:lstStyle/>
        <a:p>
          <a:endParaRPr lang="en-US"/>
        </a:p>
      </dgm:t>
    </dgm:pt>
    <dgm:pt modelId="{832195EB-B972-4E26-901F-3DC6DE2B2D97}" type="sibTrans" cxnId="{095D64D8-7FD2-4A88-B05B-4BB8C1A8B889}">
      <dgm:prSet/>
      <dgm:spPr>
        <a:solidFill>
          <a:schemeClr val="accent6">
            <a:lumMod val="60000"/>
            <a:lumOff val="40000"/>
          </a:schemeClr>
        </a:solidFill>
        <a:ln>
          <a:solidFill>
            <a:schemeClr val="tx1"/>
          </a:solidFill>
        </a:ln>
      </dgm:spPr>
      <dgm:t>
        <a:bodyPr/>
        <a:lstStyle/>
        <a:p>
          <a:endParaRPr lang="en-US"/>
        </a:p>
      </dgm:t>
    </dgm:pt>
    <dgm:pt modelId="{4206E302-2CE0-4AED-82DF-B088A900A49D}">
      <dgm:prSet phldrT="[Text]"/>
      <dgm:spPr/>
      <dgm:t>
        <a:bodyPr/>
        <a:lstStyle/>
        <a:p>
          <a:r>
            <a:rPr lang="en-US" b="1" dirty="0" smtClean="0">
              <a:solidFill>
                <a:schemeClr val="tx1"/>
              </a:solidFill>
            </a:rPr>
            <a:t>Consider consequences</a:t>
          </a:r>
          <a:endParaRPr lang="en-US" b="1" dirty="0">
            <a:solidFill>
              <a:schemeClr val="tx1"/>
            </a:solidFill>
          </a:endParaRPr>
        </a:p>
      </dgm:t>
    </dgm:pt>
    <dgm:pt modelId="{F1375063-A84A-48D0-A516-AB836F1DB416}" type="parTrans" cxnId="{1E72DFA9-CA8E-4AA2-AFCA-827E72FDCBC4}">
      <dgm:prSet/>
      <dgm:spPr/>
      <dgm:t>
        <a:bodyPr/>
        <a:lstStyle/>
        <a:p>
          <a:endParaRPr lang="en-US"/>
        </a:p>
      </dgm:t>
    </dgm:pt>
    <dgm:pt modelId="{B847D8D0-E80B-4663-BF99-C7DA9A929361}" type="sibTrans" cxnId="{1E72DFA9-CA8E-4AA2-AFCA-827E72FDCBC4}">
      <dgm:prSet/>
      <dgm:spPr/>
      <dgm:t>
        <a:bodyPr/>
        <a:lstStyle/>
        <a:p>
          <a:endParaRPr lang="en-US"/>
        </a:p>
      </dgm:t>
    </dgm:pt>
    <dgm:pt modelId="{FBDA9F0B-1428-409B-B020-E50B550D2E64}">
      <dgm:prSet phldrT="[Text]"/>
      <dgm:spPr/>
      <dgm:t>
        <a:bodyPr/>
        <a:lstStyle/>
        <a:p>
          <a:r>
            <a:rPr lang="en-US" dirty="0" smtClean="0"/>
            <a:t>Filter your choices</a:t>
          </a:r>
          <a:endParaRPr lang="en-US" dirty="0"/>
        </a:p>
      </dgm:t>
    </dgm:pt>
    <dgm:pt modelId="{F1FF42EF-BB5F-4D9D-9EE5-2F9237A896F8}" type="parTrans" cxnId="{2AB92B7D-B318-4972-A7BC-1D940ADA9758}">
      <dgm:prSet/>
      <dgm:spPr/>
      <dgm:t>
        <a:bodyPr/>
        <a:lstStyle/>
        <a:p>
          <a:endParaRPr lang="en-US"/>
        </a:p>
      </dgm:t>
    </dgm:pt>
    <dgm:pt modelId="{799F170D-CD54-41D1-A754-A46B95A7A6E0}" type="sibTrans" cxnId="{2AB92B7D-B318-4972-A7BC-1D940ADA9758}">
      <dgm:prSet/>
      <dgm:spPr/>
      <dgm:t>
        <a:bodyPr/>
        <a:lstStyle/>
        <a:p>
          <a:endParaRPr lang="en-US"/>
        </a:p>
      </dgm:t>
    </dgm:pt>
    <dgm:pt modelId="{159A3AE7-F1FD-48DF-A201-6A5FE9DC7827}">
      <dgm:prSet phldrT="[Text]"/>
      <dgm:spPr/>
      <dgm:t>
        <a:bodyPr/>
        <a:lstStyle/>
        <a:p>
          <a:r>
            <a:rPr lang="en-US" dirty="0" smtClean="0"/>
            <a:t>Eliminate unethical options</a:t>
          </a:r>
          <a:endParaRPr lang="en-US" dirty="0"/>
        </a:p>
      </dgm:t>
    </dgm:pt>
    <dgm:pt modelId="{4CB1AFFC-6609-4D77-89B8-373E8931F694}" type="parTrans" cxnId="{50CB934C-CD63-497B-9B8F-DF2B73340567}">
      <dgm:prSet/>
      <dgm:spPr/>
      <dgm:t>
        <a:bodyPr/>
        <a:lstStyle/>
        <a:p>
          <a:endParaRPr lang="en-US"/>
        </a:p>
      </dgm:t>
    </dgm:pt>
    <dgm:pt modelId="{CE190F69-359A-478B-96F4-4FCB4A50277E}" type="sibTrans" cxnId="{50CB934C-CD63-497B-9B8F-DF2B73340567}">
      <dgm:prSet/>
      <dgm:spPr/>
      <dgm:t>
        <a:bodyPr/>
        <a:lstStyle/>
        <a:p>
          <a:endParaRPr lang="en-US"/>
        </a:p>
      </dgm:t>
    </dgm:pt>
    <dgm:pt modelId="{153C47DC-5082-4A58-B5A5-D5FFEA44B072}">
      <dgm:prSet phldrT="[Text]"/>
      <dgm:spPr/>
      <dgm:t>
        <a:bodyPr/>
        <a:lstStyle/>
        <a:p>
          <a:r>
            <a:rPr lang="en-US" dirty="0" smtClean="0"/>
            <a:t>Identify who will be affected by the decision</a:t>
          </a:r>
          <a:endParaRPr lang="en-US" dirty="0"/>
        </a:p>
      </dgm:t>
    </dgm:pt>
    <dgm:pt modelId="{556AE05E-3CEB-4FB8-A398-D2D960308A02}" type="parTrans" cxnId="{27D31F25-67B2-429C-BD08-5812D1C3C151}">
      <dgm:prSet/>
      <dgm:spPr/>
      <dgm:t>
        <a:bodyPr/>
        <a:lstStyle/>
        <a:p>
          <a:endParaRPr lang="en-US"/>
        </a:p>
      </dgm:t>
    </dgm:pt>
    <dgm:pt modelId="{83FF3646-D792-4A7E-9FEF-876AE6B9CD12}" type="sibTrans" cxnId="{27D31F25-67B2-429C-BD08-5812D1C3C151}">
      <dgm:prSet/>
      <dgm:spPr/>
      <dgm:t>
        <a:bodyPr/>
        <a:lstStyle/>
        <a:p>
          <a:endParaRPr lang="en-US"/>
        </a:p>
      </dgm:t>
    </dgm:pt>
    <dgm:pt modelId="{9EE28BC6-F779-43CF-AA73-635EAD22C15E}">
      <dgm:prSet phldrT="[Text]"/>
      <dgm:spPr>
        <a:solidFill>
          <a:schemeClr val="bg2">
            <a:lumMod val="50000"/>
          </a:schemeClr>
        </a:solidFill>
        <a:ln>
          <a:solidFill>
            <a:schemeClr val="tx1"/>
          </a:solidFill>
        </a:ln>
      </dgm:spPr>
      <dgm:t>
        <a:bodyPr/>
        <a:lstStyle/>
        <a:p>
          <a:r>
            <a:rPr lang="en-US" sz="1200" dirty="0" smtClean="0"/>
            <a:t>Make a decision</a:t>
          </a:r>
          <a:endParaRPr lang="en-US" sz="1200" dirty="0"/>
        </a:p>
      </dgm:t>
    </dgm:pt>
    <dgm:pt modelId="{A239B138-60FF-476C-A20E-64197FCE746D}" type="parTrans" cxnId="{4007A0DB-4A57-4A8C-87CB-5F89C334A846}">
      <dgm:prSet/>
      <dgm:spPr/>
      <dgm:t>
        <a:bodyPr/>
        <a:lstStyle/>
        <a:p>
          <a:endParaRPr lang="en-US"/>
        </a:p>
      </dgm:t>
    </dgm:pt>
    <dgm:pt modelId="{17C7D2F3-F675-4DF6-AE8A-30F89B4B672B}" type="sibTrans" cxnId="{4007A0DB-4A57-4A8C-87CB-5F89C334A846}">
      <dgm:prSet/>
      <dgm:spPr/>
      <dgm:t>
        <a:bodyPr/>
        <a:lstStyle/>
        <a:p>
          <a:endParaRPr lang="en-US"/>
        </a:p>
      </dgm:t>
    </dgm:pt>
    <dgm:pt modelId="{E8FCEAB4-B595-4CC4-94DA-C44CD89DE024}">
      <dgm:prSet phldrT="[Text]" custT="1"/>
      <dgm:spPr>
        <a:solidFill>
          <a:schemeClr val="bg2">
            <a:lumMod val="50000"/>
          </a:schemeClr>
        </a:solidFill>
        <a:ln>
          <a:solidFill>
            <a:schemeClr val="tx1"/>
          </a:solidFill>
        </a:ln>
      </dgm:spPr>
      <dgm:t>
        <a:bodyPr/>
        <a:lstStyle/>
        <a:p>
          <a:r>
            <a:rPr lang="en-US" sz="1100" b="0" i="1" dirty="0" smtClean="0">
              <a:solidFill>
                <a:srgbClr val="FFFF00"/>
              </a:solidFill>
            </a:rPr>
            <a:t>Remember to treat others the way you want to be treated</a:t>
          </a:r>
          <a:endParaRPr lang="en-US" sz="1100" b="0" i="1" dirty="0">
            <a:solidFill>
              <a:srgbClr val="FFFF00"/>
            </a:solidFill>
          </a:endParaRPr>
        </a:p>
      </dgm:t>
    </dgm:pt>
    <dgm:pt modelId="{D1EC6CA3-F8DE-4F52-AB27-A5E0332ACB6F}" type="parTrans" cxnId="{161C450A-78F5-4076-89A8-3C030C653EDF}">
      <dgm:prSet/>
      <dgm:spPr/>
      <dgm:t>
        <a:bodyPr/>
        <a:lstStyle/>
        <a:p>
          <a:endParaRPr lang="en-US"/>
        </a:p>
      </dgm:t>
    </dgm:pt>
    <dgm:pt modelId="{EC0AFA77-6FAC-4E01-830F-65B78303B409}" type="sibTrans" cxnId="{161C450A-78F5-4076-89A8-3C030C653EDF}">
      <dgm:prSet/>
      <dgm:spPr/>
      <dgm:t>
        <a:bodyPr/>
        <a:lstStyle/>
        <a:p>
          <a:endParaRPr lang="en-US"/>
        </a:p>
      </dgm:t>
    </dgm:pt>
    <dgm:pt modelId="{220E9305-313F-4D8C-BB85-412B01DE0534}">
      <dgm:prSet phldrT="[Text]"/>
      <dgm:spPr>
        <a:solidFill>
          <a:schemeClr val="accent6">
            <a:lumMod val="50000"/>
          </a:schemeClr>
        </a:solidFill>
        <a:ln>
          <a:solidFill>
            <a:schemeClr val="tx1"/>
          </a:solidFill>
        </a:ln>
      </dgm:spPr>
      <dgm:t>
        <a:bodyPr/>
        <a:lstStyle/>
        <a:p>
          <a:r>
            <a:rPr lang="en-US" dirty="0" smtClean="0"/>
            <a:t>Monitor effects of your decision</a:t>
          </a:r>
          <a:endParaRPr lang="en-US" dirty="0"/>
        </a:p>
      </dgm:t>
    </dgm:pt>
    <dgm:pt modelId="{F0A1E380-288A-4594-99E4-0520591DCADE}" type="parTrans" cxnId="{61D9434E-1A36-405A-A92F-482338241605}">
      <dgm:prSet/>
      <dgm:spPr/>
      <dgm:t>
        <a:bodyPr/>
        <a:lstStyle/>
        <a:p>
          <a:endParaRPr lang="en-US"/>
        </a:p>
      </dgm:t>
    </dgm:pt>
    <dgm:pt modelId="{701EF87A-1614-4403-8768-C0F8F2E76DB1}" type="sibTrans" cxnId="{61D9434E-1A36-405A-A92F-482338241605}">
      <dgm:prSet/>
      <dgm:spPr/>
      <dgm:t>
        <a:bodyPr/>
        <a:lstStyle/>
        <a:p>
          <a:endParaRPr lang="en-US"/>
        </a:p>
      </dgm:t>
    </dgm:pt>
    <dgm:pt modelId="{A67BF8DC-90A6-4C79-AE7F-0A137E4CC5FC}">
      <dgm:prSet phldrT="[Text]"/>
      <dgm:spPr>
        <a:solidFill>
          <a:schemeClr val="accent6">
            <a:lumMod val="50000"/>
          </a:schemeClr>
        </a:solidFill>
        <a:ln>
          <a:solidFill>
            <a:schemeClr val="tx1"/>
          </a:solidFill>
        </a:ln>
      </dgm:spPr>
      <dgm:t>
        <a:bodyPr/>
        <a:lstStyle/>
        <a:p>
          <a:r>
            <a:rPr lang="en-US" dirty="0" smtClean="0"/>
            <a:t>Reassess if undesirable</a:t>
          </a:r>
          <a:endParaRPr lang="en-US" dirty="0"/>
        </a:p>
      </dgm:t>
    </dgm:pt>
    <dgm:pt modelId="{9084D3B5-4D56-44C1-A418-E57C5608727C}" type="parTrans" cxnId="{2160721A-05A9-4587-9795-896D60524BE9}">
      <dgm:prSet/>
      <dgm:spPr/>
      <dgm:t>
        <a:bodyPr/>
        <a:lstStyle/>
        <a:p>
          <a:endParaRPr lang="en-US"/>
        </a:p>
      </dgm:t>
    </dgm:pt>
    <dgm:pt modelId="{F553C6C8-3E88-4215-ADCA-95295545114B}" type="sibTrans" cxnId="{2160721A-05A9-4587-9795-896D60524BE9}">
      <dgm:prSet/>
      <dgm:spPr/>
      <dgm:t>
        <a:bodyPr/>
        <a:lstStyle/>
        <a:p>
          <a:endParaRPr lang="en-US"/>
        </a:p>
      </dgm:t>
    </dgm:pt>
    <dgm:pt modelId="{F7B16F82-04EA-4259-9EE3-F8AFF026C4B2}" type="pres">
      <dgm:prSet presAssocID="{715C3567-0743-4A04-93D8-5BD6C45C9DC3}" presName="Name0" presStyleCnt="0">
        <dgm:presLayoutVars>
          <dgm:dir/>
          <dgm:resizeHandles val="exact"/>
        </dgm:presLayoutVars>
      </dgm:prSet>
      <dgm:spPr/>
    </dgm:pt>
    <dgm:pt modelId="{52025928-69E2-467E-B859-30E741FDE8FA}" type="pres">
      <dgm:prSet presAssocID="{34264D8C-8FD3-43FD-8265-818D3B35EE2C}" presName="node" presStyleLbl="node1" presStyleIdx="0" presStyleCnt="3">
        <dgm:presLayoutVars>
          <dgm:bulletEnabled val="1"/>
        </dgm:presLayoutVars>
      </dgm:prSet>
      <dgm:spPr/>
      <dgm:t>
        <a:bodyPr/>
        <a:lstStyle/>
        <a:p>
          <a:endParaRPr lang="en-US"/>
        </a:p>
      </dgm:t>
    </dgm:pt>
    <dgm:pt modelId="{88ED3033-B4AE-460D-B530-B4241EF26747}" type="pres">
      <dgm:prSet presAssocID="{D95C64B4-3E0E-4410-A502-5466AAFDB141}" presName="sibTrans" presStyleLbl="sibTrans2D1" presStyleIdx="0" presStyleCnt="2" custFlipHor="1"/>
      <dgm:spPr/>
      <dgm:t>
        <a:bodyPr/>
        <a:lstStyle/>
        <a:p>
          <a:endParaRPr lang="en-US"/>
        </a:p>
      </dgm:t>
    </dgm:pt>
    <dgm:pt modelId="{E28FC35F-A26F-42C3-930A-6D3F23F760D1}" type="pres">
      <dgm:prSet presAssocID="{D95C64B4-3E0E-4410-A502-5466AAFDB141}" presName="connectorText" presStyleLbl="sibTrans2D1" presStyleIdx="0" presStyleCnt="2"/>
      <dgm:spPr/>
      <dgm:t>
        <a:bodyPr/>
        <a:lstStyle/>
        <a:p>
          <a:endParaRPr lang="en-US"/>
        </a:p>
      </dgm:t>
    </dgm:pt>
    <dgm:pt modelId="{A3EB1529-B483-475F-AA79-5C056837DCDC}" type="pres">
      <dgm:prSet presAssocID="{6D81A0D6-D690-44DF-A72F-7763CB263AAD}" presName="node" presStyleLbl="node1" presStyleIdx="1" presStyleCnt="3">
        <dgm:presLayoutVars>
          <dgm:bulletEnabled val="1"/>
        </dgm:presLayoutVars>
      </dgm:prSet>
      <dgm:spPr/>
      <dgm:t>
        <a:bodyPr/>
        <a:lstStyle/>
        <a:p>
          <a:endParaRPr lang="en-US"/>
        </a:p>
      </dgm:t>
    </dgm:pt>
    <dgm:pt modelId="{8EFC46B7-3E6B-47B7-AC92-2E4DA2BF8D69}" type="pres">
      <dgm:prSet presAssocID="{832195EB-B972-4E26-901F-3DC6DE2B2D97}" presName="sibTrans" presStyleLbl="sibTrans2D1" presStyleIdx="1" presStyleCnt="2" custFlipHor="1"/>
      <dgm:spPr/>
      <dgm:t>
        <a:bodyPr/>
        <a:lstStyle/>
        <a:p>
          <a:endParaRPr lang="en-US"/>
        </a:p>
      </dgm:t>
    </dgm:pt>
    <dgm:pt modelId="{602B6896-C0B6-467D-917B-E7544F66915E}" type="pres">
      <dgm:prSet presAssocID="{832195EB-B972-4E26-901F-3DC6DE2B2D97}" presName="connectorText" presStyleLbl="sibTrans2D1" presStyleIdx="1" presStyleCnt="2"/>
      <dgm:spPr/>
      <dgm:t>
        <a:bodyPr/>
        <a:lstStyle/>
        <a:p>
          <a:endParaRPr lang="en-US"/>
        </a:p>
      </dgm:t>
    </dgm:pt>
    <dgm:pt modelId="{96C06442-6326-4018-85AB-78D479ED0F39}" type="pres">
      <dgm:prSet presAssocID="{4206E302-2CE0-4AED-82DF-B088A900A49D}" presName="node" presStyleLbl="node1" presStyleIdx="2" presStyleCnt="3">
        <dgm:presLayoutVars>
          <dgm:bulletEnabled val="1"/>
        </dgm:presLayoutVars>
      </dgm:prSet>
      <dgm:spPr/>
      <dgm:t>
        <a:bodyPr/>
        <a:lstStyle/>
        <a:p>
          <a:endParaRPr lang="en-US"/>
        </a:p>
      </dgm:t>
    </dgm:pt>
  </dgm:ptLst>
  <dgm:cxnLst>
    <dgm:cxn modelId="{2160721A-05A9-4587-9795-896D60524BE9}" srcId="{34264D8C-8FD3-43FD-8265-818D3B35EE2C}" destId="{A67BF8DC-90A6-4C79-AE7F-0A137E4CC5FC}" srcOrd="1" destOrd="0" parTransId="{9084D3B5-4D56-44C1-A418-E57C5608727C}" sibTransId="{F553C6C8-3E88-4215-ADCA-95295545114B}"/>
    <dgm:cxn modelId="{9E18808B-C2D0-4720-8BAD-1BD73182A89C}" type="presOf" srcId="{34264D8C-8FD3-43FD-8265-818D3B35EE2C}" destId="{52025928-69E2-467E-B859-30E741FDE8FA}" srcOrd="0" destOrd="0" presId="urn:microsoft.com/office/officeart/2005/8/layout/process1"/>
    <dgm:cxn modelId="{51E30FFB-7E15-41A5-A3F9-6921138CFF02}" type="presOf" srcId="{220E9305-313F-4D8C-BB85-412B01DE0534}" destId="{52025928-69E2-467E-B859-30E741FDE8FA}" srcOrd="0" destOrd="1" presId="urn:microsoft.com/office/officeart/2005/8/layout/process1"/>
    <dgm:cxn modelId="{E75BE63E-E297-4979-9D8D-D30B5634E53D}" type="presOf" srcId="{A67BF8DC-90A6-4C79-AE7F-0A137E4CC5FC}" destId="{52025928-69E2-467E-B859-30E741FDE8FA}" srcOrd="0" destOrd="2" presId="urn:microsoft.com/office/officeart/2005/8/layout/process1"/>
    <dgm:cxn modelId="{D0C26C7E-B0EB-4FAE-878A-F8A6576858A9}" type="presOf" srcId="{D95C64B4-3E0E-4410-A502-5466AAFDB141}" destId="{88ED3033-B4AE-460D-B530-B4241EF26747}" srcOrd="0" destOrd="0" presId="urn:microsoft.com/office/officeart/2005/8/layout/process1"/>
    <dgm:cxn modelId="{68A99525-0132-4B3E-BC05-990D43C60063}" type="presOf" srcId="{715C3567-0743-4A04-93D8-5BD6C45C9DC3}" destId="{F7B16F82-04EA-4259-9EE3-F8AFF026C4B2}" srcOrd="0" destOrd="0" presId="urn:microsoft.com/office/officeart/2005/8/layout/process1"/>
    <dgm:cxn modelId="{2AB92B7D-B318-4972-A7BC-1D940ADA9758}" srcId="{4206E302-2CE0-4AED-82DF-B088A900A49D}" destId="{FBDA9F0B-1428-409B-B020-E50B550D2E64}" srcOrd="0" destOrd="0" parTransId="{F1FF42EF-BB5F-4D9D-9EE5-2F9237A896F8}" sibTransId="{799F170D-CD54-41D1-A754-A46B95A7A6E0}"/>
    <dgm:cxn modelId="{095D64D8-7FD2-4A88-B05B-4BB8C1A8B889}" srcId="{715C3567-0743-4A04-93D8-5BD6C45C9DC3}" destId="{6D81A0D6-D690-44DF-A72F-7763CB263AAD}" srcOrd="1" destOrd="0" parTransId="{47F153F0-DEFF-4CB3-A7A2-51E8CAC39DB8}" sibTransId="{832195EB-B972-4E26-901F-3DC6DE2B2D97}"/>
    <dgm:cxn modelId="{4007A0DB-4A57-4A8C-87CB-5F89C334A846}" srcId="{6D81A0D6-D690-44DF-A72F-7763CB263AAD}" destId="{9EE28BC6-F779-43CF-AA73-635EAD22C15E}" srcOrd="0" destOrd="0" parTransId="{A239B138-60FF-476C-A20E-64197FCE746D}" sibTransId="{17C7D2F3-F675-4DF6-AE8A-30F89B4B672B}"/>
    <dgm:cxn modelId="{161C450A-78F5-4076-89A8-3C030C653EDF}" srcId="{6D81A0D6-D690-44DF-A72F-7763CB263AAD}" destId="{E8FCEAB4-B595-4CC4-94DA-C44CD89DE024}" srcOrd="1" destOrd="0" parTransId="{D1EC6CA3-F8DE-4F52-AB27-A5E0332ACB6F}" sibTransId="{EC0AFA77-6FAC-4E01-830F-65B78303B409}"/>
    <dgm:cxn modelId="{1E72DFA9-CA8E-4AA2-AFCA-827E72FDCBC4}" srcId="{715C3567-0743-4A04-93D8-5BD6C45C9DC3}" destId="{4206E302-2CE0-4AED-82DF-B088A900A49D}" srcOrd="2" destOrd="0" parTransId="{F1375063-A84A-48D0-A516-AB836F1DB416}" sibTransId="{B847D8D0-E80B-4663-BF99-C7DA9A929361}"/>
    <dgm:cxn modelId="{ECE15747-B7C3-45F9-9C50-1D6CBA3B663A}" type="presOf" srcId="{FBDA9F0B-1428-409B-B020-E50B550D2E64}" destId="{96C06442-6326-4018-85AB-78D479ED0F39}" srcOrd="0" destOrd="1" presId="urn:microsoft.com/office/officeart/2005/8/layout/process1"/>
    <dgm:cxn modelId="{C2459DF2-3ECD-4820-A175-0ACA3EAA028C}" type="presOf" srcId="{9EE28BC6-F779-43CF-AA73-635EAD22C15E}" destId="{A3EB1529-B483-475F-AA79-5C056837DCDC}" srcOrd="0" destOrd="1" presId="urn:microsoft.com/office/officeart/2005/8/layout/process1"/>
    <dgm:cxn modelId="{2EF367E9-B950-44AD-A341-78708FA4EF15}" type="presOf" srcId="{E8FCEAB4-B595-4CC4-94DA-C44CD89DE024}" destId="{A3EB1529-B483-475F-AA79-5C056837DCDC}" srcOrd="0" destOrd="2" presId="urn:microsoft.com/office/officeart/2005/8/layout/process1"/>
    <dgm:cxn modelId="{928F4AD6-472B-43C7-85B6-B4C66D044CE1}" type="presOf" srcId="{4206E302-2CE0-4AED-82DF-B088A900A49D}" destId="{96C06442-6326-4018-85AB-78D479ED0F39}" srcOrd="0" destOrd="0" presId="urn:microsoft.com/office/officeart/2005/8/layout/process1"/>
    <dgm:cxn modelId="{67F22D41-E316-410F-8411-B1636EAC9C88}" type="presOf" srcId="{6D81A0D6-D690-44DF-A72F-7763CB263AAD}" destId="{A3EB1529-B483-475F-AA79-5C056837DCDC}" srcOrd="0" destOrd="0" presId="urn:microsoft.com/office/officeart/2005/8/layout/process1"/>
    <dgm:cxn modelId="{27D31F25-67B2-429C-BD08-5812D1C3C151}" srcId="{4206E302-2CE0-4AED-82DF-B088A900A49D}" destId="{153C47DC-5082-4A58-B5A5-D5FFEA44B072}" srcOrd="2" destOrd="0" parTransId="{556AE05E-3CEB-4FB8-A398-D2D960308A02}" sibTransId="{83FF3646-D792-4A7E-9FEF-876AE6B9CD12}"/>
    <dgm:cxn modelId="{68D0A5C0-27F3-4017-8C11-B7C0E73D85C7}" type="presOf" srcId="{D95C64B4-3E0E-4410-A502-5466AAFDB141}" destId="{E28FC35F-A26F-42C3-930A-6D3F23F760D1}" srcOrd="1" destOrd="0" presId="urn:microsoft.com/office/officeart/2005/8/layout/process1"/>
    <dgm:cxn modelId="{5667AADD-45F3-43E4-BF1A-22A87B4A2F19}" type="presOf" srcId="{832195EB-B972-4E26-901F-3DC6DE2B2D97}" destId="{602B6896-C0B6-467D-917B-E7544F66915E}" srcOrd="1" destOrd="0" presId="urn:microsoft.com/office/officeart/2005/8/layout/process1"/>
    <dgm:cxn modelId="{37690ED5-5B3E-4B54-A7B4-78A69108456B}" type="presOf" srcId="{153C47DC-5082-4A58-B5A5-D5FFEA44B072}" destId="{96C06442-6326-4018-85AB-78D479ED0F39}" srcOrd="0" destOrd="3" presId="urn:microsoft.com/office/officeart/2005/8/layout/process1"/>
    <dgm:cxn modelId="{61D9434E-1A36-405A-A92F-482338241605}" srcId="{34264D8C-8FD3-43FD-8265-818D3B35EE2C}" destId="{220E9305-313F-4D8C-BB85-412B01DE0534}" srcOrd="0" destOrd="0" parTransId="{F0A1E380-288A-4594-99E4-0520591DCADE}" sibTransId="{701EF87A-1614-4403-8768-C0F8F2E76DB1}"/>
    <dgm:cxn modelId="{4D94884C-5866-4131-948B-8FD04D244FAD}" type="presOf" srcId="{159A3AE7-F1FD-48DF-A201-6A5FE9DC7827}" destId="{96C06442-6326-4018-85AB-78D479ED0F39}" srcOrd="0" destOrd="2" presId="urn:microsoft.com/office/officeart/2005/8/layout/process1"/>
    <dgm:cxn modelId="{50CB934C-CD63-497B-9B8F-DF2B73340567}" srcId="{4206E302-2CE0-4AED-82DF-B088A900A49D}" destId="{159A3AE7-F1FD-48DF-A201-6A5FE9DC7827}" srcOrd="1" destOrd="0" parTransId="{4CB1AFFC-6609-4D77-89B8-373E8931F694}" sibTransId="{CE190F69-359A-478B-96F4-4FCB4A50277E}"/>
    <dgm:cxn modelId="{AACCAA40-B2E2-4C80-82AC-268B8AD897D7}" srcId="{715C3567-0743-4A04-93D8-5BD6C45C9DC3}" destId="{34264D8C-8FD3-43FD-8265-818D3B35EE2C}" srcOrd="0" destOrd="0" parTransId="{41098B22-FCD2-4E2A-B8BD-9AA0D21D07AA}" sibTransId="{D95C64B4-3E0E-4410-A502-5466AAFDB141}"/>
    <dgm:cxn modelId="{9C99B965-5C90-4267-B2BA-2050308348F3}" type="presOf" srcId="{832195EB-B972-4E26-901F-3DC6DE2B2D97}" destId="{8EFC46B7-3E6B-47B7-AC92-2E4DA2BF8D69}" srcOrd="0" destOrd="0" presId="urn:microsoft.com/office/officeart/2005/8/layout/process1"/>
    <dgm:cxn modelId="{4592DD76-FF1A-4804-98F8-B4201299D2E1}" type="presParOf" srcId="{F7B16F82-04EA-4259-9EE3-F8AFF026C4B2}" destId="{52025928-69E2-467E-B859-30E741FDE8FA}" srcOrd="0" destOrd="0" presId="urn:microsoft.com/office/officeart/2005/8/layout/process1"/>
    <dgm:cxn modelId="{96F3F4D3-8CAD-466F-97B0-F7691F371CF5}" type="presParOf" srcId="{F7B16F82-04EA-4259-9EE3-F8AFF026C4B2}" destId="{88ED3033-B4AE-460D-B530-B4241EF26747}" srcOrd="1" destOrd="0" presId="urn:microsoft.com/office/officeart/2005/8/layout/process1"/>
    <dgm:cxn modelId="{94DA9CF3-3953-49C7-9BE1-9AE179789C2F}" type="presParOf" srcId="{88ED3033-B4AE-460D-B530-B4241EF26747}" destId="{E28FC35F-A26F-42C3-930A-6D3F23F760D1}" srcOrd="0" destOrd="0" presId="urn:microsoft.com/office/officeart/2005/8/layout/process1"/>
    <dgm:cxn modelId="{22C52B54-3599-4DF0-AFB0-6603A9ED7C21}" type="presParOf" srcId="{F7B16F82-04EA-4259-9EE3-F8AFF026C4B2}" destId="{A3EB1529-B483-475F-AA79-5C056837DCDC}" srcOrd="2" destOrd="0" presId="urn:microsoft.com/office/officeart/2005/8/layout/process1"/>
    <dgm:cxn modelId="{E3FCA836-7A8D-425E-846C-82D10D191E21}" type="presParOf" srcId="{F7B16F82-04EA-4259-9EE3-F8AFF026C4B2}" destId="{8EFC46B7-3E6B-47B7-AC92-2E4DA2BF8D69}" srcOrd="3" destOrd="0" presId="urn:microsoft.com/office/officeart/2005/8/layout/process1"/>
    <dgm:cxn modelId="{8E5E1CC1-34E1-42FC-A9DD-5B37BA6E78C3}" type="presParOf" srcId="{8EFC46B7-3E6B-47B7-AC92-2E4DA2BF8D69}" destId="{602B6896-C0B6-467D-917B-E7544F66915E}" srcOrd="0" destOrd="0" presId="urn:microsoft.com/office/officeart/2005/8/layout/process1"/>
    <dgm:cxn modelId="{096DAD24-1C1F-4009-8EF8-6C8A3E74F879}" type="presParOf" srcId="{F7B16F82-04EA-4259-9EE3-F8AFF026C4B2}" destId="{96C06442-6326-4018-85AB-78D479ED0F39}" srcOrd="4"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15C3567-0743-4A04-93D8-5BD6C45C9DC3}" type="doc">
      <dgm:prSet loTypeId="urn:microsoft.com/office/officeart/2005/8/layout/process1" loCatId="process" qsTypeId="urn:microsoft.com/office/officeart/2005/8/quickstyle/simple1" qsCatId="simple" csTypeId="urn:microsoft.com/office/officeart/2005/8/colors/accent1_2" csCatId="accent1" phldr="1"/>
      <dgm:spPr/>
    </dgm:pt>
    <dgm:pt modelId="{EABDCDA7-83CE-4448-B6F3-FDB01782B946}">
      <dgm:prSet phldrT="[Text]"/>
      <dgm:spPr>
        <a:solidFill>
          <a:schemeClr val="accent5">
            <a:lumMod val="60000"/>
            <a:lumOff val="40000"/>
          </a:schemeClr>
        </a:solidFill>
        <a:ln>
          <a:solidFill>
            <a:schemeClr val="tx1"/>
          </a:solidFill>
        </a:ln>
      </dgm:spPr>
      <dgm:t>
        <a:bodyPr/>
        <a:lstStyle/>
        <a:p>
          <a:r>
            <a:rPr lang="en-US" dirty="0" smtClean="0"/>
            <a:t>Is it honest</a:t>
          </a:r>
          <a:endParaRPr lang="en-US" dirty="0"/>
        </a:p>
      </dgm:t>
    </dgm:pt>
    <dgm:pt modelId="{B0532DA4-8ADA-45D2-8836-473114A5ECAC}" type="parTrans" cxnId="{5C283CBE-756C-4C24-9CED-FCC5939F32D4}">
      <dgm:prSet/>
      <dgm:spPr/>
      <dgm:t>
        <a:bodyPr/>
        <a:lstStyle/>
        <a:p>
          <a:endParaRPr lang="en-US"/>
        </a:p>
      </dgm:t>
    </dgm:pt>
    <dgm:pt modelId="{765E5CE6-2927-4F8B-AD7F-C65B730F5904}" type="sibTrans" cxnId="{5C283CBE-756C-4C24-9CED-FCC5939F32D4}">
      <dgm:prSet/>
      <dgm:spPr>
        <a:solidFill>
          <a:srgbClr val="FFC000"/>
        </a:solidFill>
        <a:ln>
          <a:solidFill>
            <a:schemeClr val="tx1"/>
          </a:solidFill>
        </a:ln>
      </dgm:spPr>
      <dgm:t>
        <a:bodyPr/>
        <a:lstStyle/>
        <a:p>
          <a:endParaRPr lang="en-US"/>
        </a:p>
      </dgm:t>
    </dgm:pt>
    <dgm:pt modelId="{34264D8C-8FD3-43FD-8265-818D3B35EE2C}">
      <dgm:prSet phldrT="[Text]"/>
      <dgm:spPr>
        <a:solidFill>
          <a:schemeClr val="accent2">
            <a:lumMod val="75000"/>
          </a:schemeClr>
        </a:solidFill>
        <a:ln>
          <a:solidFill>
            <a:schemeClr val="tx1"/>
          </a:solidFill>
        </a:ln>
      </dgm:spPr>
      <dgm:t>
        <a:bodyPr/>
        <a:lstStyle/>
        <a:p>
          <a:r>
            <a:rPr lang="en-US" dirty="0" smtClean="0"/>
            <a:t>Is it fair and balance</a:t>
          </a:r>
          <a:endParaRPr lang="en-US" dirty="0"/>
        </a:p>
      </dgm:t>
    </dgm:pt>
    <dgm:pt modelId="{41098B22-FCD2-4E2A-B8BD-9AA0D21D07AA}" type="parTrans" cxnId="{AACCAA40-B2E2-4C80-82AC-268B8AD897D7}">
      <dgm:prSet/>
      <dgm:spPr/>
      <dgm:t>
        <a:bodyPr/>
        <a:lstStyle/>
        <a:p>
          <a:endParaRPr lang="en-US"/>
        </a:p>
      </dgm:t>
    </dgm:pt>
    <dgm:pt modelId="{D95C64B4-3E0E-4410-A502-5466AAFDB141}" type="sibTrans" cxnId="{AACCAA40-B2E2-4C80-82AC-268B8AD897D7}">
      <dgm:prSet/>
      <dgm:spPr>
        <a:solidFill>
          <a:srgbClr val="FF0000"/>
        </a:solidFill>
        <a:ln>
          <a:solidFill>
            <a:schemeClr val="tx1"/>
          </a:solidFill>
        </a:ln>
      </dgm:spPr>
      <dgm:t>
        <a:bodyPr/>
        <a:lstStyle/>
        <a:p>
          <a:endParaRPr lang="en-US"/>
        </a:p>
      </dgm:t>
    </dgm:pt>
    <dgm:pt modelId="{6D81A0D6-D690-44DF-A72F-7763CB263AAD}">
      <dgm:prSet phldrT="[Text]"/>
      <dgm:spPr>
        <a:solidFill>
          <a:schemeClr val="accent1">
            <a:lumMod val="50000"/>
          </a:schemeClr>
        </a:solidFill>
        <a:ln>
          <a:solidFill>
            <a:schemeClr val="tx1"/>
          </a:solidFill>
        </a:ln>
      </dgm:spPr>
      <dgm:t>
        <a:bodyPr/>
        <a:lstStyle/>
        <a:p>
          <a:r>
            <a:rPr lang="en-US" dirty="0" smtClean="0"/>
            <a:t>Does it fit the mission of my organ./profession?</a:t>
          </a:r>
          <a:endParaRPr lang="en-US" dirty="0"/>
        </a:p>
      </dgm:t>
    </dgm:pt>
    <dgm:pt modelId="{47F153F0-DEFF-4CB3-A7A2-51E8CAC39DB8}" type="parTrans" cxnId="{095D64D8-7FD2-4A88-B05B-4BB8C1A8B889}">
      <dgm:prSet/>
      <dgm:spPr/>
      <dgm:t>
        <a:bodyPr/>
        <a:lstStyle/>
        <a:p>
          <a:endParaRPr lang="en-US"/>
        </a:p>
      </dgm:t>
    </dgm:pt>
    <dgm:pt modelId="{832195EB-B972-4E26-901F-3DC6DE2B2D97}" type="sibTrans" cxnId="{095D64D8-7FD2-4A88-B05B-4BB8C1A8B889}">
      <dgm:prSet/>
      <dgm:spPr>
        <a:solidFill>
          <a:srgbClr val="00B050"/>
        </a:solidFill>
        <a:ln>
          <a:solidFill>
            <a:schemeClr val="tx1"/>
          </a:solidFill>
        </a:ln>
      </dgm:spPr>
      <dgm:t>
        <a:bodyPr/>
        <a:lstStyle/>
        <a:p>
          <a:endParaRPr lang="en-US"/>
        </a:p>
      </dgm:t>
    </dgm:pt>
    <dgm:pt modelId="{4206E302-2CE0-4AED-82DF-B088A900A49D}">
      <dgm:prSet phldrT="[Text]"/>
      <dgm:spPr>
        <a:solidFill>
          <a:schemeClr val="accent5">
            <a:lumMod val="75000"/>
          </a:schemeClr>
        </a:solidFill>
        <a:ln>
          <a:solidFill>
            <a:schemeClr val="tx1"/>
          </a:solidFill>
        </a:ln>
      </dgm:spPr>
      <dgm:t>
        <a:bodyPr/>
        <a:lstStyle/>
        <a:p>
          <a:r>
            <a:rPr lang="en-US" dirty="0" smtClean="0"/>
            <a:t>Does it fit my </a:t>
          </a:r>
          <a:r>
            <a:rPr lang="en-US" dirty="0" smtClean="0"/>
            <a:t>professional moral </a:t>
          </a:r>
          <a:r>
            <a:rPr lang="en-US" dirty="0" smtClean="0"/>
            <a:t>conscience</a:t>
          </a:r>
          <a:endParaRPr lang="en-US" dirty="0"/>
        </a:p>
      </dgm:t>
    </dgm:pt>
    <dgm:pt modelId="{F1375063-A84A-48D0-A516-AB836F1DB416}" type="parTrans" cxnId="{1E72DFA9-CA8E-4AA2-AFCA-827E72FDCBC4}">
      <dgm:prSet/>
      <dgm:spPr/>
      <dgm:t>
        <a:bodyPr/>
        <a:lstStyle/>
        <a:p>
          <a:endParaRPr lang="en-US"/>
        </a:p>
      </dgm:t>
    </dgm:pt>
    <dgm:pt modelId="{B847D8D0-E80B-4663-BF99-C7DA9A929361}" type="sibTrans" cxnId="{1E72DFA9-CA8E-4AA2-AFCA-827E72FDCBC4}">
      <dgm:prSet/>
      <dgm:spPr/>
      <dgm:t>
        <a:bodyPr/>
        <a:lstStyle/>
        <a:p>
          <a:endParaRPr lang="en-US"/>
        </a:p>
      </dgm:t>
    </dgm:pt>
    <dgm:pt modelId="{F7B16F82-04EA-4259-9EE3-F8AFF026C4B2}" type="pres">
      <dgm:prSet presAssocID="{715C3567-0743-4A04-93D8-5BD6C45C9DC3}" presName="Name0" presStyleCnt="0">
        <dgm:presLayoutVars>
          <dgm:dir/>
          <dgm:resizeHandles val="exact"/>
        </dgm:presLayoutVars>
      </dgm:prSet>
      <dgm:spPr/>
    </dgm:pt>
    <dgm:pt modelId="{31661F5A-346F-41D4-8867-42C2D39574A8}" type="pres">
      <dgm:prSet presAssocID="{EABDCDA7-83CE-4448-B6F3-FDB01782B946}" presName="node" presStyleLbl="node1" presStyleIdx="0" presStyleCnt="4">
        <dgm:presLayoutVars>
          <dgm:bulletEnabled val="1"/>
        </dgm:presLayoutVars>
      </dgm:prSet>
      <dgm:spPr/>
      <dgm:t>
        <a:bodyPr/>
        <a:lstStyle/>
        <a:p>
          <a:endParaRPr lang="en-US"/>
        </a:p>
      </dgm:t>
    </dgm:pt>
    <dgm:pt modelId="{F44E7321-98ED-4205-80F5-82097727AB9A}" type="pres">
      <dgm:prSet presAssocID="{765E5CE6-2927-4F8B-AD7F-C65B730F5904}" presName="sibTrans" presStyleLbl="sibTrans2D1" presStyleIdx="0" presStyleCnt="3"/>
      <dgm:spPr/>
      <dgm:t>
        <a:bodyPr/>
        <a:lstStyle/>
        <a:p>
          <a:endParaRPr lang="en-US"/>
        </a:p>
      </dgm:t>
    </dgm:pt>
    <dgm:pt modelId="{81432E62-7E6D-409E-932B-4C3FE45B7C77}" type="pres">
      <dgm:prSet presAssocID="{765E5CE6-2927-4F8B-AD7F-C65B730F5904}" presName="connectorText" presStyleLbl="sibTrans2D1" presStyleIdx="0" presStyleCnt="3"/>
      <dgm:spPr/>
      <dgm:t>
        <a:bodyPr/>
        <a:lstStyle/>
        <a:p>
          <a:endParaRPr lang="en-US"/>
        </a:p>
      </dgm:t>
    </dgm:pt>
    <dgm:pt modelId="{52025928-69E2-467E-B859-30E741FDE8FA}" type="pres">
      <dgm:prSet presAssocID="{34264D8C-8FD3-43FD-8265-818D3B35EE2C}" presName="node" presStyleLbl="node1" presStyleIdx="1" presStyleCnt="4">
        <dgm:presLayoutVars>
          <dgm:bulletEnabled val="1"/>
        </dgm:presLayoutVars>
      </dgm:prSet>
      <dgm:spPr/>
      <dgm:t>
        <a:bodyPr/>
        <a:lstStyle/>
        <a:p>
          <a:endParaRPr lang="en-US"/>
        </a:p>
      </dgm:t>
    </dgm:pt>
    <dgm:pt modelId="{88ED3033-B4AE-460D-B530-B4241EF26747}" type="pres">
      <dgm:prSet presAssocID="{D95C64B4-3E0E-4410-A502-5466AAFDB141}" presName="sibTrans" presStyleLbl="sibTrans2D1" presStyleIdx="1" presStyleCnt="3"/>
      <dgm:spPr/>
      <dgm:t>
        <a:bodyPr/>
        <a:lstStyle/>
        <a:p>
          <a:endParaRPr lang="en-US"/>
        </a:p>
      </dgm:t>
    </dgm:pt>
    <dgm:pt modelId="{E28FC35F-A26F-42C3-930A-6D3F23F760D1}" type="pres">
      <dgm:prSet presAssocID="{D95C64B4-3E0E-4410-A502-5466AAFDB141}" presName="connectorText" presStyleLbl="sibTrans2D1" presStyleIdx="1" presStyleCnt="3"/>
      <dgm:spPr/>
      <dgm:t>
        <a:bodyPr/>
        <a:lstStyle/>
        <a:p>
          <a:endParaRPr lang="en-US"/>
        </a:p>
      </dgm:t>
    </dgm:pt>
    <dgm:pt modelId="{A3EB1529-B483-475F-AA79-5C056837DCDC}" type="pres">
      <dgm:prSet presAssocID="{6D81A0D6-D690-44DF-A72F-7763CB263AAD}" presName="node" presStyleLbl="node1" presStyleIdx="2" presStyleCnt="4">
        <dgm:presLayoutVars>
          <dgm:bulletEnabled val="1"/>
        </dgm:presLayoutVars>
      </dgm:prSet>
      <dgm:spPr/>
      <dgm:t>
        <a:bodyPr/>
        <a:lstStyle/>
        <a:p>
          <a:endParaRPr lang="en-US"/>
        </a:p>
      </dgm:t>
    </dgm:pt>
    <dgm:pt modelId="{8EFC46B7-3E6B-47B7-AC92-2E4DA2BF8D69}" type="pres">
      <dgm:prSet presAssocID="{832195EB-B972-4E26-901F-3DC6DE2B2D97}" presName="sibTrans" presStyleLbl="sibTrans2D1" presStyleIdx="2" presStyleCnt="3"/>
      <dgm:spPr/>
      <dgm:t>
        <a:bodyPr/>
        <a:lstStyle/>
        <a:p>
          <a:endParaRPr lang="en-US"/>
        </a:p>
      </dgm:t>
    </dgm:pt>
    <dgm:pt modelId="{602B6896-C0B6-467D-917B-E7544F66915E}" type="pres">
      <dgm:prSet presAssocID="{832195EB-B972-4E26-901F-3DC6DE2B2D97}" presName="connectorText" presStyleLbl="sibTrans2D1" presStyleIdx="2" presStyleCnt="3"/>
      <dgm:spPr/>
      <dgm:t>
        <a:bodyPr/>
        <a:lstStyle/>
        <a:p>
          <a:endParaRPr lang="en-US"/>
        </a:p>
      </dgm:t>
    </dgm:pt>
    <dgm:pt modelId="{96C06442-6326-4018-85AB-78D479ED0F39}" type="pres">
      <dgm:prSet presAssocID="{4206E302-2CE0-4AED-82DF-B088A900A49D}" presName="node" presStyleLbl="node1" presStyleIdx="3" presStyleCnt="4">
        <dgm:presLayoutVars>
          <dgm:bulletEnabled val="1"/>
        </dgm:presLayoutVars>
      </dgm:prSet>
      <dgm:spPr/>
      <dgm:t>
        <a:bodyPr/>
        <a:lstStyle/>
        <a:p>
          <a:endParaRPr lang="en-US"/>
        </a:p>
      </dgm:t>
    </dgm:pt>
  </dgm:ptLst>
  <dgm:cxnLst>
    <dgm:cxn modelId="{68D0A5C0-27F3-4017-8C11-B7C0E73D85C7}" type="presOf" srcId="{D95C64B4-3E0E-4410-A502-5466AAFDB141}" destId="{E28FC35F-A26F-42C3-930A-6D3F23F760D1}" srcOrd="1" destOrd="0" presId="urn:microsoft.com/office/officeart/2005/8/layout/process1"/>
    <dgm:cxn modelId="{5C283CBE-756C-4C24-9CED-FCC5939F32D4}" srcId="{715C3567-0743-4A04-93D8-5BD6C45C9DC3}" destId="{EABDCDA7-83CE-4448-B6F3-FDB01782B946}" srcOrd="0" destOrd="0" parTransId="{B0532DA4-8ADA-45D2-8836-473114A5ECAC}" sibTransId="{765E5CE6-2927-4F8B-AD7F-C65B730F5904}"/>
    <dgm:cxn modelId="{4A9B40D4-1AAB-4F66-976D-58DCF7A3FF3A}" type="presOf" srcId="{765E5CE6-2927-4F8B-AD7F-C65B730F5904}" destId="{81432E62-7E6D-409E-932B-4C3FE45B7C77}" srcOrd="1" destOrd="0" presId="urn:microsoft.com/office/officeart/2005/8/layout/process1"/>
    <dgm:cxn modelId="{68A99525-0132-4B3E-BC05-990D43C60063}" type="presOf" srcId="{715C3567-0743-4A04-93D8-5BD6C45C9DC3}" destId="{F7B16F82-04EA-4259-9EE3-F8AFF026C4B2}" srcOrd="0" destOrd="0" presId="urn:microsoft.com/office/officeart/2005/8/layout/process1"/>
    <dgm:cxn modelId="{9E18808B-C2D0-4720-8BAD-1BD73182A89C}" type="presOf" srcId="{34264D8C-8FD3-43FD-8265-818D3B35EE2C}" destId="{52025928-69E2-467E-B859-30E741FDE8FA}" srcOrd="0" destOrd="0" presId="urn:microsoft.com/office/officeart/2005/8/layout/process1"/>
    <dgm:cxn modelId="{095D64D8-7FD2-4A88-B05B-4BB8C1A8B889}" srcId="{715C3567-0743-4A04-93D8-5BD6C45C9DC3}" destId="{6D81A0D6-D690-44DF-A72F-7763CB263AAD}" srcOrd="2" destOrd="0" parTransId="{47F153F0-DEFF-4CB3-A7A2-51E8CAC39DB8}" sibTransId="{832195EB-B972-4E26-901F-3DC6DE2B2D97}"/>
    <dgm:cxn modelId="{2A9ED670-7F87-4D4A-8C4B-9F4CE438FFFD}" type="presOf" srcId="{EABDCDA7-83CE-4448-B6F3-FDB01782B946}" destId="{31661F5A-346F-41D4-8867-42C2D39574A8}" srcOrd="0" destOrd="0" presId="urn:microsoft.com/office/officeart/2005/8/layout/process1"/>
    <dgm:cxn modelId="{D0C26C7E-B0EB-4FAE-878A-F8A6576858A9}" type="presOf" srcId="{D95C64B4-3E0E-4410-A502-5466AAFDB141}" destId="{88ED3033-B4AE-460D-B530-B4241EF26747}" srcOrd="0" destOrd="0" presId="urn:microsoft.com/office/officeart/2005/8/layout/process1"/>
    <dgm:cxn modelId="{9C99B965-5C90-4267-B2BA-2050308348F3}" type="presOf" srcId="{832195EB-B972-4E26-901F-3DC6DE2B2D97}" destId="{8EFC46B7-3E6B-47B7-AC92-2E4DA2BF8D69}" srcOrd="0" destOrd="0" presId="urn:microsoft.com/office/officeart/2005/8/layout/process1"/>
    <dgm:cxn modelId="{67F22D41-E316-410F-8411-B1636EAC9C88}" type="presOf" srcId="{6D81A0D6-D690-44DF-A72F-7763CB263AAD}" destId="{A3EB1529-B483-475F-AA79-5C056837DCDC}" srcOrd="0" destOrd="0" presId="urn:microsoft.com/office/officeart/2005/8/layout/process1"/>
    <dgm:cxn modelId="{29ED4B76-E7DF-4D84-8BF3-D933E0726907}" type="presOf" srcId="{765E5CE6-2927-4F8B-AD7F-C65B730F5904}" destId="{F44E7321-98ED-4205-80F5-82097727AB9A}" srcOrd="0" destOrd="0" presId="urn:microsoft.com/office/officeart/2005/8/layout/process1"/>
    <dgm:cxn modelId="{AACCAA40-B2E2-4C80-82AC-268B8AD897D7}" srcId="{715C3567-0743-4A04-93D8-5BD6C45C9DC3}" destId="{34264D8C-8FD3-43FD-8265-818D3B35EE2C}" srcOrd="1" destOrd="0" parTransId="{41098B22-FCD2-4E2A-B8BD-9AA0D21D07AA}" sibTransId="{D95C64B4-3E0E-4410-A502-5466AAFDB141}"/>
    <dgm:cxn modelId="{5667AADD-45F3-43E4-BF1A-22A87B4A2F19}" type="presOf" srcId="{832195EB-B972-4E26-901F-3DC6DE2B2D97}" destId="{602B6896-C0B6-467D-917B-E7544F66915E}" srcOrd="1" destOrd="0" presId="urn:microsoft.com/office/officeart/2005/8/layout/process1"/>
    <dgm:cxn modelId="{928F4AD6-472B-43C7-85B6-B4C66D044CE1}" type="presOf" srcId="{4206E302-2CE0-4AED-82DF-B088A900A49D}" destId="{96C06442-6326-4018-85AB-78D479ED0F39}" srcOrd="0" destOrd="0" presId="urn:microsoft.com/office/officeart/2005/8/layout/process1"/>
    <dgm:cxn modelId="{1E72DFA9-CA8E-4AA2-AFCA-827E72FDCBC4}" srcId="{715C3567-0743-4A04-93D8-5BD6C45C9DC3}" destId="{4206E302-2CE0-4AED-82DF-B088A900A49D}" srcOrd="3" destOrd="0" parTransId="{F1375063-A84A-48D0-A516-AB836F1DB416}" sibTransId="{B847D8D0-E80B-4663-BF99-C7DA9A929361}"/>
    <dgm:cxn modelId="{90D47AC3-7E4D-4C46-A341-26BD5AA85161}" type="presParOf" srcId="{F7B16F82-04EA-4259-9EE3-F8AFF026C4B2}" destId="{31661F5A-346F-41D4-8867-42C2D39574A8}" srcOrd="0" destOrd="0" presId="urn:microsoft.com/office/officeart/2005/8/layout/process1"/>
    <dgm:cxn modelId="{00B36D9E-7681-4496-A4E3-7BB4A7CEFC7A}" type="presParOf" srcId="{F7B16F82-04EA-4259-9EE3-F8AFF026C4B2}" destId="{F44E7321-98ED-4205-80F5-82097727AB9A}" srcOrd="1" destOrd="0" presId="urn:microsoft.com/office/officeart/2005/8/layout/process1"/>
    <dgm:cxn modelId="{F2F23CDB-C29C-455E-A228-9F7363B726F9}" type="presParOf" srcId="{F44E7321-98ED-4205-80F5-82097727AB9A}" destId="{81432E62-7E6D-409E-932B-4C3FE45B7C77}" srcOrd="0" destOrd="0" presId="urn:microsoft.com/office/officeart/2005/8/layout/process1"/>
    <dgm:cxn modelId="{4592DD76-FF1A-4804-98F8-B4201299D2E1}" type="presParOf" srcId="{F7B16F82-04EA-4259-9EE3-F8AFF026C4B2}" destId="{52025928-69E2-467E-B859-30E741FDE8FA}" srcOrd="2" destOrd="0" presId="urn:microsoft.com/office/officeart/2005/8/layout/process1"/>
    <dgm:cxn modelId="{96F3F4D3-8CAD-466F-97B0-F7691F371CF5}" type="presParOf" srcId="{F7B16F82-04EA-4259-9EE3-F8AFF026C4B2}" destId="{88ED3033-B4AE-460D-B530-B4241EF26747}" srcOrd="3" destOrd="0" presId="urn:microsoft.com/office/officeart/2005/8/layout/process1"/>
    <dgm:cxn modelId="{94DA9CF3-3953-49C7-9BE1-9AE179789C2F}" type="presParOf" srcId="{88ED3033-B4AE-460D-B530-B4241EF26747}" destId="{E28FC35F-A26F-42C3-930A-6D3F23F760D1}" srcOrd="0" destOrd="0" presId="urn:microsoft.com/office/officeart/2005/8/layout/process1"/>
    <dgm:cxn modelId="{22C52B54-3599-4DF0-AFB0-6603A9ED7C21}" type="presParOf" srcId="{F7B16F82-04EA-4259-9EE3-F8AFF026C4B2}" destId="{A3EB1529-B483-475F-AA79-5C056837DCDC}" srcOrd="4" destOrd="0" presId="urn:microsoft.com/office/officeart/2005/8/layout/process1"/>
    <dgm:cxn modelId="{E3FCA836-7A8D-425E-846C-82D10D191E21}" type="presParOf" srcId="{F7B16F82-04EA-4259-9EE3-F8AFF026C4B2}" destId="{8EFC46B7-3E6B-47B7-AC92-2E4DA2BF8D69}" srcOrd="5" destOrd="0" presId="urn:microsoft.com/office/officeart/2005/8/layout/process1"/>
    <dgm:cxn modelId="{8E5E1CC1-34E1-42FC-A9DD-5B37BA6E78C3}" type="presParOf" srcId="{8EFC46B7-3E6B-47B7-AC92-2E4DA2BF8D69}" destId="{602B6896-C0B6-467D-917B-E7544F66915E}" srcOrd="0" destOrd="0" presId="urn:microsoft.com/office/officeart/2005/8/layout/process1"/>
    <dgm:cxn modelId="{096DAD24-1C1F-4009-8EF8-6C8A3E74F879}" type="presParOf" srcId="{F7B16F82-04EA-4259-9EE3-F8AFF026C4B2}" destId="{96C06442-6326-4018-85AB-78D479ED0F39}"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15C3567-0743-4A04-93D8-5BD6C45C9DC3}" type="doc">
      <dgm:prSet loTypeId="urn:microsoft.com/office/officeart/2005/8/layout/process1" loCatId="process" qsTypeId="urn:microsoft.com/office/officeart/2005/8/quickstyle/simple1" qsCatId="simple" csTypeId="urn:microsoft.com/office/officeart/2005/8/colors/accent1_2" csCatId="accent1" phldr="1"/>
      <dgm:spPr/>
    </dgm:pt>
    <dgm:pt modelId="{4206E302-2CE0-4AED-82DF-B088A900A49D}">
      <dgm:prSet phldrT="[Text]" custT="1"/>
      <dgm:spPr>
        <a:ln>
          <a:solidFill>
            <a:schemeClr val="tx1"/>
          </a:solidFill>
        </a:ln>
      </dgm:spPr>
      <dgm:t>
        <a:bodyPr/>
        <a:lstStyle/>
        <a:p>
          <a:r>
            <a:rPr lang="en-US" sz="2400" dirty="0" smtClean="0"/>
            <a:t>Can I justify it publicly </a:t>
          </a:r>
          <a:endParaRPr lang="en-US" sz="2400" dirty="0"/>
        </a:p>
      </dgm:t>
    </dgm:pt>
    <dgm:pt modelId="{F1375063-A84A-48D0-A516-AB836F1DB416}" type="parTrans" cxnId="{1E72DFA9-CA8E-4AA2-AFCA-827E72FDCBC4}">
      <dgm:prSet/>
      <dgm:spPr/>
      <dgm:t>
        <a:bodyPr/>
        <a:lstStyle/>
        <a:p>
          <a:endParaRPr lang="en-US" sz="2400"/>
        </a:p>
      </dgm:t>
    </dgm:pt>
    <dgm:pt modelId="{B847D8D0-E80B-4663-BF99-C7DA9A929361}" type="sibTrans" cxnId="{1E72DFA9-CA8E-4AA2-AFCA-827E72FDCBC4}">
      <dgm:prSet/>
      <dgm:spPr/>
      <dgm:t>
        <a:bodyPr/>
        <a:lstStyle/>
        <a:p>
          <a:endParaRPr lang="en-US" sz="2400"/>
        </a:p>
      </dgm:t>
    </dgm:pt>
    <dgm:pt modelId="{F7B16F82-04EA-4259-9EE3-F8AFF026C4B2}" type="pres">
      <dgm:prSet presAssocID="{715C3567-0743-4A04-93D8-5BD6C45C9DC3}" presName="Name0" presStyleCnt="0">
        <dgm:presLayoutVars>
          <dgm:dir/>
          <dgm:resizeHandles val="exact"/>
        </dgm:presLayoutVars>
      </dgm:prSet>
      <dgm:spPr/>
    </dgm:pt>
    <dgm:pt modelId="{96C06442-6326-4018-85AB-78D479ED0F39}" type="pres">
      <dgm:prSet presAssocID="{4206E302-2CE0-4AED-82DF-B088A900A49D}" presName="node" presStyleLbl="node1" presStyleIdx="0" presStyleCnt="1" custLinFactNeighborX="879" custLinFactNeighborY="-19839">
        <dgm:presLayoutVars>
          <dgm:bulletEnabled val="1"/>
        </dgm:presLayoutVars>
      </dgm:prSet>
      <dgm:spPr/>
      <dgm:t>
        <a:bodyPr/>
        <a:lstStyle/>
        <a:p>
          <a:endParaRPr lang="en-US"/>
        </a:p>
      </dgm:t>
    </dgm:pt>
  </dgm:ptLst>
  <dgm:cxnLst>
    <dgm:cxn modelId="{1E72DFA9-CA8E-4AA2-AFCA-827E72FDCBC4}" srcId="{715C3567-0743-4A04-93D8-5BD6C45C9DC3}" destId="{4206E302-2CE0-4AED-82DF-B088A900A49D}" srcOrd="0" destOrd="0" parTransId="{F1375063-A84A-48D0-A516-AB836F1DB416}" sibTransId="{B847D8D0-E80B-4663-BF99-C7DA9A929361}"/>
    <dgm:cxn modelId="{928F4AD6-472B-43C7-85B6-B4C66D044CE1}" type="presOf" srcId="{4206E302-2CE0-4AED-82DF-B088A900A49D}" destId="{96C06442-6326-4018-85AB-78D479ED0F39}" srcOrd="0" destOrd="0" presId="urn:microsoft.com/office/officeart/2005/8/layout/process1"/>
    <dgm:cxn modelId="{68A99525-0132-4B3E-BC05-990D43C60063}" type="presOf" srcId="{715C3567-0743-4A04-93D8-5BD6C45C9DC3}" destId="{F7B16F82-04EA-4259-9EE3-F8AFF026C4B2}" srcOrd="0" destOrd="0" presId="urn:microsoft.com/office/officeart/2005/8/layout/process1"/>
    <dgm:cxn modelId="{096DAD24-1C1F-4009-8EF8-6C8A3E74F879}" type="presParOf" srcId="{F7B16F82-04EA-4259-9EE3-F8AFF026C4B2}" destId="{96C06442-6326-4018-85AB-78D479ED0F39}" srcOrd="0"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6B21C15-7B3A-449F-8882-ED41E7294883}"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70F3733-C00B-4453-81E2-3D0702DEDDFF}">
      <dgm:prSet phldrT="[Text]" custT="1"/>
      <dgm:spPr/>
      <dgm:t>
        <a:bodyPr/>
        <a:lstStyle/>
        <a:p>
          <a:pPr algn="l"/>
          <a:r>
            <a:rPr lang="en-US" sz="1400" dirty="0" smtClean="0"/>
            <a:t>Identify and troubleshoot process, material, or equipment problems to minimize down time and recommend engineering solutions</a:t>
          </a:r>
          <a:endParaRPr lang="en-US" sz="1400" dirty="0"/>
        </a:p>
      </dgm:t>
    </dgm:pt>
    <dgm:pt modelId="{6CA4F0F1-038B-4C69-BC14-A981ECC6580C}" type="parTrans" cxnId="{2D99C5E4-3170-468F-A0C6-8649E7E44A80}">
      <dgm:prSet/>
      <dgm:spPr/>
      <dgm:t>
        <a:bodyPr/>
        <a:lstStyle/>
        <a:p>
          <a:endParaRPr lang="en-US"/>
        </a:p>
      </dgm:t>
    </dgm:pt>
    <dgm:pt modelId="{71FE6681-C6ED-46C6-9850-A3C61E05D36B}" type="sibTrans" cxnId="{2D99C5E4-3170-468F-A0C6-8649E7E44A80}">
      <dgm:prSet/>
      <dgm:spPr/>
      <dgm:t>
        <a:bodyPr/>
        <a:lstStyle/>
        <a:p>
          <a:endParaRPr lang="en-US"/>
        </a:p>
      </dgm:t>
    </dgm:pt>
    <dgm:pt modelId="{260CCB2B-F360-43C8-BD70-B27A0291117D}">
      <dgm:prSet phldrT="[Text]" custT="1"/>
      <dgm:spPr/>
      <dgm:t>
        <a:bodyPr/>
        <a:lstStyle/>
        <a:p>
          <a:pPr algn="l"/>
          <a:r>
            <a:rPr lang="en-US" sz="1400" b="0" dirty="0" smtClean="0">
              <a:effectLst/>
            </a:rPr>
            <a:t>Develop, assemble, procure or modify existing and new tooling, fixtures, and equipment to ensure efficient production methods.</a:t>
          </a:r>
          <a:endParaRPr lang="en-US" sz="1400" b="0" dirty="0">
            <a:effectLst/>
          </a:endParaRPr>
        </a:p>
      </dgm:t>
    </dgm:pt>
    <dgm:pt modelId="{049D3792-4E5E-4206-8F26-746B7D776099}" type="parTrans" cxnId="{2168F7B5-9669-461D-B1B2-69DEC3F3DBC8}">
      <dgm:prSet/>
      <dgm:spPr/>
      <dgm:t>
        <a:bodyPr/>
        <a:lstStyle/>
        <a:p>
          <a:endParaRPr lang="en-US"/>
        </a:p>
      </dgm:t>
    </dgm:pt>
    <dgm:pt modelId="{1E66A79E-EA4B-4FB6-9461-B8E9E12D7443}" type="sibTrans" cxnId="{2168F7B5-9669-461D-B1B2-69DEC3F3DBC8}">
      <dgm:prSet/>
      <dgm:spPr/>
      <dgm:t>
        <a:bodyPr/>
        <a:lstStyle/>
        <a:p>
          <a:endParaRPr lang="en-US"/>
        </a:p>
      </dgm:t>
    </dgm:pt>
    <dgm:pt modelId="{1DE0E93B-469D-405F-BB3F-7F3CF5720DE9}">
      <dgm:prSet phldrT="[Text]" custT="1"/>
      <dgm:spPr/>
      <dgm:t>
        <a:bodyPr/>
        <a:lstStyle/>
        <a:p>
          <a:pPr algn="l"/>
          <a:r>
            <a:rPr lang="en-US" sz="1400" dirty="0" smtClean="0"/>
            <a:t>Assist the Engineers and Technologist with revisions and improvements to engineering methods and procedures, including writing change orders and deviations</a:t>
          </a:r>
          <a:endParaRPr lang="en-US" sz="1400" dirty="0"/>
        </a:p>
      </dgm:t>
    </dgm:pt>
    <dgm:pt modelId="{D1AA59AB-9433-4627-89BA-C31E659EEFAD}" type="parTrans" cxnId="{FC392E58-D2D7-4FC7-BFC7-315A5394784A}">
      <dgm:prSet/>
      <dgm:spPr/>
      <dgm:t>
        <a:bodyPr/>
        <a:lstStyle/>
        <a:p>
          <a:endParaRPr lang="en-US"/>
        </a:p>
      </dgm:t>
    </dgm:pt>
    <dgm:pt modelId="{7D61689D-C8C0-438A-B570-A34E659E7193}" type="sibTrans" cxnId="{FC392E58-D2D7-4FC7-BFC7-315A5394784A}">
      <dgm:prSet/>
      <dgm:spPr/>
      <dgm:t>
        <a:bodyPr/>
        <a:lstStyle/>
        <a:p>
          <a:endParaRPr lang="en-US"/>
        </a:p>
      </dgm:t>
    </dgm:pt>
    <dgm:pt modelId="{9B70388D-F9EB-4F24-8935-705547501E77}">
      <dgm:prSet phldrT="[Text]" custT="1"/>
      <dgm:spPr/>
      <dgm:t>
        <a:bodyPr/>
        <a:lstStyle/>
        <a:p>
          <a:pPr algn="l"/>
          <a:r>
            <a:rPr lang="en-US" sz="1400" dirty="0" smtClean="0"/>
            <a:t>Assist with hands on training of craftsmen on new products, tooling, equipment and process revisions</a:t>
          </a:r>
          <a:endParaRPr lang="en-US" sz="1400" dirty="0"/>
        </a:p>
      </dgm:t>
    </dgm:pt>
    <dgm:pt modelId="{EEAD939D-90E1-4B90-B27A-BAD3355EE3DA}" type="parTrans" cxnId="{6C188C7F-EA23-4090-A040-205FB999BB6E}">
      <dgm:prSet/>
      <dgm:spPr/>
      <dgm:t>
        <a:bodyPr/>
        <a:lstStyle/>
        <a:p>
          <a:endParaRPr lang="en-US"/>
        </a:p>
      </dgm:t>
    </dgm:pt>
    <dgm:pt modelId="{9DF348EE-50D5-487E-9B39-EEF106DF5788}" type="sibTrans" cxnId="{6C188C7F-EA23-4090-A040-205FB999BB6E}">
      <dgm:prSet/>
      <dgm:spPr/>
      <dgm:t>
        <a:bodyPr/>
        <a:lstStyle/>
        <a:p>
          <a:endParaRPr lang="en-US"/>
        </a:p>
      </dgm:t>
    </dgm:pt>
    <dgm:pt modelId="{D150F0F9-BB5B-4154-A7F7-A3BE633642CD}">
      <dgm:prSet phldrT="[Text]" custT="1"/>
      <dgm:spPr/>
      <dgm:t>
        <a:bodyPr/>
        <a:lstStyle/>
        <a:p>
          <a:pPr algn="l"/>
          <a:r>
            <a:rPr lang="en-US" sz="1400" dirty="0" smtClean="0"/>
            <a:t>Schedule, complete, and document routine maintenance on applicable manufacturing and test equipment.</a:t>
          </a:r>
          <a:endParaRPr lang="en-US" sz="1400" dirty="0"/>
        </a:p>
      </dgm:t>
    </dgm:pt>
    <dgm:pt modelId="{51D3D489-0E9E-412F-9131-EE5701026D32}" type="parTrans" cxnId="{C4B50E87-DBE0-4FE4-8C2F-65DE877F8550}">
      <dgm:prSet/>
      <dgm:spPr/>
      <dgm:t>
        <a:bodyPr/>
        <a:lstStyle/>
        <a:p>
          <a:endParaRPr lang="en-US"/>
        </a:p>
      </dgm:t>
    </dgm:pt>
    <dgm:pt modelId="{961D5A1C-9957-4F00-BBA3-656CD8FE0252}" type="sibTrans" cxnId="{C4B50E87-DBE0-4FE4-8C2F-65DE877F8550}">
      <dgm:prSet/>
      <dgm:spPr/>
      <dgm:t>
        <a:bodyPr/>
        <a:lstStyle/>
        <a:p>
          <a:endParaRPr lang="en-US"/>
        </a:p>
      </dgm:t>
    </dgm:pt>
    <dgm:pt modelId="{B66037A2-C38A-4D98-A6A5-9D76A56F950A}">
      <dgm:prSet phldrT="[Text]" custT="1"/>
      <dgm:spPr/>
      <dgm:t>
        <a:bodyPr/>
        <a:lstStyle/>
        <a:p>
          <a:pPr algn="l"/>
          <a:r>
            <a:rPr lang="en-US" sz="1400" dirty="0" smtClean="0"/>
            <a:t>Read schematics, assembly drawings, data sheets, and process sheets to perform testing, build fixtures, checkout and trouble-shoot equipment</a:t>
          </a:r>
          <a:endParaRPr lang="en-US" sz="1400" dirty="0"/>
        </a:p>
      </dgm:t>
    </dgm:pt>
    <dgm:pt modelId="{3318C48B-D40F-4D73-AF16-D2479FA9544E}" type="parTrans" cxnId="{D154EE31-D5F2-49B8-A4A3-E86CE53D6757}">
      <dgm:prSet/>
      <dgm:spPr/>
      <dgm:t>
        <a:bodyPr/>
        <a:lstStyle/>
        <a:p>
          <a:endParaRPr lang="en-US"/>
        </a:p>
      </dgm:t>
    </dgm:pt>
    <dgm:pt modelId="{7D949D5E-35E6-4201-BDC1-904D12C18AD9}" type="sibTrans" cxnId="{D154EE31-D5F2-49B8-A4A3-E86CE53D6757}">
      <dgm:prSet/>
      <dgm:spPr/>
      <dgm:t>
        <a:bodyPr/>
        <a:lstStyle/>
        <a:p>
          <a:endParaRPr lang="en-US"/>
        </a:p>
      </dgm:t>
    </dgm:pt>
    <dgm:pt modelId="{FCFD43AC-25B9-48F0-8B96-8C9B6320A47B}">
      <dgm:prSet phldrT="[Text]" custT="1"/>
      <dgm:spPr/>
      <dgm:t>
        <a:bodyPr/>
        <a:lstStyle/>
        <a:p>
          <a:pPr algn="l"/>
          <a:r>
            <a:rPr lang="en-US" sz="1400" dirty="0" smtClean="0"/>
            <a:t>Perform tests, gather data, and write results/reports with assistance from Engineers and technologists, utilizing various types engineering standards etc.</a:t>
          </a:r>
          <a:endParaRPr lang="en-US" sz="1400" dirty="0"/>
        </a:p>
      </dgm:t>
    </dgm:pt>
    <dgm:pt modelId="{8C638DB5-22D3-48F2-9FC2-799229F03D98}" type="parTrans" cxnId="{533226C8-AE0E-4F6C-A7B7-541B77AB60BA}">
      <dgm:prSet/>
      <dgm:spPr/>
      <dgm:t>
        <a:bodyPr/>
        <a:lstStyle/>
        <a:p>
          <a:endParaRPr lang="en-US"/>
        </a:p>
      </dgm:t>
    </dgm:pt>
    <dgm:pt modelId="{0FEA96C3-5221-4DA7-AFF6-678BF9831FDC}" type="sibTrans" cxnId="{533226C8-AE0E-4F6C-A7B7-541B77AB60BA}">
      <dgm:prSet/>
      <dgm:spPr/>
      <dgm:t>
        <a:bodyPr/>
        <a:lstStyle/>
        <a:p>
          <a:endParaRPr lang="en-US"/>
        </a:p>
      </dgm:t>
    </dgm:pt>
    <dgm:pt modelId="{85090E2F-4B23-4480-893C-8D2DD9D38106}">
      <dgm:prSet phldrT="[Text]" custT="1"/>
      <dgm:spPr/>
      <dgm:t>
        <a:bodyPr/>
        <a:lstStyle/>
        <a:p>
          <a:pPr algn="l"/>
          <a:r>
            <a:rPr lang="en-US" sz="1400" dirty="0" smtClean="0"/>
            <a:t>Computer literacy</a:t>
          </a:r>
          <a:endParaRPr lang="en-US" sz="1400" dirty="0"/>
        </a:p>
      </dgm:t>
    </dgm:pt>
    <dgm:pt modelId="{7CC4CEF8-51D5-4FA2-8F44-84CABC2992D2}" type="parTrans" cxnId="{5E647F55-144B-4BC4-A474-3386BA4573CF}">
      <dgm:prSet/>
      <dgm:spPr/>
      <dgm:t>
        <a:bodyPr/>
        <a:lstStyle/>
        <a:p>
          <a:endParaRPr lang="en-US"/>
        </a:p>
      </dgm:t>
    </dgm:pt>
    <dgm:pt modelId="{9D5BA4EB-12F0-4862-AA01-48559720EBAE}" type="sibTrans" cxnId="{5E647F55-144B-4BC4-A474-3386BA4573CF}">
      <dgm:prSet/>
      <dgm:spPr/>
      <dgm:t>
        <a:bodyPr/>
        <a:lstStyle/>
        <a:p>
          <a:endParaRPr lang="en-US"/>
        </a:p>
      </dgm:t>
    </dgm:pt>
    <dgm:pt modelId="{93DD7C36-1E94-4EF6-B47A-08BA2D647BE3}">
      <dgm:prSet phldrT="[Text]" custT="1"/>
      <dgm:spPr/>
      <dgm:t>
        <a:bodyPr/>
        <a:lstStyle/>
        <a:p>
          <a:pPr algn="l"/>
          <a:r>
            <a:rPr lang="en-US" sz="1400" dirty="0" smtClean="0"/>
            <a:t>Comply with policies, guidelines and regulatory requirements for engineering activities</a:t>
          </a:r>
          <a:endParaRPr lang="en-US" sz="1400" dirty="0"/>
        </a:p>
      </dgm:t>
    </dgm:pt>
    <dgm:pt modelId="{FC0526FE-F9B5-4254-9BE8-0D883E7AECF7}" type="parTrans" cxnId="{6CEA9BF1-1C71-44AD-9E2D-09EA6F0D1501}">
      <dgm:prSet/>
      <dgm:spPr/>
      <dgm:t>
        <a:bodyPr/>
        <a:lstStyle/>
        <a:p>
          <a:endParaRPr lang="en-US"/>
        </a:p>
      </dgm:t>
    </dgm:pt>
    <dgm:pt modelId="{A7FC9508-CEA8-4C2E-BB3B-B3512EA00A38}" type="sibTrans" cxnId="{6CEA9BF1-1C71-44AD-9E2D-09EA6F0D1501}">
      <dgm:prSet/>
      <dgm:spPr/>
      <dgm:t>
        <a:bodyPr/>
        <a:lstStyle/>
        <a:p>
          <a:endParaRPr lang="en-US"/>
        </a:p>
      </dgm:t>
    </dgm:pt>
    <dgm:pt modelId="{626A92C4-18C7-4A48-BFE9-EE80C6D0A155}" type="pres">
      <dgm:prSet presAssocID="{96B21C15-7B3A-449F-8882-ED41E7294883}" presName="diagram" presStyleCnt="0">
        <dgm:presLayoutVars>
          <dgm:dir/>
          <dgm:resizeHandles val="exact"/>
        </dgm:presLayoutVars>
      </dgm:prSet>
      <dgm:spPr/>
      <dgm:t>
        <a:bodyPr/>
        <a:lstStyle/>
        <a:p>
          <a:endParaRPr lang="en-US"/>
        </a:p>
      </dgm:t>
    </dgm:pt>
    <dgm:pt modelId="{5FF6EA1D-5C47-4CD8-9C06-B2F64DA12ACF}" type="pres">
      <dgm:prSet presAssocID="{270F3733-C00B-4453-81E2-3D0702DEDDFF}" presName="node" presStyleLbl="node1" presStyleIdx="0" presStyleCnt="9">
        <dgm:presLayoutVars>
          <dgm:bulletEnabled val="1"/>
        </dgm:presLayoutVars>
      </dgm:prSet>
      <dgm:spPr/>
      <dgm:t>
        <a:bodyPr/>
        <a:lstStyle/>
        <a:p>
          <a:endParaRPr lang="en-US"/>
        </a:p>
      </dgm:t>
    </dgm:pt>
    <dgm:pt modelId="{440A898B-16D9-4B45-8497-2FD228668223}" type="pres">
      <dgm:prSet presAssocID="{71FE6681-C6ED-46C6-9850-A3C61E05D36B}" presName="sibTrans" presStyleCnt="0"/>
      <dgm:spPr/>
    </dgm:pt>
    <dgm:pt modelId="{EDC1907F-6B19-4FCC-880F-7854CF13E551}" type="pres">
      <dgm:prSet presAssocID="{260CCB2B-F360-43C8-BD70-B27A0291117D}" presName="node" presStyleLbl="node1" presStyleIdx="1" presStyleCnt="9">
        <dgm:presLayoutVars>
          <dgm:bulletEnabled val="1"/>
        </dgm:presLayoutVars>
      </dgm:prSet>
      <dgm:spPr/>
      <dgm:t>
        <a:bodyPr/>
        <a:lstStyle/>
        <a:p>
          <a:endParaRPr lang="en-US"/>
        </a:p>
      </dgm:t>
    </dgm:pt>
    <dgm:pt modelId="{217826C6-27CC-4C56-AECB-1CDAFC85A638}" type="pres">
      <dgm:prSet presAssocID="{1E66A79E-EA4B-4FB6-9461-B8E9E12D7443}" presName="sibTrans" presStyleCnt="0"/>
      <dgm:spPr/>
    </dgm:pt>
    <dgm:pt modelId="{81A88C77-D25F-464C-BE7C-7E083A6CC1BA}" type="pres">
      <dgm:prSet presAssocID="{1DE0E93B-469D-405F-BB3F-7F3CF5720DE9}" presName="node" presStyleLbl="node1" presStyleIdx="2" presStyleCnt="9">
        <dgm:presLayoutVars>
          <dgm:bulletEnabled val="1"/>
        </dgm:presLayoutVars>
      </dgm:prSet>
      <dgm:spPr/>
      <dgm:t>
        <a:bodyPr/>
        <a:lstStyle/>
        <a:p>
          <a:endParaRPr lang="en-US"/>
        </a:p>
      </dgm:t>
    </dgm:pt>
    <dgm:pt modelId="{52AD3316-40D5-46CF-88C2-492C8E92199D}" type="pres">
      <dgm:prSet presAssocID="{7D61689D-C8C0-438A-B570-A34E659E7193}" presName="sibTrans" presStyleCnt="0"/>
      <dgm:spPr/>
    </dgm:pt>
    <dgm:pt modelId="{75CA5CD0-47BD-4D00-8699-9EF7DB4FED04}" type="pres">
      <dgm:prSet presAssocID="{9B70388D-F9EB-4F24-8935-705547501E77}" presName="node" presStyleLbl="node1" presStyleIdx="3" presStyleCnt="9">
        <dgm:presLayoutVars>
          <dgm:bulletEnabled val="1"/>
        </dgm:presLayoutVars>
      </dgm:prSet>
      <dgm:spPr/>
      <dgm:t>
        <a:bodyPr/>
        <a:lstStyle/>
        <a:p>
          <a:endParaRPr lang="en-US"/>
        </a:p>
      </dgm:t>
    </dgm:pt>
    <dgm:pt modelId="{7814CD41-F591-43F4-9897-328BDB2A100D}" type="pres">
      <dgm:prSet presAssocID="{9DF348EE-50D5-487E-9B39-EEF106DF5788}" presName="sibTrans" presStyleCnt="0"/>
      <dgm:spPr/>
    </dgm:pt>
    <dgm:pt modelId="{922930D0-DFAF-4D4F-B8E7-A14B67213373}" type="pres">
      <dgm:prSet presAssocID="{D150F0F9-BB5B-4154-A7F7-A3BE633642CD}" presName="node" presStyleLbl="node1" presStyleIdx="4" presStyleCnt="9">
        <dgm:presLayoutVars>
          <dgm:bulletEnabled val="1"/>
        </dgm:presLayoutVars>
      </dgm:prSet>
      <dgm:spPr/>
      <dgm:t>
        <a:bodyPr/>
        <a:lstStyle/>
        <a:p>
          <a:endParaRPr lang="en-US"/>
        </a:p>
      </dgm:t>
    </dgm:pt>
    <dgm:pt modelId="{893026F4-6308-4BA2-9EE9-38046886D7FC}" type="pres">
      <dgm:prSet presAssocID="{961D5A1C-9957-4F00-BBA3-656CD8FE0252}" presName="sibTrans" presStyleCnt="0"/>
      <dgm:spPr/>
    </dgm:pt>
    <dgm:pt modelId="{C27BE659-9416-4C69-9B96-99514B8E9317}" type="pres">
      <dgm:prSet presAssocID="{B66037A2-C38A-4D98-A6A5-9D76A56F950A}" presName="node" presStyleLbl="node1" presStyleIdx="5" presStyleCnt="9">
        <dgm:presLayoutVars>
          <dgm:bulletEnabled val="1"/>
        </dgm:presLayoutVars>
      </dgm:prSet>
      <dgm:spPr/>
      <dgm:t>
        <a:bodyPr/>
        <a:lstStyle/>
        <a:p>
          <a:endParaRPr lang="en-US"/>
        </a:p>
      </dgm:t>
    </dgm:pt>
    <dgm:pt modelId="{D12C288D-EC1E-40A5-851C-6CB1E36C3150}" type="pres">
      <dgm:prSet presAssocID="{7D949D5E-35E6-4201-BDC1-904D12C18AD9}" presName="sibTrans" presStyleCnt="0"/>
      <dgm:spPr/>
    </dgm:pt>
    <dgm:pt modelId="{793A8732-771D-47DE-A4E7-ACB7D54708AA}" type="pres">
      <dgm:prSet presAssocID="{FCFD43AC-25B9-48F0-8B96-8C9B6320A47B}" presName="node" presStyleLbl="node1" presStyleIdx="6" presStyleCnt="9">
        <dgm:presLayoutVars>
          <dgm:bulletEnabled val="1"/>
        </dgm:presLayoutVars>
      </dgm:prSet>
      <dgm:spPr/>
      <dgm:t>
        <a:bodyPr/>
        <a:lstStyle/>
        <a:p>
          <a:endParaRPr lang="en-US"/>
        </a:p>
      </dgm:t>
    </dgm:pt>
    <dgm:pt modelId="{4FA561FA-EA8D-42D7-B37F-01E0777643AF}" type="pres">
      <dgm:prSet presAssocID="{0FEA96C3-5221-4DA7-AFF6-678BF9831FDC}" presName="sibTrans" presStyleCnt="0"/>
      <dgm:spPr/>
    </dgm:pt>
    <dgm:pt modelId="{72794F5F-3415-46FC-A4CA-E8CFE86FF858}" type="pres">
      <dgm:prSet presAssocID="{93DD7C36-1E94-4EF6-B47A-08BA2D647BE3}" presName="node" presStyleLbl="node1" presStyleIdx="7" presStyleCnt="9">
        <dgm:presLayoutVars>
          <dgm:bulletEnabled val="1"/>
        </dgm:presLayoutVars>
      </dgm:prSet>
      <dgm:spPr/>
      <dgm:t>
        <a:bodyPr/>
        <a:lstStyle/>
        <a:p>
          <a:endParaRPr lang="en-US"/>
        </a:p>
      </dgm:t>
    </dgm:pt>
    <dgm:pt modelId="{B98CDEC7-18C4-4552-A8D8-98C2F49BF45B}" type="pres">
      <dgm:prSet presAssocID="{A7FC9508-CEA8-4C2E-BB3B-B3512EA00A38}" presName="sibTrans" presStyleCnt="0"/>
      <dgm:spPr/>
    </dgm:pt>
    <dgm:pt modelId="{EE5153E9-0740-4F10-814A-6CFA7208040E}" type="pres">
      <dgm:prSet presAssocID="{85090E2F-4B23-4480-893C-8D2DD9D38106}" presName="node" presStyleLbl="node1" presStyleIdx="8" presStyleCnt="9">
        <dgm:presLayoutVars>
          <dgm:bulletEnabled val="1"/>
        </dgm:presLayoutVars>
      </dgm:prSet>
      <dgm:spPr/>
      <dgm:t>
        <a:bodyPr/>
        <a:lstStyle/>
        <a:p>
          <a:endParaRPr lang="en-US"/>
        </a:p>
      </dgm:t>
    </dgm:pt>
  </dgm:ptLst>
  <dgm:cxnLst>
    <dgm:cxn modelId="{D154EE31-D5F2-49B8-A4A3-E86CE53D6757}" srcId="{96B21C15-7B3A-449F-8882-ED41E7294883}" destId="{B66037A2-C38A-4D98-A6A5-9D76A56F950A}" srcOrd="5" destOrd="0" parTransId="{3318C48B-D40F-4D73-AF16-D2479FA9544E}" sibTransId="{7D949D5E-35E6-4201-BDC1-904D12C18AD9}"/>
    <dgm:cxn modelId="{2D99C5E4-3170-468F-A0C6-8649E7E44A80}" srcId="{96B21C15-7B3A-449F-8882-ED41E7294883}" destId="{270F3733-C00B-4453-81E2-3D0702DEDDFF}" srcOrd="0" destOrd="0" parTransId="{6CA4F0F1-038B-4C69-BC14-A981ECC6580C}" sibTransId="{71FE6681-C6ED-46C6-9850-A3C61E05D36B}"/>
    <dgm:cxn modelId="{B8CFA343-5394-49C9-A281-E055C38AE64A}" type="presOf" srcId="{FCFD43AC-25B9-48F0-8B96-8C9B6320A47B}" destId="{793A8732-771D-47DE-A4E7-ACB7D54708AA}" srcOrd="0" destOrd="0" presId="urn:microsoft.com/office/officeart/2005/8/layout/default"/>
    <dgm:cxn modelId="{509C4E57-3109-4235-B5BD-517B8B93DB96}" type="presOf" srcId="{85090E2F-4B23-4480-893C-8D2DD9D38106}" destId="{EE5153E9-0740-4F10-814A-6CFA7208040E}" srcOrd="0" destOrd="0" presId="urn:microsoft.com/office/officeart/2005/8/layout/default"/>
    <dgm:cxn modelId="{02F86227-0BEA-48A6-A1AD-D8CECE1527AC}" type="presOf" srcId="{270F3733-C00B-4453-81E2-3D0702DEDDFF}" destId="{5FF6EA1D-5C47-4CD8-9C06-B2F64DA12ACF}" srcOrd="0" destOrd="0" presId="urn:microsoft.com/office/officeart/2005/8/layout/default"/>
    <dgm:cxn modelId="{6CEA9BF1-1C71-44AD-9E2D-09EA6F0D1501}" srcId="{96B21C15-7B3A-449F-8882-ED41E7294883}" destId="{93DD7C36-1E94-4EF6-B47A-08BA2D647BE3}" srcOrd="7" destOrd="0" parTransId="{FC0526FE-F9B5-4254-9BE8-0D883E7AECF7}" sibTransId="{A7FC9508-CEA8-4C2E-BB3B-B3512EA00A38}"/>
    <dgm:cxn modelId="{533226C8-AE0E-4F6C-A7B7-541B77AB60BA}" srcId="{96B21C15-7B3A-449F-8882-ED41E7294883}" destId="{FCFD43AC-25B9-48F0-8B96-8C9B6320A47B}" srcOrd="6" destOrd="0" parTransId="{8C638DB5-22D3-48F2-9FC2-799229F03D98}" sibTransId="{0FEA96C3-5221-4DA7-AFF6-678BF9831FDC}"/>
    <dgm:cxn modelId="{2168F7B5-9669-461D-B1B2-69DEC3F3DBC8}" srcId="{96B21C15-7B3A-449F-8882-ED41E7294883}" destId="{260CCB2B-F360-43C8-BD70-B27A0291117D}" srcOrd="1" destOrd="0" parTransId="{049D3792-4E5E-4206-8F26-746B7D776099}" sibTransId="{1E66A79E-EA4B-4FB6-9461-B8E9E12D7443}"/>
    <dgm:cxn modelId="{BDE617B0-785C-4413-9FC6-75E38D00DD26}" type="presOf" srcId="{9B70388D-F9EB-4F24-8935-705547501E77}" destId="{75CA5CD0-47BD-4D00-8699-9EF7DB4FED04}" srcOrd="0" destOrd="0" presId="urn:microsoft.com/office/officeart/2005/8/layout/default"/>
    <dgm:cxn modelId="{FC392E58-D2D7-4FC7-BFC7-315A5394784A}" srcId="{96B21C15-7B3A-449F-8882-ED41E7294883}" destId="{1DE0E93B-469D-405F-BB3F-7F3CF5720DE9}" srcOrd="2" destOrd="0" parTransId="{D1AA59AB-9433-4627-89BA-C31E659EEFAD}" sibTransId="{7D61689D-C8C0-438A-B570-A34E659E7193}"/>
    <dgm:cxn modelId="{CB45ED28-2126-49A0-B726-21CA6A248BBF}" type="presOf" srcId="{1DE0E93B-469D-405F-BB3F-7F3CF5720DE9}" destId="{81A88C77-D25F-464C-BE7C-7E083A6CC1BA}" srcOrd="0" destOrd="0" presId="urn:microsoft.com/office/officeart/2005/8/layout/default"/>
    <dgm:cxn modelId="{6C188C7F-EA23-4090-A040-205FB999BB6E}" srcId="{96B21C15-7B3A-449F-8882-ED41E7294883}" destId="{9B70388D-F9EB-4F24-8935-705547501E77}" srcOrd="3" destOrd="0" parTransId="{EEAD939D-90E1-4B90-B27A-BAD3355EE3DA}" sibTransId="{9DF348EE-50D5-487E-9B39-EEF106DF5788}"/>
    <dgm:cxn modelId="{538CE1ED-2EBC-4416-B694-8C5BE6C256F6}" type="presOf" srcId="{260CCB2B-F360-43C8-BD70-B27A0291117D}" destId="{EDC1907F-6B19-4FCC-880F-7854CF13E551}" srcOrd="0" destOrd="0" presId="urn:microsoft.com/office/officeart/2005/8/layout/default"/>
    <dgm:cxn modelId="{5AA5AA7F-6426-4B4A-9E09-991153189F5C}" type="presOf" srcId="{B66037A2-C38A-4D98-A6A5-9D76A56F950A}" destId="{C27BE659-9416-4C69-9B96-99514B8E9317}" srcOrd="0" destOrd="0" presId="urn:microsoft.com/office/officeart/2005/8/layout/default"/>
    <dgm:cxn modelId="{31ACDAD3-E93B-4F4F-A0DD-9B2D4A61D2D6}" type="presOf" srcId="{D150F0F9-BB5B-4154-A7F7-A3BE633642CD}" destId="{922930D0-DFAF-4D4F-B8E7-A14B67213373}" srcOrd="0" destOrd="0" presId="urn:microsoft.com/office/officeart/2005/8/layout/default"/>
    <dgm:cxn modelId="{0DF7F193-5446-477B-A18E-BF051176700C}" type="presOf" srcId="{93DD7C36-1E94-4EF6-B47A-08BA2D647BE3}" destId="{72794F5F-3415-46FC-A4CA-E8CFE86FF858}" srcOrd="0" destOrd="0" presId="urn:microsoft.com/office/officeart/2005/8/layout/default"/>
    <dgm:cxn modelId="{C4B50E87-DBE0-4FE4-8C2F-65DE877F8550}" srcId="{96B21C15-7B3A-449F-8882-ED41E7294883}" destId="{D150F0F9-BB5B-4154-A7F7-A3BE633642CD}" srcOrd="4" destOrd="0" parTransId="{51D3D489-0E9E-412F-9131-EE5701026D32}" sibTransId="{961D5A1C-9957-4F00-BBA3-656CD8FE0252}"/>
    <dgm:cxn modelId="{5E647F55-144B-4BC4-A474-3386BA4573CF}" srcId="{96B21C15-7B3A-449F-8882-ED41E7294883}" destId="{85090E2F-4B23-4480-893C-8D2DD9D38106}" srcOrd="8" destOrd="0" parTransId="{7CC4CEF8-51D5-4FA2-8F44-84CABC2992D2}" sibTransId="{9D5BA4EB-12F0-4862-AA01-48559720EBAE}"/>
    <dgm:cxn modelId="{E1C17690-EBC5-4A48-B411-3C84B0821424}" type="presOf" srcId="{96B21C15-7B3A-449F-8882-ED41E7294883}" destId="{626A92C4-18C7-4A48-BFE9-EE80C6D0A155}" srcOrd="0" destOrd="0" presId="urn:microsoft.com/office/officeart/2005/8/layout/default"/>
    <dgm:cxn modelId="{75D83637-B79B-4F72-950E-437DA795364C}" type="presParOf" srcId="{626A92C4-18C7-4A48-BFE9-EE80C6D0A155}" destId="{5FF6EA1D-5C47-4CD8-9C06-B2F64DA12ACF}" srcOrd="0" destOrd="0" presId="urn:microsoft.com/office/officeart/2005/8/layout/default"/>
    <dgm:cxn modelId="{F6BBA82C-F241-45C7-83B6-29D960373F5B}" type="presParOf" srcId="{626A92C4-18C7-4A48-BFE9-EE80C6D0A155}" destId="{440A898B-16D9-4B45-8497-2FD228668223}" srcOrd="1" destOrd="0" presId="urn:microsoft.com/office/officeart/2005/8/layout/default"/>
    <dgm:cxn modelId="{09F112D3-ABFD-421B-AF65-172D9B731D7B}" type="presParOf" srcId="{626A92C4-18C7-4A48-BFE9-EE80C6D0A155}" destId="{EDC1907F-6B19-4FCC-880F-7854CF13E551}" srcOrd="2" destOrd="0" presId="urn:microsoft.com/office/officeart/2005/8/layout/default"/>
    <dgm:cxn modelId="{F2E448CE-80C3-4547-9D6B-D4A2D3B27EF4}" type="presParOf" srcId="{626A92C4-18C7-4A48-BFE9-EE80C6D0A155}" destId="{217826C6-27CC-4C56-AECB-1CDAFC85A638}" srcOrd="3" destOrd="0" presId="urn:microsoft.com/office/officeart/2005/8/layout/default"/>
    <dgm:cxn modelId="{AADBB400-D865-4200-B415-AC87DE2D6811}" type="presParOf" srcId="{626A92C4-18C7-4A48-BFE9-EE80C6D0A155}" destId="{81A88C77-D25F-464C-BE7C-7E083A6CC1BA}" srcOrd="4" destOrd="0" presId="urn:microsoft.com/office/officeart/2005/8/layout/default"/>
    <dgm:cxn modelId="{CD475D68-0431-4413-9279-598AF74BA811}" type="presParOf" srcId="{626A92C4-18C7-4A48-BFE9-EE80C6D0A155}" destId="{52AD3316-40D5-46CF-88C2-492C8E92199D}" srcOrd="5" destOrd="0" presId="urn:microsoft.com/office/officeart/2005/8/layout/default"/>
    <dgm:cxn modelId="{8296726C-591C-45E4-AFC4-80198B4433AC}" type="presParOf" srcId="{626A92C4-18C7-4A48-BFE9-EE80C6D0A155}" destId="{75CA5CD0-47BD-4D00-8699-9EF7DB4FED04}" srcOrd="6" destOrd="0" presId="urn:microsoft.com/office/officeart/2005/8/layout/default"/>
    <dgm:cxn modelId="{DEF2021E-282E-47C2-BB69-CBC5D318D181}" type="presParOf" srcId="{626A92C4-18C7-4A48-BFE9-EE80C6D0A155}" destId="{7814CD41-F591-43F4-9897-328BDB2A100D}" srcOrd="7" destOrd="0" presId="urn:microsoft.com/office/officeart/2005/8/layout/default"/>
    <dgm:cxn modelId="{D2FEF96E-643E-4418-9CD8-367A1F9E1D71}" type="presParOf" srcId="{626A92C4-18C7-4A48-BFE9-EE80C6D0A155}" destId="{922930D0-DFAF-4D4F-B8E7-A14B67213373}" srcOrd="8" destOrd="0" presId="urn:microsoft.com/office/officeart/2005/8/layout/default"/>
    <dgm:cxn modelId="{2FDC6EE8-FFF0-4D29-A738-9E0E0ED2CD87}" type="presParOf" srcId="{626A92C4-18C7-4A48-BFE9-EE80C6D0A155}" destId="{893026F4-6308-4BA2-9EE9-38046886D7FC}" srcOrd="9" destOrd="0" presId="urn:microsoft.com/office/officeart/2005/8/layout/default"/>
    <dgm:cxn modelId="{B328AE66-A521-41F1-B4EF-5D7A68110570}" type="presParOf" srcId="{626A92C4-18C7-4A48-BFE9-EE80C6D0A155}" destId="{C27BE659-9416-4C69-9B96-99514B8E9317}" srcOrd="10" destOrd="0" presId="urn:microsoft.com/office/officeart/2005/8/layout/default"/>
    <dgm:cxn modelId="{E7F3D7CA-1458-4F4E-A8B6-A5B2E899C95B}" type="presParOf" srcId="{626A92C4-18C7-4A48-BFE9-EE80C6D0A155}" destId="{D12C288D-EC1E-40A5-851C-6CB1E36C3150}" srcOrd="11" destOrd="0" presId="urn:microsoft.com/office/officeart/2005/8/layout/default"/>
    <dgm:cxn modelId="{DDC3C04A-4C40-4CD7-81B1-5953C74AEE23}" type="presParOf" srcId="{626A92C4-18C7-4A48-BFE9-EE80C6D0A155}" destId="{793A8732-771D-47DE-A4E7-ACB7D54708AA}" srcOrd="12" destOrd="0" presId="urn:microsoft.com/office/officeart/2005/8/layout/default"/>
    <dgm:cxn modelId="{04B81BBE-AFCB-407A-B5F4-6E3C04F832EF}" type="presParOf" srcId="{626A92C4-18C7-4A48-BFE9-EE80C6D0A155}" destId="{4FA561FA-EA8D-42D7-B37F-01E0777643AF}" srcOrd="13" destOrd="0" presId="urn:microsoft.com/office/officeart/2005/8/layout/default"/>
    <dgm:cxn modelId="{3A0DFB27-1BA5-403A-8F3F-297B25F65A1A}" type="presParOf" srcId="{626A92C4-18C7-4A48-BFE9-EE80C6D0A155}" destId="{72794F5F-3415-46FC-A4CA-E8CFE86FF858}" srcOrd="14" destOrd="0" presId="urn:microsoft.com/office/officeart/2005/8/layout/default"/>
    <dgm:cxn modelId="{8CD91899-5560-4A56-BC0D-DDA637D57A47}" type="presParOf" srcId="{626A92C4-18C7-4A48-BFE9-EE80C6D0A155}" destId="{B98CDEC7-18C4-4552-A8D8-98C2F49BF45B}" srcOrd="15" destOrd="0" presId="urn:microsoft.com/office/officeart/2005/8/layout/default"/>
    <dgm:cxn modelId="{8AA19E62-4024-47F1-A0E5-169E0853DF10}" type="presParOf" srcId="{626A92C4-18C7-4A48-BFE9-EE80C6D0A155}" destId="{EE5153E9-0740-4F10-814A-6CFA7208040E}"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5C4F38D-73D7-45A5-B654-424825FBA7BE}" type="doc">
      <dgm:prSet loTypeId="urn:microsoft.com/office/officeart/2008/layout/AlternatingHexagons" loCatId="list" qsTypeId="urn:microsoft.com/office/officeart/2005/8/quickstyle/simple1" qsCatId="simple" csTypeId="urn:microsoft.com/office/officeart/2005/8/colors/colorful1" csCatId="colorful" phldr="1"/>
      <dgm:spPr/>
      <dgm:t>
        <a:bodyPr/>
        <a:lstStyle/>
        <a:p>
          <a:endParaRPr lang="en-US"/>
        </a:p>
      </dgm:t>
    </dgm:pt>
    <dgm:pt modelId="{E8F8AB05-2C6C-4E9B-939C-0B820AFF60B0}">
      <dgm:prSet phldrT="[Text]" custT="1"/>
      <dgm:spPr>
        <a:ln>
          <a:solidFill>
            <a:schemeClr val="tx1"/>
          </a:solidFill>
        </a:ln>
      </dgm:spPr>
      <dgm:t>
        <a:bodyPr/>
        <a:lstStyle/>
        <a:p>
          <a:r>
            <a:rPr lang="en-US" sz="1400" dirty="0" smtClean="0"/>
            <a:t>Drafting</a:t>
          </a:r>
          <a:endParaRPr lang="en-US" sz="1400" dirty="0"/>
        </a:p>
      </dgm:t>
    </dgm:pt>
    <dgm:pt modelId="{09902EB7-7A38-4975-9C7C-6E50AA2FA995}" type="parTrans" cxnId="{9358CA63-8222-4FB7-B8FC-13ED404BCEC8}">
      <dgm:prSet/>
      <dgm:spPr/>
      <dgm:t>
        <a:bodyPr/>
        <a:lstStyle/>
        <a:p>
          <a:endParaRPr lang="en-US"/>
        </a:p>
      </dgm:t>
    </dgm:pt>
    <dgm:pt modelId="{8B9F16F6-C64A-4241-8667-08743BA3B753}" type="sibTrans" cxnId="{9358CA63-8222-4FB7-B8FC-13ED404BCEC8}">
      <dgm:prSet custT="1"/>
      <dgm:spPr>
        <a:ln>
          <a:solidFill>
            <a:schemeClr val="tx1"/>
          </a:solidFill>
        </a:ln>
      </dgm:spPr>
      <dgm:t>
        <a:bodyPr/>
        <a:lstStyle/>
        <a:p>
          <a:r>
            <a:rPr lang="en-US" sz="1400" dirty="0" smtClean="0"/>
            <a:t>Data collection</a:t>
          </a:r>
          <a:endParaRPr lang="en-US" sz="1400" dirty="0"/>
        </a:p>
      </dgm:t>
    </dgm:pt>
    <dgm:pt modelId="{5BD30250-D870-444D-A8C3-0C7DC43655E7}">
      <dgm:prSet phldrT="[Text]" custT="1"/>
      <dgm:spPr>
        <a:ln>
          <a:solidFill>
            <a:schemeClr val="tx1"/>
          </a:solidFill>
        </a:ln>
      </dgm:spPr>
      <dgm:t>
        <a:bodyPr/>
        <a:lstStyle/>
        <a:p>
          <a:r>
            <a:rPr lang="en-US" sz="1400" dirty="0" smtClean="0"/>
            <a:t>Design Revision</a:t>
          </a:r>
          <a:endParaRPr lang="en-US" sz="1400" dirty="0"/>
        </a:p>
      </dgm:t>
    </dgm:pt>
    <dgm:pt modelId="{C398F75F-B566-480A-B86E-DDD94BBA3B77}" type="parTrans" cxnId="{416CDC08-D55B-4936-BFCB-DA2D011C658D}">
      <dgm:prSet/>
      <dgm:spPr/>
      <dgm:t>
        <a:bodyPr/>
        <a:lstStyle/>
        <a:p>
          <a:endParaRPr lang="en-US"/>
        </a:p>
      </dgm:t>
    </dgm:pt>
    <dgm:pt modelId="{30E33EC7-A41C-4895-BE12-400C209C4AF6}" type="sibTrans" cxnId="{416CDC08-D55B-4936-BFCB-DA2D011C658D}">
      <dgm:prSet custT="1"/>
      <dgm:spPr>
        <a:ln>
          <a:solidFill>
            <a:schemeClr val="tx1"/>
          </a:solidFill>
        </a:ln>
      </dgm:spPr>
      <dgm:t>
        <a:bodyPr/>
        <a:lstStyle/>
        <a:p>
          <a:r>
            <a:rPr lang="en-US" sz="1600" dirty="0" smtClean="0"/>
            <a:t>Experimentation of design</a:t>
          </a:r>
          <a:endParaRPr lang="en-US" sz="1600" dirty="0"/>
        </a:p>
      </dgm:t>
    </dgm:pt>
    <dgm:pt modelId="{54DE6CDF-B739-4024-9EA7-0D3CE38AC295}">
      <dgm:prSet phldrT="[Text]" custT="1"/>
      <dgm:spPr>
        <a:ln>
          <a:solidFill>
            <a:schemeClr val="tx1"/>
          </a:solidFill>
        </a:ln>
      </dgm:spPr>
      <dgm:t>
        <a:bodyPr/>
        <a:lstStyle/>
        <a:p>
          <a:r>
            <a:rPr lang="en-US" sz="1400" dirty="0" smtClean="0"/>
            <a:t>Supervision</a:t>
          </a:r>
          <a:endParaRPr lang="en-US" sz="1400" dirty="0"/>
        </a:p>
      </dgm:t>
    </dgm:pt>
    <dgm:pt modelId="{6DA7DC40-9EC5-4BD7-9C9C-FA165D1F7641}" type="parTrans" cxnId="{D92C0AE6-E8AD-44A3-80E9-E6BE791ABE94}">
      <dgm:prSet/>
      <dgm:spPr/>
      <dgm:t>
        <a:bodyPr/>
        <a:lstStyle/>
        <a:p>
          <a:endParaRPr lang="en-US"/>
        </a:p>
      </dgm:t>
    </dgm:pt>
    <dgm:pt modelId="{244B6753-906F-4576-BEE0-1747BCE5E3EA}" type="sibTrans" cxnId="{D92C0AE6-E8AD-44A3-80E9-E6BE791ABE94}">
      <dgm:prSet custT="1"/>
      <dgm:spPr>
        <a:ln>
          <a:solidFill>
            <a:schemeClr val="tx1"/>
          </a:solidFill>
        </a:ln>
      </dgm:spPr>
      <dgm:t>
        <a:bodyPr/>
        <a:lstStyle/>
        <a:p>
          <a:pPr algn="l"/>
          <a:r>
            <a:rPr lang="en-US" sz="1400" dirty="0" smtClean="0"/>
            <a:t>Preparation of design schedules</a:t>
          </a:r>
          <a:endParaRPr lang="en-US" sz="1400" dirty="0"/>
        </a:p>
      </dgm:t>
    </dgm:pt>
    <dgm:pt modelId="{96974DA7-4906-4293-B435-0033DBAFF909}">
      <dgm:prSet phldrT="[Text]"/>
      <dgm:spPr>
        <a:ln>
          <a:solidFill>
            <a:schemeClr val="tx1"/>
          </a:solidFill>
        </a:ln>
      </dgm:spPr>
      <dgm:t>
        <a:bodyPr/>
        <a:lstStyle/>
        <a:p>
          <a:r>
            <a:rPr lang="en-US" dirty="0" smtClean="0"/>
            <a:t>Cost Estimates</a:t>
          </a:r>
          <a:endParaRPr lang="en-US" dirty="0"/>
        </a:p>
      </dgm:t>
    </dgm:pt>
    <dgm:pt modelId="{11AF4931-9D0D-4358-BA5F-AFB400F446EF}" type="parTrans" cxnId="{00EB70F9-05E9-4CDF-89BB-08BCDC963231}">
      <dgm:prSet/>
      <dgm:spPr/>
      <dgm:t>
        <a:bodyPr/>
        <a:lstStyle/>
        <a:p>
          <a:endParaRPr lang="en-US"/>
        </a:p>
      </dgm:t>
    </dgm:pt>
    <dgm:pt modelId="{1888015A-8840-4EE8-A38C-5F17FE6430E0}" type="sibTrans" cxnId="{00EB70F9-05E9-4CDF-89BB-08BCDC963231}">
      <dgm:prSet/>
      <dgm:spPr>
        <a:ln>
          <a:solidFill>
            <a:schemeClr val="tx1"/>
          </a:solidFill>
        </a:ln>
      </dgm:spPr>
      <dgm:t>
        <a:bodyPr/>
        <a:lstStyle/>
        <a:p>
          <a:r>
            <a:rPr lang="en-US" dirty="0" smtClean="0"/>
            <a:t>Maintaining design documents</a:t>
          </a:r>
          <a:endParaRPr lang="en-US" dirty="0"/>
        </a:p>
      </dgm:t>
    </dgm:pt>
    <dgm:pt modelId="{5B7A9C61-B566-4F29-A7AB-F9319499C3DE}" type="pres">
      <dgm:prSet presAssocID="{35C4F38D-73D7-45A5-B654-424825FBA7BE}" presName="Name0" presStyleCnt="0">
        <dgm:presLayoutVars>
          <dgm:chMax/>
          <dgm:chPref/>
          <dgm:dir/>
          <dgm:animLvl val="lvl"/>
        </dgm:presLayoutVars>
      </dgm:prSet>
      <dgm:spPr/>
      <dgm:t>
        <a:bodyPr/>
        <a:lstStyle/>
        <a:p>
          <a:endParaRPr lang="en-US"/>
        </a:p>
      </dgm:t>
    </dgm:pt>
    <dgm:pt modelId="{42438246-9A4E-4E71-B525-E87615DFFC0C}" type="pres">
      <dgm:prSet presAssocID="{E8F8AB05-2C6C-4E9B-939C-0B820AFF60B0}" presName="composite" presStyleCnt="0"/>
      <dgm:spPr/>
    </dgm:pt>
    <dgm:pt modelId="{BEA452D3-FAE8-4529-8133-07393B3BE11D}" type="pres">
      <dgm:prSet presAssocID="{E8F8AB05-2C6C-4E9B-939C-0B820AFF60B0}" presName="Parent1" presStyleLbl="node1" presStyleIdx="0" presStyleCnt="8" custLinFactNeighborX="1284" custLinFactNeighborY="0">
        <dgm:presLayoutVars>
          <dgm:chMax val="1"/>
          <dgm:chPref val="1"/>
          <dgm:bulletEnabled val="1"/>
        </dgm:presLayoutVars>
      </dgm:prSet>
      <dgm:spPr/>
      <dgm:t>
        <a:bodyPr/>
        <a:lstStyle/>
        <a:p>
          <a:endParaRPr lang="en-US"/>
        </a:p>
      </dgm:t>
    </dgm:pt>
    <dgm:pt modelId="{596B6C21-3A1C-429B-A022-ADE7D609955E}" type="pres">
      <dgm:prSet presAssocID="{E8F8AB05-2C6C-4E9B-939C-0B820AFF60B0}" presName="Childtext1" presStyleLbl="revTx" presStyleIdx="0" presStyleCnt="4">
        <dgm:presLayoutVars>
          <dgm:chMax val="0"/>
          <dgm:chPref val="0"/>
          <dgm:bulletEnabled val="1"/>
        </dgm:presLayoutVars>
      </dgm:prSet>
      <dgm:spPr/>
      <dgm:t>
        <a:bodyPr/>
        <a:lstStyle/>
        <a:p>
          <a:endParaRPr lang="en-US"/>
        </a:p>
      </dgm:t>
    </dgm:pt>
    <dgm:pt modelId="{6B8A689C-3BF8-4719-9AE9-AA5C988052B6}" type="pres">
      <dgm:prSet presAssocID="{E8F8AB05-2C6C-4E9B-939C-0B820AFF60B0}" presName="BalanceSpacing" presStyleCnt="0"/>
      <dgm:spPr/>
    </dgm:pt>
    <dgm:pt modelId="{C9764BD0-2212-4F5A-993F-175BA0E03878}" type="pres">
      <dgm:prSet presAssocID="{E8F8AB05-2C6C-4E9B-939C-0B820AFF60B0}" presName="BalanceSpacing1" presStyleCnt="0"/>
      <dgm:spPr/>
    </dgm:pt>
    <dgm:pt modelId="{9D1EE2F5-D1A9-43D9-8B7E-8F8F2851E875}" type="pres">
      <dgm:prSet presAssocID="{8B9F16F6-C64A-4241-8667-08743BA3B753}" presName="Accent1Text" presStyleLbl="node1" presStyleIdx="1" presStyleCnt="8" custLinFactNeighborX="1284" custLinFactNeighborY="0"/>
      <dgm:spPr/>
      <dgm:t>
        <a:bodyPr/>
        <a:lstStyle/>
        <a:p>
          <a:endParaRPr lang="en-US"/>
        </a:p>
      </dgm:t>
    </dgm:pt>
    <dgm:pt modelId="{6E43BEEC-5F3D-4D9F-BE31-9D6473573F50}" type="pres">
      <dgm:prSet presAssocID="{8B9F16F6-C64A-4241-8667-08743BA3B753}" presName="spaceBetweenRectangles" presStyleCnt="0"/>
      <dgm:spPr/>
    </dgm:pt>
    <dgm:pt modelId="{D579C3FD-BE52-4864-863F-241DFFBF1BD4}" type="pres">
      <dgm:prSet presAssocID="{5BD30250-D870-444D-A8C3-0C7DC43655E7}" presName="composite" presStyleCnt="0"/>
      <dgm:spPr/>
    </dgm:pt>
    <dgm:pt modelId="{5C88F2AF-F2A1-4772-B59E-A208B556A57F}" type="pres">
      <dgm:prSet presAssocID="{5BD30250-D870-444D-A8C3-0C7DC43655E7}" presName="Parent1" presStyleLbl="node1" presStyleIdx="2" presStyleCnt="8" custLinFactNeighborX="1284" custLinFactNeighborY="0">
        <dgm:presLayoutVars>
          <dgm:chMax val="1"/>
          <dgm:chPref val="1"/>
          <dgm:bulletEnabled val="1"/>
        </dgm:presLayoutVars>
      </dgm:prSet>
      <dgm:spPr/>
      <dgm:t>
        <a:bodyPr/>
        <a:lstStyle/>
        <a:p>
          <a:endParaRPr lang="en-US"/>
        </a:p>
      </dgm:t>
    </dgm:pt>
    <dgm:pt modelId="{A1066DC7-6F17-43C7-9ABC-4B547C720232}" type="pres">
      <dgm:prSet presAssocID="{5BD30250-D870-444D-A8C3-0C7DC43655E7}" presName="Childtext1" presStyleLbl="revTx" presStyleIdx="1" presStyleCnt="4">
        <dgm:presLayoutVars>
          <dgm:chMax val="0"/>
          <dgm:chPref val="0"/>
          <dgm:bulletEnabled val="1"/>
        </dgm:presLayoutVars>
      </dgm:prSet>
      <dgm:spPr/>
      <dgm:t>
        <a:bodyPr/>
        <a:lstStyle/>
        <a:p>
          <a:endParaRPr lang="en-US"/>
        </a:p>
      </dgm:t>
    </dgm:pt>
    <dgm:pt modelId="{AD01414A-98A9-42ED-82BC-ED6AA71A36C7}" type="pres">
      <dgm:prSet presAssocID="{5BD30250-D870-444D-A8C3-0C7DC43655E7}" presName="BalanceSpacing" presStyleCnt="0"/>
      <dgm:spPr/>
    </dgm:pt>
    <dgm:pt modelId="{41DE076B-AF95-4992-8924-505C4910CFC5}" type="pres">
      <dgm:prSet presAssocID="{5BD30250-D870-444D-A8C3-0C7DC43655E7}" presName="BalanceSpacing1" presStyleCnt="0"/>
      <dgm:spPr/>
    </dgm:pt>
    <dgm:pt modelId="{B1E925C5-8939-4AFA-8478-0AB8AA1A2F3D}" type="pres">
      <dgm:prSet presAssocID="{30E33EC7-A41C-4895-BE12-400C209C4AF6}" presName="Accent1Text" presStyleLbl="node1" presStyleIdx="3" presStyleCnt="8" custLinFactNeighborX="1284" custLinFactNeighborY="0"/>
      <dgm:spPr/>
      <dgm:t>
        <a:bodyPr/>
        <a:lstStyle/>
        <a:p>
          <a:endParaRPr lang="en-US"/>
        </a:p>
      </dgm:t>
    </dgm:pt>
    <dgm:pt modelId="{BF9956A0-805B-4583-A2D2-2390D46D76B1}" type="pres">
      <dgm:prSet presAssocID="{30E33EC7-A41C-4895-BE12-400C209C4AF6}" presName="spaceBetweenRectangles" presStyleCnt="0"/>
      <dgm:spPr/>
    </dgm:pt>
    <dgm:pt modelId="{D095994F-A5A8-484C-9A9B-22C50F3C4529}" type="pres">
      <dgm:prSet presAssocID="{54DE6CDF-B739-4024-9EA7-0D3CE38AC295}" presName="composite" presStyleCnt="0"/>
      <dgm:spPr/>
    </dgm:pt>
    <dgm:pt modelId="{373E02F0-19B3-4D80-84A0-38B4B757441B}" type="pres">
      <dgm:prSet presAssocID="{54DE6CDF-B739-4024-9EA7-0D3CE38AC295}" presName="Parent1" presStyleLbl="node1" presStyleIdx="4" presStyleCnt="8" custLinFactNeighborX="1284" custLinFactNeighborY="0">
        <dgm:presLayoutVars>
          <dgm:chMax val="1"/>
          <dgm:chPref val="1"/>
          <dgm:bulletEnabled val="1"/>
        </dgm:presLayoutVars>
      </dgm:prSet>
      <dgm:spPr/>
      <dgm:t>
        <a:bodyPr/>
        <a:lstStyle/>
        <a:p>
          <a:endParaRPr lang="en-US"/>
        </a:p>
      </dgm:t>
    </dgm:pt>
    <dgm:pt modelId="{7A6E2238-A400-4508-AFCF-C9E8F9F55199}" type="pres">
      <dgm:prSet presAssocID="{54DE6CDF-B739-4024-9EA7-0D3CE38AC295}" presName="Childtext1" presStyleLbl="revTx" presStyleIdx="2" presStyleCnt="4">
        <dgm:presLayoutVars>
          <dgm:chMax val="0"/>
          <dgm:chPref val="0"/>
          <dgm:bulletEnabled val="1"/>
        </dgm:presLayoutVars>
      </dgm:prSet>
      <dgm:spPr/>
      <dgm:t>
        <a:bodyPr/>
        <a:lstStyle/>
        <a:p>
          <a:endParaRPr lang="en-US"/>
        </a:p>
      </dgm:t>
    </dgm:pt>
    <dgm:pt modelId="{8263C684-393F-4DAE-AEA9-3A107D1D33F8}" type="pres">
      <dgm:prSet presAssocID="{54DE6CDF-B739-4024-9EA7-0D3CE38AC295}" presName="BalanceSpacing" presStyleCnt="0"/>
      <dgm:spPr/>
    </dgm:pt>
    <dgm:pt modelId="{C5C2E79A-119B-4630-81F9-CCCA980FD6D1}" type="pres">
      <dgm:prSet presAssocID="{54DE6CDF-B739-4024-9EA7-0D3CE38AC295}" presName="BalanceSpacing1" presStyleCnt="0"/>
      <dgm:spPr/>
    </dgm:pt>
    <dgm:pt modelId="{6F30EC74-8368-4B1F-8257-C1E23915F58B}" type="pres">
      <dgm:prSet presAssocID="{244B6753-906F-4576-BEE0-1747BCE5E3EA}" presName="Accent1Text" presStyleLbl="node1" presStyleIdx="5" presStyleCnt="8" custLinFactNeighborX="1284" custLinFactNeighborY="0"/>
      <dgm:spPr/>
      <dgm:t>
        <a:bodyPr/>
        <a:lstStyle/>
        <a:p>
          <a:endParaRPr lang="en-US"/>
        </a:p>
      </dgm:t>
    </dgm:pt>
    <dgm:pt modelId="{0E0751DB-8884-4FB1-A9A5-E594452AB4DC}" type="pres">
      <dgm:prSet presAssocID="{244B6753-906F-4576-BEE0-1747BCE5E3EA}" presName="spaceBetweenRectangles" presStyleCnt="0"/>
      <dgm:spPr/>
    </dgm:pt>
    <dgm:pt modelId="{8092C0AE-1064-4898-AA50-56D6866FCBA7}" type="pres">
      <dgm:prSet presAssocID="{96974DA7-4906-4293-B435-0033DBAFF909}" presName="composite" presStyleCnt="0"/>
      <dgm:spPr/>
    </dgm:pt>
    <dgm:pt modelId="{28BEFF9E-3BE1-43EC-99C9-2E386E7B4E1A}" type="pres">
      <dgm:prSet presAssocID="{96974DA7-4906-4293-B435-0033DBAFF909}" presName="Parent1" presStyleLbl="node1" presStyleIdx="6" presStyleCnt="8" custLinFactNeighborX="1284" custLinFactNeighborY="0">
        <dgm:presLayoutVars>
          <dgm:chMax val="1"/>
          <dgm:chPref val="1"/>
          <dgm:bulletEnabled val="1"/>
        </dgm:presLayoutVars>
      </dgm:prSet>
      <dgm:spPr/>
      <dgm:t>
        <a:bodyPr/>
        <a:lstStyle/>
        <a:p>
          <a:endParaRPr lang="en-US"/>
        </a:p>
      </dgm:t>
    </dgm:pt>
    <dgm:pt modelId="{A9048947-7F52-4708-8CEE-A967AD8B30EE}" type="pres">
      <dgm:prSet presAssocID="{96974DA7-4906-4293-B435-0033DBAFF909}" presName="Childtext1" presStyleLbl="revTx" presStyleIdx="3" presStyleCnt="4">
        <dgm:presLayoutVars>
          <dgm:chMax val="0"/>
          <dgm:chPref val="0"/>
          <dgm:bulletEnabled val="1"/>
        </dgm:presLayoutVars>
      </dgm:prSet>
      <dgm:spPr/>
    </dgm:pt>
    <dgm:pt modelId="{6EFD2925-C6FB-4F76-B7DB-8135A6DE85D7}" type="pres">
      <dgm:prSet presAssocID="{96974DA7-4906-4293-B435-0033DBAFF909}" presName="BalanceSpacing" presStyleCnt="0"/>
      <dgm:spPr/>
    </dgm:pt>
    <dgm:pt modelId="{53D4F8FF-9116-42D5-857D-2C84438C1E30}" type="pres">
      <dgm:prSet presAssocID="{96974DA7-4906-4293-B435-0033DBAFF909}" presName="BalanceSpacing1" presStyleCnt="0"/>
      <dgm:spPr/>
    </dgm:pt>
    <dgm:pt modelId="{5A9CD115-CCD9-49D2-87FA-38D50484797C}" type="pres">
      <dgm:prSet presAssocID="{1888015A-8840-4EE8-A38C-5F17FE6430E0}" presName="Accent1Text" presStyleLbl="node1" presStyleIdx="7" presStyleCnt="8"/>
      <dgm:spPr/>
      <dgm:t>
        <a:bodyPr/>
        <a:lstStyle/>
        <a:p>
          <a:endParaRPr lang="en-US"/>
        </a:p>
      </dgm:t>
    </dgm:pt>
  </dgm:ptLst>
  <dgm:cxnLst>
    <dgm:cxn modelId="{5D236A02-11E1-4DD3-8474-8228AC71DAE6}" type="presOf" srcId="{5BD30250-D870-444D-A8C3-0C7DC43655E7}" destId="{5C88F2AF-F2A1-4772-B59E-A208B556A57F}" srcOrd="0" destOrd="0" presId="urn:microsoft.com/office/officeart/2008/layout/AlternatingHexagons"/>
    <dgm:cxn modelId="{06020E1C-2351-4667-8EA9-B0C4227598BB}" type="presOf" srcId="{E8F8AB05-2C6C-4E9B-939C-0B820AFF60B0}" destId="{BEA452D3-FAE8-4529-8133-07393B3BE11D}" srcOrd="0" destOrd="0" presId="urn:microsoft.com/office/officeart/2008/layout/AlternatingHexagons"/>
    <dgm:cxn modelId="{7DE3D8EB-4D51-4B09-8A1C-FAB898888240}" type="presOf" srcId="{244B6753-906F-4576-BEE0-1747BCE5E3EA}" destId="{6F30EC74-8368-4B1F-8257-C1E23915F58B}" srcOrd="0" destOrd="0" presId="urn:microsoft.com/office/officeart/2008/layout/AlternatingHexagons"/>
    <dgm:cxn modelId="{91BF342B-01F3-482F-BDF5-BCC34DD3156D}" type="presOf" srcId="{54DE6CDF-B739-4024-9EA7-0D3CE38AC295}" destId="{373E02F0-19B3-4D80-84A0-38B4B757441B}" srcOrd="0" destOrd="0" presId="urn:microsoft.com/office/officeart/2008/layout/AlternatingHexagons"/>
    <dgm:cxn modelId="{00EB70F9-05E9-4CDF-89BB-08BCDC963231}" srcId="{35C4F38D-73D7-45A5-B654-424825FBA7BE}" destId="{96974DA7-4906-4293-B435-0033DBAFF909}" srcOrd="3" destOrd="0" parTransId="{11AF4931-9D0D-4358-BA5F-AFB400F446EF}" sibTransId="{1888015A-8840-4EE8-A38C-5F17FE6430E0}"/>
    <dgm:cxn modelId="{D92C0AE6-E8AD-44A3-80E9-E6BE791ABE94}" srcId="{35C4F38D-73D7-45A5-B654-424825FBA7BE}" destId="{54DE6CDF-B739-4024-9EA7-0D3CE38AC295}" srcOrd="2" destOrd="0" parTransId="{6DA7DC40-9EC5-4BD7-9C9C-FA165D1F7641}" sibTransId="{244B6753-906F-4576-BEE0-1747BCE5E3EA}"/>
    <dgm:cxn modelId="{67DFA098-2542-468A-AE23-D267AEAD0522}" type="presOf" srcId="{35C4F38D-73D7-45A5-B654-424825FBA7BE}" destId="{5B7A9C61-B566-4F29-A7AB-F9319499C3DE}" srcOrd="0" destOrd="0" presId="urn:microsoft.com/office/officeart/2008/layout/AlternatingHexagons"/>
    <dgm:cxn modelId="{9358CA63-8222-4FB7-B8FC-13ED404BCEC8}" srcId="{35C4F38D-73D7-45A5-B654-424825FBA7BE}" destId="{E8F8AB05-2C6C-4E9B-939C-0B820AFF60B0}" srcOrd="0" destOrd="0" parTransId="{09902EB7-7A38-4975-9C7C-6E50AA2FA995}" sibTransId="{8B9F16F6-C64A-4241-8667-08743BA3B753}"/>
    <dgm:cxn modelId="{6BBEE41A-911E-4082-A8C5-6596D5CD220E}" type="presOf" srcId="{1888015A-8840-4EE8-A38C-5F17FE6430E0}" destId="{5A9CD115-CCD9-49D2-87FA-38D50484797C}" srcOrd="0" destOrd="0" presId="urn:microsoft.com/office/officeart/2008/layout/AlternatingHexagons"/>
    <dgm:cxn modelId="{30BF104C-30B7-41AA-98DE-32B7B94BA04E}" type="presOf" srcId="{8B9F16F6-C64A-4241-8667-08743BA3B753}" destId="{9D1EE2F5-D1A9-43D9-8B7E-8F8F2851E875}" srcOrd="0" destOrd="0" presId="urn:microsoft.com/office/officeart/2008/layout/AlternatingHexagons"/>
    <dgm:cxn modelId="{A7BAB126-CCEA-45AF-85AC-095297D0179B}" type="presOf" srcId="{30E33EC7-A41C-4895-BE12-400C209C4AF6}" destId="{B1E925C5-8939-4AFA-8478-0AB8AA1A2F3D}" srcOrd="0" destOrd="0" presId="urn:microsoft.com/office/officeart/2008/layout/AlternatingHexagons"/>
    <dgm:cxn modelId="{3D7A46DD-2D10-4CC0-BF83-B615DC195345}" type="presOf" srcId="{96974DA7-4906-4293-B435-0033DBAFF909}" destId="{28BEFF9E-3BE1-43EC-99C9-2E386E7B4E1A}" srcOrd="0" destOrd="0" presId="urn:microsoft.com/office/officeart/2008/layout/AlternatingHexagons"/>
    <dgm:cxn modelId="{416CDC08-D55B-4936-BFCB-DA2D011C658D}" srcId="{35C4F38D-73D7-45A5-B654-424825FBA7BE}" destId="{5BD30250-D870-444D-A8C3-0C7DC43655E7}" srcOrd="1" destOrd="0" parTransId="{C398F75F-B566-480A-B86E-DDD94BBA3B77}" sibTransId="{30E33EC7-A41C-4895-BE12-400C209C4AF6}"/>
    <dgm:cxn modelId="{AB8FBD35-B785-4269-8481-DF04F857ABD1}" type="presParOf" srcId="{5B7A9C61-B566-4F29-A7AB-F9319499C3DE}" destId="{42438246-9A4E-4E71-B525-E87615DFFC0C}" srcOrd="0" destOrd="0" presId="urn:microsoft.com/office/officeart/2008/layout/AlternatingHexagons"/>
    <dgm:cxn modelId="{A0DDBA22-59F3-4A5A-A55F-01EB65250088}" type="presParOf" srcId="{42438246-9A4E-4E71-B525-E87615DFFC0C}" destId="{BEA452D3-FAE8-4529-8133-07393B3BE11D}" srcOrd="0" destOrd="0" presId="urn:microsoft.com/office/officeart/2008/layout/AlternatingHexagons"/>
    <dgm:cxn modelId="{649E1F9D-D279-4025-9067-B3A3E56C653C}" type="presParOf" srcId="{42438246-9A4E-4E71-B525-E87615DFFC0C}" destId="{596B6C21-3A1C-429B-A022-ADE7D609955E}" srcOrd="1" destOrd="0" presId="urn:microsoft.com/office/officeart/2008/layout/AlternatingHexagons"/>
    <dgm:cxn modelId="{CBD7EB26-8A80-47BB-A487-85B1C6AE4700}" type="presParOf" srcId="{42438246-9A4E-4E71-B525-E87615DFFC0C}" destId="{6B8A689C-3BF8-4719-9AE9-AA5C988052B6}" srcOrd="2" destOrd="0" presId="urn:microsoft.com/office/officeart/2008/layout/AlternatingHexagons"/>
    <dgm:cxn modelId="{E4A05942-B6E6-4657-A0D6-D371540D75CD}" type="presParOf" srcId="{42438246-9A4E-4E71-B525-E87615DFFC0C}" destId="{C9764BD0-2212-4F5A-993F-175BA0E03878}" srcOrd="3" destOrd="0" presId="urn:microsoft.com/office/officeart/2008/layout/AlternatingHexagons"/>
    <dgm:cxn modelId="{4A598AD5-3F25-4D50-A965-13E98AEB58CE}" type="presParOf" srcId="{42438246-9A4E-4E71-B525-E87615DFFC0C}" destId="{9D1EE2F5-D1A9-43D9-8B7E-8F8F2851E875}" srcOrd="4" destOrd="0" presId="urn:microsoft.com/office/officeart/2008/layout/AlternatingHexagons"/>
    <dgm:cxn modelId="{68F8EA83-EA72-4017-8D2E-D1FE9AF9085B}" type="presParOf" srcId="{5B7A9C61-B566-4F29-A7AB-F9319499C3DE}" destId="{6E43BEEC-5F3D-4D9F-BE31-9D6473573F50}" srcOrd="1" destOrd="0" presId="urn:microsoft.com/office/officeart/2008/layout/AlternatingHexagons"/>
    <dgm:cxn modelId="{AE175485-40A8-4E79-BD12-8708A4041EA8}" type="presParOf" srcId="{5B7A9C61-B566-4F29-A7AB-F9319499C3DE}" destId="{D579C3FD-BE52-4864-863F-241DFFBF1BD4}" srcOrd="2" destOrd="0" presId="urn:microsoft.com/office/officeart/2008/layout/AlternatingHexagons"/>
    <dgm:cxn modelId="{2DABAD10-857E-431D-B99A-FA0DACAB1E44}" type="presParOf" srcId="{D579C3FD-BE52-4864-863F-241DFFBF1BD4}" destId="{5C88F2AF-F2A1-4772-B59E-A208B556A57F}" srcOrd="0" destOrd="0" presId="urn:microsoft.com/office/officeart/2008/layout/AlternatingHexagons"/>
    <dgm:cxn modelId="{4BAC01A0-4C24-42CD-A6D8-A8EC67633914}" type="presParOf" srcId="{D579C3FD-BE52-4864-863F-241DFFBF1BD4}" destId="{A1066DC7-6F17-43C7-9ABC-4B547C720232}" srcOrd="1" destOrd="0" presId="urn:microsoft.com/office/officeart/2008/layout/AlternatingHexagons"/>
    <dgm:cxn modelId="{69F389E8-A154-4C70-97C5-102CE71B07FE}" type="presParOf" srcId="{D579C3FD-BE52-4864-863F-241DFFBF1BD4}" destId="{AD01414A-98A9-42ED-82BC-ED6AA71A36C7}" srcOrd="2" destOrd="0" presId="urn:microsoft.com/office/officeart/2008/layout/AlternatingHexagons"/>
    <dgm:cxn modelId="{B508E88D-1789-478F-8A64-498093E20814}" type="presParOf" srcId="{D579C3FD-BE52-4864-863F-241DFFBF1BD4}" destId="{41DE076B-AF95-4992-8924-505C4910CFC5}" srcOrd="3" destOrd="0" presId="urn:microsoft.com/office/officeart/2008/layout/AlternatingHexagons"/>
    <dgm:cxn modelId="{4B2A6C57-6C74-47F7-A795-B28CB7B04A4E}" type="presParOf" srcId="{D579C3FD-BE52-4864-863F-241DFFBF1BD4}" destId="{B1E925C5-8939-4AFA-8478-0AB8AA1A2F3D}" srcOrd="4" destOrd="0" presId="urn:microsoft.com/office/officeart/2008/layout/AlternatingHexagons"/>
    <dgm:cxn modelId="{9CA057D8-6DCF-40C3-96E0-37B5C615BF6D}" type="presParOf" srcId="{5B7A9C61-B566-4F29-A7AB-F9319499C3DE}" destId="{BF9956A0-805B-4583-A2D2-2390D46D76B1}" srcOrd="3" destOrd="0" presId="urn:microsoft.com/office/officeart/2008/layout/AlternatingHexagons"/>
    <dgm:cxn modelId="{46BAEFD1-BC3F-4590-A8F0-5831752386D7}" type="presParOf" srcId="{5B7A9C61-B566-4F29-A7AB-F9319499C3DE}" destId="{D095994F-A5A8-484C-9A9B-22C50F3C4529}" srcOrd="4" destOrd="0" presId="urn:microsoft.com/office/officeart/2008/layout/AlternatingHexagons"/>
    <dgm:cxn modelId="{DAE9629D-77BF-479A-BA90-2D576C06CBC3}" type="presParOf" srcId="{D095994F-A5A8-484C-9A9B-22C50F3C4529}" destId="{373E02F0-19B3-4D80-84A0-38B4B757441B}" srcOrd="0" destOrd="0" presId="urn:microsoft.com/office/officeart/2008/layout/AlternatingHexagons"/>
    <dgm:cxn modelId="{831F8707-ED6E-4CEE-AD12-93FD7960BD19}" type="presParOf" srcId="{D095994F-A5A8-484C-9A9B-22C50F3C4529}" destId="{7A6E2238-A400-4508-AFCF-C9E8F9F55199}" srcOrd="1" destOrd="0" presId="urn:microsoft.com/office/officeart/2008/layout/AlternatingHexagons"/>
    <dgm:cxn modelId="{33195122-32F5-4AE2-A4F7-C94890A10CCE}" type="presParOf" srcId="{D095994F-A5A8-484C-9A9B-22C50F3C4529}" destId="{8263C684-393F-4DAE-AEA9-3A107D1D33F8}" srcOrd="2" destOrd="0" presId="urn:microsoft.com/office/officeart/2008/layout/AlternatingHexagons"/>
    <dgm:cxn modelId="{179BA4CA-9C97-4BF2-9511-6189D71EE503}" type="presParOf" srcId="{D095994F-A5A8-484C-9A9B-22C50F3C4529}" destId="{C5C2E79A-119B-4630-81F9-CCCA980FD6D1}" srcOrd="3" destOrd="0" presId="urn:microsoft.com/office/officeart/2008/layout/AlternatingHexagons"/>
    <dgm:cxn modelId="{7616ACFB-E7CE-49EC-B0BB-8519DC784FE6}" type="presParOf" srcId="{D095994F-A5A8-484C-9A9B-22C50F3C4529}" destId="{6F30EC74-8368-4B1F-8257-C1E23915F58B}" srcOrd="4" destOrd="0" presId="urn:microsoft.com/office/officeart/2008/layout/AlternatingHexagons"/>
    <dgm:cxn modelId="{BB07EC04-6657-4321-80E6-AA12717A4CD5}" type="presParOf" srcId="{5B7A9C61-B566-4F29-A7AB-F9319499C3DE}" destId="{0E0751DB-8884-4FB1-A9A5-E594452AB4DC}" srcOrd="5" destOrd="0" presId="urn:microsoft.com/office/officeart/2008/layout/AlternatingHexagons"/>
    <dgm:cxn modelId="{30BBCF4C-2D44-4621-B355-FC5FBAB5A0AF}" type="presParOf" srcId="{5B7A9C61-B566-4F29-A7AB-F9319499C3DE}" destId="{8092C0AE-1064-4898-AA50-56D6866FCBA7}" srcOrd="6" destOrd="0" presId="urn:microsoft.com/office/officeart/2008/layout/AlternatingHexagons"/>
    <dgm:cxn modelId="{4FB706A1-47F7-4D72-A32B-1DE97BCD7D93}" type="presParOf" srcId="{8092C0AE-1064-4898-AA50-56D6866FCBA7}" destId="{28BEFF9E-3BE1-43EC-99C9-2E386E7B4E1A}" srcOrd="0" destOrd="0" presId="urn:microsoft.com/office/officeart/2008/layout/AlternatingHexagons"/>
    <dgm:cxn modelId="{70372DFE-E581-4E7A-A379-8AEADAF772AB}" type="presParOf" srcId="{8092C0AE-1064-4898-AA50-56D6866FCBA7}" destId="{A9048947-7F52-4708-8CEE-A967AD8B30EE}" srcOrd="1" destOrd="0" presId="urn:microsoft.com/office/officeart/2008/layout/AlternatingHexagons"/>
    <dgm:cxn modelId="{F23DD76E-E302-4994-815C-980DE7207FFE}" type="presParOf" srcId="{8092C0AE-1064-4898-AA50-56D6866FCBA7}" destId="{6EFD2925-C6FB-4F76-B7DB-8135A6DE85D7}" srcOrd="2" destOrd="0" presId="urn:microsoft.com/office/officeart/2008/layout/AlternatingHexagons"/>
    <dgm:cxn modelId="{ED0115CC-BCC0-4495-8051-B54EC0EB9102}" type="presParOf" srcId="{8092C0AE-1064-4898-AA50-56D6866FCBA7}" destId="{53D4F8FF-9116-42D5-857D-2C84438C1E30}" srcOrd="3" destOrd="0" presId="urn:microsoft.com/office/officeart/2008/layout/AlternatingHexagons"/>
    <dgm:cxn modelId="{F14CFB00-EEEF-415C-9DA9-B9BB1BCE4D66}" type="presParOf" srcId="{8092C0AE-1064-4898-AA50-56D6866FCBA7}" destId="{5A9CD115-CCD9-49D2-87FA-38D50484797C}" srcOrd="4" destOrd="0" presId="urn:microsoft.com/office/officeart/2008/layout/AlternatingHexagons"/>
  </dgm:cxnLst>
  <dgm:bg>
    <a:effectLst>
      <a:outerShdw blurRad="50800" dist="38100" algn="l" rotWithShape="0">
        <a:prstClr val="black">
          <a:alpha val="40000"/>
        </a:prstClr>
      </a:outerShd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5C4F38D-73D7-45A5-B654-424825FBA7BE}" type="doc">
      <dgm:prSet loTypeId="urn:microsoft.com/office/officeart/2008/layout/AlternatingHexagons" loCatId="list" qsTypeId="urn:microsoft.com/office/officeart/2005/8/quickstyle/simple1" qsCatId="simple" csTypeId="urn:microsoft.com/office/officeart/2005/8/colors/colorful1" csCatId="colorful" phldr="1"/>
      <dgm:spPr/>
      <dgm:t>
        <a:bodyPr/>
        <a:lstStyle/>
        <a:p>
          <a:endParaRPr lang="en-US"/>
        </a:p>
      </dgm:t>
    </dgm:pt>
    <dgm:pt modelId="{E8F8AB05-2C6C-4E9B-939C-0B820AFF60B0}">
      <dgm:prSet phldrT="[Text]" custT="1"/>
      <dgm:spPr/>
      <dgm:t>
        <a:bodyPr/>
        <a:lstStyle/>
        <a:p>
          <a:r>
            <a:rPr lang="en-US" sz="1400" dirty="0" smtClean="0"/>
            <a:t>Review as As-built</a:t>
          </a:r>
          <a:endParaRPr lang="en-US" sz="1400" dirty="0"/>
        </a:p>
      </dgm:t>
    </dgm:pt>
    <dgm:pt modelId="{09902EB7-7A38-4975-9C7C-6E50AA2FA995}" type="parTrans" cxnId="{9358CA63-8222-4FB7-B8FC-13ED404BCEC8}">
      <dgm:prSet/>
      <dgm:spPr/>
      <dgm:t>
        <a:bodyPr/>
        <a:lstStyle/>
        <a:p>
          <a:endParaRPr lang="en-US"/>
        </a:p>
      </dgm:t>
    </dgm:pt>
    <dgm:pt modelId="{8B9F16F6-C64A-4241-8667-08743BA3B753}" type="sibTrans" cxnId="{9358CA63-8222-4FB7-B8FC-13ED404BCEC8}">
      <dgm:prSet custT="1"/>
      <dgm:spPr/>
      <dgm:t>
        <a:bodyPr/>
        <a:lstStyle/>
        <a:p>
          <a:r>
            <a:rPr lang="en-US" sz="1400" dirty="0" smtClean="0"/>
            <a:t>Physical Inspection</a:t>
          </a:r>
          <a:endParaRPr lang="en-US" sz="1400" dirty="0"/>
        </a:p>
      </dgm:t>
    </dgm:pt>
    <dgm:pt modelId="{5BD30250-D870-444D-A8C3-0C7DC43655E7}">
      <dgm:prSet phldrT="[Text]" custT="1"/>
      <dgm:spPr/>
      <dgm:t>
        <a:bodyPr/>
        <a:lstStyle/>
        <a:p>
          <a:r>
            <a:rPr lang="en-US" sz="1400" dirty="0" smtClean="0"/>
            <a:t>Evaluate work on site</a:t>
          </a:r>
          <a:endParaRPr lang="en-US" sz="1400" dirty="0"/>
        </a:p>
      </dgm:t>
    </dgm:pt>
    <dgm:pt modelId="{C398F75F-B566-480A-B86E-DDD94BBA3B77}" type="parTrans" cxnId="{416CDC08-D55B-4936-BFCB-DA2D011C658D}">
      <dgm:prSet/>
      <dgm:spPr/>
      <dgm:t>
        <a:bodyPr/>
        <a:lstStyle/>
        <a:p>
          <a:endParaRPr lang="en-US"/>
        </a:p>
      </dgm:t>
    </dgm:pt>
    <dgm:pt modelId="{30E33EC7-A41C-4895-BE12-400C209C4AF6}" type="sibTrans" cxnId="{416CDC08-D55B-4936-BFCB-DA2D011C658D}">
      <dgm:prSet custT="1"/>
      <dgm:spPr/>
      <dgm:t>
        <a:bodyPr/>
        <a:lstStyle/>
        <a:p>
          <a:r>
            <a:rPr lang="en-US" sz="1600" dirty="0" smtClean="0"/>
            <a:t>Perform survey at site</a:t>
          </a:r>
          <a:endParaRPr lang="en-US" sz="1600" dirty="0"/>
        </a:p>
      </dgm:t>
    </dgm:pt>
    <dgm:pt modelId="{54DE6CDF-B739-4024-9EA7-0D3CE38AC295}">
      <dgm:prSet phldrT="[Text]" custT="1"/>
      <dgm:spPr/>
      <dgm:t>
        <a:bodyPr/>
        <a:lstStyle/>
        <a:p>
          <a:r>
            <a:rPr lang="en-US" sz="1400" dirty="0" smtClean="0"/>
            <a:t>Ensure work according to specs.</a:t>
          </a:r>
          <a:endParaRPr lang="en-US" sz="1400" dirty="0"/>
        </a:p>
      </dgm:t>
    </dgm:pt>
    <dgm:pt modelId="{6DA7DC40-9EC5-4BD7-9C9C-FA165D1F7641}" type="parTrans" cxnId="{D92C0AE6-E8AD-44A3-80E9-E6BE791ABE94}">
      <dgm:prSet/>
      <dgm:spPr/>
      <dgm:t>
        <a:bodyPr/>
        <a:lstStyle/>
        <a:p>
          <a:endParaRPr lang="en-US"/>
        </a:p>
      </dgm:t>
    </dgm:pt>
    <dgm:pt modelId="{244B6753-906F-4576-BEE0-1747BCE5E3EA}" type="sibTrans" cxnId="{D92C0AE6-E8AD-44A3-80E9-E6BE791ABE94}">
      <dgm:prSet custT="1"/>
      <dgm:spPr/>
      <dgm:t>
        <a:bodyPr/>
        <a:lstStyle/>
        <a:p>
          <a:pPr algn="l"/>
          <a:r>
            <a:rPr lang="en-US" sz="1400" dirty="0" smtClean="0"/>
            <a:t>Arrange for testing of construction materials</a:t>
          </a:r>
          <a:endParaRPr lang="en-US" sz="1400" dirty="0"/>
        </a:p>
      </dgm:t>
    </dgm:pt>
    <dgm:pt modelId="{96974DA7-4906-4293-B435-0033DBAFF909}">
      <dgm:prSet phldrT="[Text]" custT="1"/>
      <dgm:spPr/>
      <dgm:t>
        <a:bodyPr/>
        <a:lstStyle/>
        <a:p>
          <a:pPr algn="l"/>
          <a:r>
            <a:rPr lang="en-US" sz="1400" dirty="0" smtClean="0"/>
            <a:t>Keep time scales</a:t>
          </a:r>
          <a:endParaRPr lang="en-US" sz="1400" dirty="0"/>
        </a:p>
      </dgm:t>
    </dgm:pt>
    <dgm:pt modelId="{11AF4931-9D0D-4358-BA5F-AFB400F446EF}" type="parTrans" cxnId="{00EB70F9-05E9-4CDF-89BB-08BCDC963231}">
      <dgm:prSet/>
      <dgm:spPr/>
      <dgm:t>
        <a:bodyPr/>
        <a:lstStyle/>
        <a:p>
          <a:endParaRPr lang="en-US"/>
        </a:p>
      </dgm:t>
    </dgm:pt>
    <dgm:pt modelId="{1888015A-8840-4EE8-A38C-5F17FE6430E0}" type="sibTrans" cxnId="{00EB70F9-05E9-4CDF-89BB-08BCDC963231}">
      <dgm:prSet/>
      <dgm:spPr/>
      <dgm:t>
        <a:bodyPr/>
        <a:lstStyle/>
        <a:p>
          <a:endParaRPr lang="en-US" dirty="0"/>
        </a:p>
      </dgm:t>
    </dgm:pt>
    <dgm:pt modelId="{5B7A9C61-B566-4F29-A7AB-F9319499C3DE}" type="pres">
      <dgm:prSet presAssocID="{35C4F38D-73D7-45A5-B654-424825FBA7BE}" presName="Name0" presStyleCnt="0">
        <dgm:presLayoutVars>
          <dgm:chMax/>
          <dgm:chPref/>
          <dgm:dir/>
          <dgm:animLvl val="lvl"/>
        </dgm:presLayoutVars>
      </dgm:prSet>
      <dgm:spPr/>
      <dgm:t>
        <a:bodyPr/>
        <a:lstStyle/>
        <a:p>
          <a:endParaRPr lang="en-US"/>
        </a:p>
      </dgm:t>
    </dgm:pt>
    <dgm:pt modelId="{42438246-9A4E-4E71-B525-E87615DFFC0C}" type="pres">
      <dgm:prSet presAssocID="{E8F8AB05-2C6C-4E9B-939C-0B820AFF60B0}" presName="composite" presStyleCnt="0"/>
      <dgm:spPr/>
    </dgm:pt>
    <dgm:pt modelId="{BEA452D3-FAE8-4529-8133-07393B3BE11D}" type="pres">
      <dgm:prSet presAssocID="{E8F8AB05-2C6C-4E9B-939C-0B820AFF60B0}" presName="Parent1" presStyleLbl="node1" presStyleIdx="0" presStyleCnt="8">
        <dgm:presLayoutVars>
          <dgm:chMax val="1"/>
          <dgm:chPref val="1"/>
          <dgm:bulletEnabled val="1"/>
        </dgm:presLayoutVars>
      </dgm:prSet>
      <dgm:spPr/>
      <dgm:t>
        <a:bodyPr/>
        <a:lstStyle/>
        <a:p>
          <a:endParaRPr lang="en-US"/>
        </a:p>
      </dgm:t>
    </dgm:pt>
    <dgm:pt modelId="{596B6C21-3A1C-429B-A022-ADE7D609955E}" type="pres">
      <dgm:prSet presAssocID="{E8F8AB05-2C6C-4E9B-939C-0B820AFF60B0}" presName="Childtext1" presStyleLbl="revTx" presStyleIdx="0" presStyleCnt="4">
        <dgm:presLayoutVars>
          <dgm:chMax val="0"/>
          <dgm:chPref val="0"/>
          <dgm:bulletEnabled val="1"/>
        </dgm:presLayoutVars>
      </dgm:prSet>
      <dgm:spPr/>
      <dgm:t>
        <a:bodyPr/>
        <a:lstStyle/>
        <a:p>
          <a:endParaRPr lang="en-US"/>
        </a:p>
      </dgm:t>
    </dgm:pt>
    <dgm:pt modelId="{6B8A689C-3BF8-4719-9AE9-AA5C988052B6}" type="pres">
      <dgm:prSet presAssocID="{E8F8AB05-2C6C-4E9B-939C-0B820AFF60B0}" presName="BalanceSpacing" presStyleCnt="0"/>
      <dgm:spPr/>
    </dgm:pt>
    <dgm:pt modelId="{C9764BD0-2212-4F5A-993F-175BA0E03878}" type="pres">
      <dgm:prSet presAssocID="{E8F8AB05-2C6C-4E9B-939C-0B820AFF60B0}" presName="BalanceSpacing1" presStyleCnt="0"/>
      <dgm:spPr/>
    </dgm:pt>
    <dgm:pt modelId="{9D1EE2F5-D1A9-43D9-8B7E-8F8F2851E875}" type="pres">
      <dgm:prSet presAssocID="{8B9F16F6-C64A-4241-8667-08743BA3B753}" presName="Accent1Text" presStyleLbl="node1" presStyleIdx="1" presStyleCnt="8"/>
      <dgm:spPr/>
      <dgm:t>
        <a:bodyPr/>
        <a:lstStyle/>
        <a:p>
          <a:endParaRPr lang="en-US"/>
        </a:p>
      </dgm:t>
    </dgm:pt>
    <dgm:pt modelId="{6E43BEEC-5F3D-4D9F-BE31-9D6473573F50}" type="pres">
      <dgm:prSet presAssocID="{8B9F16F6-C64A-4241-8667-08743BA3B753}" presName="spaceBetweenRectangles" presStyleCnt="0"/>
      <dgm:spPr/>
    </dgm:pt>
    <dgm:pt modelId="{D579C3FD-BE52-4864-863F-241DFFBF1BD4}" type="pres">
      <dgm:prSet presAssocID="{5BD30250-D870-444D-A8C3-0C7DC43655E7}" presName="composite" presStyleCnt="0"/>
      <dgm:spPr/>
    </dgm:pt>
    <dgm:pt modelId="{5C88F2AF-F2A1-4772-B59E-A208B556A57F}" type="pres">
      <dgm:prSet presAssocID="{5BD30250-D870-444D-A8C3-0C7DC43655E7}" presName="Parent1" presStyleLbl="node1" presStyleIdx="2" presStyleCnt="8">
        <dgm:presLayoutVars>
          <dgm:chMax val="1"/>
          <dgm:chPref val="1"/>
          <dgm:bulletEnabled val="1"/>
        </dgm:presLayoutVars>
      </dgm:prSet>
      <dgm:spPr/>
      <dgm:t>
        <a:bodyPr/>
        <a:lstStyle/>
        <a:p>
          <a:endParaRPr lang="en-US"/>
        </a:p>
      </dgm:t>
    </dgm:pt>
    <dgm:pt modelId="{A1066DC7-6F17-43C7-9ABC-4B547C720232}" type="pres">
      <dgm:prSet presAssocID="{5BD30250-D870-444D-A8C3-0C7DC43655E7}" presName="Childtext1" presStyleLbl="revTx" presStyleIdx="1" presStyleCnt="4">
        <dgm:presLayoutVars>
          <dgm:chMax val="0"/>
          <dgm:chPref val="0"/>
          <dgm:bulletEnabled val="1"/>
        </dgm:presLayoutVars>
      </dgm:prSet>
      <dgm:spPr/>
      <dgm:t>
        <a:bodyPr/>
        <a:lstStyle/>
        <a:p>
          <a:endParaRPr lang="en-US"/>
        </a:p>
      </dgm:t>
    </dgm:pt>
    <dgm:pt modelId="{AD01414A-98A9-42ED-82BC-ED6AA71A36C7}" type="pres">
      <dgm:prSet presAssocID="{5BD30250-D870-444D-A8C3-0C7DC43655E7}" presName="BalanceSpacing" presStyleCnt="0"/>
      <dgm:spPr/>
    </dgm:pt>
    <dgm:pt modelId="{41DE076B-AF95-4992-8924-505C4910CFC5}" type="pres">
      <dgm:prSet presAssocID="{5BD30250-D870-444D-A8C3-0C7DC43655E7}" presName="BalanceSpacing1" presStyleCnt="0"/>
      <dgm:spPr/>
    </dgm:pt>
    <dgm:pt modelId="{B1E925C5-8939-4AFA-8478-0AB8AA1A2F3D}" type="pres">
      <dgm:prSet presAssocID="{30E33EC7-A41C-4895-BE12-400C209C4AF6}" presName="Accent1Text" presStyleLbl="node1" presStyleIdx="3" presStyleCnt="8"/>
      <dgm:spPr/>
      <dgm:t>
        <a:bodyPr/>
        <a:lstStyle/>
        <a:p>
          <a:endParaRPr lang="en-US"/>
        </a:p>
      </dgm:t>
    </dgm:pt>
    <dgm:pt modelId="{BF9956A0-805B-4583-A2D2-2390D46D76B1}" type="pres">
      <dgm:prSet presAssocID="{30E33EC7-A41C-4895-BE12-400C209C4AF6}" presName="spaceBetweenRectangles" presStyleCnt="0"/>
      <dgm:spPr/>
    </dgm:pt>
    <dgm:pt modelId="{D095994F-A5A8-484C-9A9B-22C50F3C4529}" type="pres">
      <dgm:prSet presAssocID="{54DE6CDF-B739-4024-9EA7-0D3CE38AC295}" presName="composite" presStyleCnt="0"/>
      <dgm:spPr/>
    </dgm:pt>
    <dgm:pt modelId="{373E02F0-19B3-4D80-84A0-38B4B757441B}" type="pres">
      <dgm:prSet presAssocID="{54DE6CDF-B739-4024-9EA7-0D3CE38AC295}" presName="Parent1" presStyleLbl="node1" presStyleIdx="4" presStyleCnt="8">
        <dgm:presLayoutVars>
          <dgm:chMax val="1"/>
          <dgm:chPref val="1"/>
          <dgm:bulletEnabled val="1"/>
        </dgm:presLayoutVars>
      </dgm:prSet>
      <dgm:spPr/>
      <dgm:t>
        <a:bodyPr/>
        <a:lstStyle/>
        <a:p>
          <a:endParaRPr lang="en-US"/>
        </a:p>
      </dgm:t>
    </dgm:pt>
    <dgm:pt modelId="{7A6E2238-A400-4508-AFCF-C9E8F9F55199}" type="pres">
      <dgm:prSet presAssocID="{54DE6CDF-B739-4024-9EA7-0D3CE38AC295}" presName="Childtext1" presStyleLbl="revTx" presStyleIdx="2" presStyleCnt="4">
        <dgm:presLayoutVars>
          <dgm:chMax val="0"/>
          <dgm:chPref val="0"/>
          <dgm:bulletEnabled val="1"/>
        </dgm:presLayoutVars>
      </dgm:prSet>
      <dgm:spPr/>
      <dgm:t>
        <a:bodyPr/>
        <a:lstStyle/>
        <a:p>
          <a:endParaRPr lang="en-US"/>
        </a:p>
      </dgm:t>
    </dgm:pt>
    <dgm:pt modelId="{8263C684-393F-4DAE-AEA9-3A107D1D33F8}" type="pres">
      <dgm:prSet presAssocID="{54DE6CDF-B739-4024-9EA7-0D3CE38AC295}" presName="BalanceSpacing" presStyleCnt="0"/>
      <dgm:spPr/>
    </dgm:pt>
    <dgm:pt modelId="{C5C2E79A-119B-4630-81F9-CCCA980FD6D1}" type="pres">
      <dgm:prSet presAssocID="{54DE6CDF-B739-4024-9EA7-0D3CE38AC295}" presName="BalanceSpacing1" presStyleCnt="0"/>
      <dgm:spPr/>
    </dgm:pt>
    <dgm:pt modelId="{6F30EC74-8368-4B1F-8257-C1E23915F58B}" type="pres">
      <dgm:prSet presAssocID="{244B6753-906F-4576-BEE0-1747BCE5E3EA}" presName="Accent1Text" presStyleLbl="node1" presStyleIdx="5" presStyleCnt="8"/>
      <dgm:spPr/>
      <dgm:t>
        <a:bodyPr/>
        <a:lstStyle/>
        <a:p>
          <a:endParaRPr lang="en-US"/>
        </a:p>
      </dgm:t>
    </dgm:pt>
    <dgm:pt modelId="{0E0751DB-8884-4FB1-A9A5-E594452AB4DC}" type="pres">
      <dgm:prSet presAssocID="{244B6753-906F-4576-BEE0-1747BCE5E3EA}" presName="spaceBetweenRectangles" presStyleCnt="0"/>
      <dgm:spPr/>
    </dgm:pt>
    <dgm:pt modelId="{8092C0AE-1064-4898-AA50-56D6866FCBA7}" type="pres">
      <dgm:prSet presAssocID="{96974DA7-4906-4293-B435-0033DBAFF909}" presName="composite" presStyleCnt="0"/>
      <dgm:spPr/>
    </dgm:pt>
    <dgm:pt modelId="{28BEFF9E-3BE1-43EC-99C9-2E386E7B4E1A}" type="pres">
      <dgm:prSet presAssocID="{96974DA7-4906-4293-B435-0033DBAFF909}" presName="Parent1" presStyleLbl="node1" presStyleIdx="6" presStyleCnt="8">
        <dgm:presLayoutVars>
          <dgm:chMax val="1"/>
          <dgm:chPref val="1"/>
          <dgm:bulletEnabled val="1"/>
        </dgm:presLayoutVars>
      </dgm:prSet>
      <dgm:spPr/>
      <dgm:t>
        <a:bodyPr/>
        <a:lstStyle/>
        <a:p>
          <a:endParaRPr lang="en-US"/>
        </a:p>
      </dgm:t>
    </dgm:pt>
    <dgm:pt modelId="{A9048947-7F52-4708-8CEE-A967AD8B30EE}" type="pres">
      <dgm:prSet presAssocID="{96974DA7-4906-4293-B435-0033DBAFF909}" presName="Childtext1" presStyleLbl="revTx" presStyleIdx="3" presStyleCnt="4">
        <dgm:presLayoutVars>
          <dgm:chMax val="0"/>
          <dgm:chPref val="0"/>
          <dgm:bulletEnabled val="1"/>
        </dgm:presLayoutVars>
      </dgm:prSet>
      <dgm:spPr/>
    </dgm:pt>
    <dgm:pt modelId="{6EFD2925-C6FB-4F76-B7DB-8135A6DE85D7}" type="pres">
      <dgm:prSet presAssocID="{96974DA7-4906-4293-B435-0033DBAFF909}" presName="BalanceSpacing" presStyleCnt="0"/>
      <dgm:spPr/>
    </dgm:pt>
    <dgm:pt modelId="{53D4F8FF-9116-42D5-857D-2C84438C1E30}" type="pres">
      <dgm:prSet presAssocID="{96974DA7-4906-4293-B435-0033DBAFF909}" presName="BalanceSpacing1" presStyleCnt="0"/>
      <dgm:spPr/>
    </dgm:pt>
    <dgm:pt modelId="{5A9CD115-CCD9-49D2-87FA-38D50484797C}" type="pres">
      <dgm:prSet presAssocID="{1888015A-8840-4EE8-A38C-5F17FE6430E0}" presName="Accent1Text" presStyleLbl="node1" presStyleIdx="7" presStyleCnt="8" custLinFactX="-130308" custLinFactY="-100000" custLinFactNeighborX="-200000" custLinFactNeighborY="-150116"/>
      <dgm:spPr/>
      <dgm:t>
        <a:bodyPr/>
        <a:lstStyle/>
        <a:p>
          <a:endParaRPr lang="en-US"/>
        </a:p>
      </dgm:t>
    </dgm:pt>
  </dgm:ptLst>
  <dgm:cxnLst>
    <dgm:cxn modelId="{5D236A02-11E1-4DD3-8474-8228AC71DAE6}" type="presOf" srcId="{5BD30250-D870-444D-A8C3-0C7DC43655E7}" destId="{5C88F2AF-F2A1-4772-B59E-A208B556A57F}" srcOrd="0" destOrd="0" presId="urn:microsoft.com/office/officeart/2008/layout/AlternatingHexagons"/>
    <dgm:cxn modelId="{06020E1C-2351-4667-8EA9-B0C4227598BB}" type="presOf" srcId="{E8F8AB05-2C6C-4E9B-939C-0B820AFF60B0}" destId="{BEA452D3-FAE8-4529-8133-07393B3BE11D}" srcOrd="0" destOrd="0" presId="urn:microsoft.com/office/officeart/2008/layout/AlternatingHexagons"/>
    <dgm:cxn modelId="{7DE3D8EB-4D51-4B09-8A1C-FAB898888240}" type="presOf" srcId="{244B6753-906F-4576-BEE0-1747BCE5E3EA}" destId="{6F30EC74-8368-4B1F-8257-C1E23915F58B}" srcOrd="0" destOrd="0" presId="urn:microsoft.com/office/officeart/2008/layout/AlternatingHexagons"/>
    <dgm:cxn modelId="{91BF342B-01F3-482F-BDF5-BCC34DD3156D}" type="presOf" srcId="{54DE6CDF-B739-4024-9EA7-0D3CE38AC295}" destId="{373E02F0-19B3-4D80-84A0-38B4B757441B}" srcOrd="0" destOrd="0" presId="urn:microsoft.com/office/officeart/2008/layout/AlternatingHexagons"/>
    <dgm:cxn modelId="{00EB70F9-05E9-4CDF-89BB-08BCDC963231}" srcId="{35C4F38D-73D7-45A5-B654-424825FBA7BE}" destId="{96974DA7-4906-4293-B435-0033DBAFF909}" srcOrd="3" destOrd="0" parTransId="{11AF4931-9D0D-4358-BA5F-AFB400F446EF}" sibTransId="{1888015A-8840-4EE8-A38C-5F17FE6430E0}"/>
    <dgm:cxn modelId="{D92C0AE6-E8AD-44A3-80E9-E6BE791ABE94}" srcId="{35C4F38D-73D7-45A5-B654-424825FBA7BE}" destId="{54DE6CDF-B739-4024-9EA7-0D3CE38AC295}" srcOrd="2" destOrd="0" parTransId="{6DA7DC40-9EC5-4BD7-9C9C-FA165D1F7641}" sibTransId="{244B6753-906F-4576-BEE0-1747BCE5E3EA}"/>
    <dgm:cxn modelId="{67DFA098-2542-468A-AE23-D267AEAD0522}" type="presOf" srcId="{35C4F38D-73D7-45A5-B654-424825FBA7BE}" destId="{5B7A9C61-B566-4F29-A7AB-F9319499C3DE}" srcOrd="0" destOrd="0" presId="urn:microsoft.com/office/officeart/2008/layout/AlternatingHexagons"/>
    <dgm:cxn modelId="{9358CA63-8222-4FB7-B8FC-13ED404BCEC8}" srcId="{35C4F38D-73D7-45A5-B654-424825FBA7BE}" destId="{E8F8AB05-2C6C-4E9B-939C-0B820AFF60B0}" srcOrd="0" destOrd="0" parTransId="{09902EB7-7A38-4975-9C7C-6E50AA2FA995}" sibTransId="{8B9F16F6-C64A-4241-8667-08743BA3B753}"/>
    <dgm:cxn modelId="{6BBEE41A-911E-4082-A8C5-6596D5CD220E}" type="presOf" srcId="{1888015A-8840-4EE8-A38C-5F17FE6430E0}" destId="{5A9CD115-CCD9-49D2-87FA-38D50484797C}" srcOrd="0" destOrd="0" presId="urn:microsoft.com/office/officeart/2008/layout/AlternatingHexagons"/>
    <dgm:cxn modelId="{30BF104C-30B7-41AA-98DE-32B7B94BA04E}" type="presOf" srcId="{8B9F16F6-C64A-4241-8667-08743BA3B753}" destId="{9D1EE2F5-D1A9-43D9-8B7E-8F8F2851E875}" srcOrd="0" destOrd="0" presId="urn:microsoft.com/office/officeart/2008/layout/AlternatingHexagons"/>
    <dgm:cxn modelId="{A7BAB126-CCEA-45AF-85AC-095297D0179B}" type="presOf" srcId="{30E33EC7-A41C-4895-BE12-400C209C4AF6}" destId="{B1E925C5-8939-4AFA-8478-0AB8AA1A2F3D}" srcOrd="0" destOrd="0" presId="urn:microsoft.com/office/officeart/2008/layout/AlternatingHexagons"/>
    <dgm:cxn modelId="{3D7A46DD-2D10-4CC0-BF83-B615DC195345}" type="presOf" srcId="{96974DA7-4906-4293-B435-0033DBAFF909}" destId="{28BEFF9E-3BE1-43EC-99C9-2E386E7B4E1A}" srcOrd="0" destOrd="0" presId="urn:microsoft.com/office/officeart/2008/layout/AlternatingHexagons"/>
    <dgm:cxn modelId="{416CDC08-D55B-4936-BFCB-DA2D011C658D}" srcId="{35C4F38D-73D7-45A5-B654-424825FBA7BE}" destId="{5BD30250-D870-444D-A8C3-0C7DC43655E7}" srcOrd="1" destOrd="0" parTransId="{C398F75F-B566-480A-B86E-DDD94BBA3B77}" sibTransId="{30E33EC7-A41C-4895-BE12-400C209C4AF6}"/>
    <dgm:cxn modelId="{AB8FBD35-B785-4269-8481-DF04F857ABD1}" type="presParOf" srcId="{5B7A9C61-B566-4F29-A7AB-F9319499C3DE}" destId="{42438246-9A4E-4E71-B525-E87615DFFC0C}" srcOrd="0" destOrd="0" presId="urn:microsoft.com/office/officeart/2008/layout/AlternatingHexagons"/>
    <dgm:cxn modelId="{A0DDBA22-59F3-4A5A-A55F-01EB65250088}" type="presParOf" srcId="{42438246-9A4E-4E71-B525-E87615DFFC0C}" destId="{BEA452D3-FAE8-4529-8133-07393B3BE11D}" srcOrd="0" destOrd="0" presId="urn:microsoft.com/office/officeart/2008/layout/AlternatingHexagons"/>
    <dgm:cxn modelId="{649E1F9D-D279-4025-9067-B3A3E56C653C}" type="presParOf" srcId="{42438246-9A4E-4E71-B525-E87615DFFC0C}" destId="{596B6C21-3A1C-429B-A022-ADE7D609955E}" srcOrd="1" destOrd="0" presId="urn:microsoft.com/office/officeart/2008/layout/AlternatingHexagons"/>
    <dgm:cxn modelId="{CBD7EB26-8A80-47BB-A487-85B1C6AE4700}" type="presParOf" srcId="{42438246-9A4E-4E71-B525-E87615DFFC0C}" destId="{6B8A689C-3BF8-4719-9AE9-AA5C988052B6}" srcOrd="2" destOrd="0" presId="urn:microsoft.com/office/officeart/2008/layout/AlternatingHexagons"/>
    <dgm:cxn modelId="{E4A05942-B6E6-4657-A0D6-D371540D75CD}" type="presParOf" srcId="{42438246-9A4E-4E71-B525-E87615DFFC0C}" destId="{C9764BD0-2212-4F5A-993F-175BA0E03878}" srcOrd="3" destOrd="0" presId="urn:microsoft.com/office/officeart/2008/layout/AlternatingHexagons"/>
    <dgm:cxn modelId="{4A598AD5-3F25-4D50-A965-13E98AEB58CE}" type="presParOf" srcId="{42438246-9A4E-4E71-B525-E87615DFFC0C}" destId="{9D1EE2F5-D1A9-43D9-8B7E-8F8F2851E875}" srcOrd="4" destOrd="0" presId="urn:microsoft.com/office/officeart/2008/layout/AlternatingHexagons"/>
    <dgm:cxn modelId="{68F8EA83-EA72-4017-8D2E-D1FE9AF9085B}" type="presParOf" srcId="{5B7A9C61-B566-4F29-A7AB-F9319499C3DE}" destId="{6E43BEEC-5F3D-4D9F-BE31-9D6473573F50}" srcOrd="1" destOrd="0" presId="urn:microsoft.com/office/officeart/2008/layout/AlternatingHexagons"/>
    <dgm:cxn modelId="{AE175485-40A8-4E79-BD12-8708A4041EA8}" type="presParOf" srcId="{5B7A9C61-B566-4F29-A7AB-F9319499C3DE}" destId="{D579C3FD-BE52-4864-863F-241DFFBF1BD4}" srcOrd="2" destOrd="0" presId="urn:microsoft.com/office/officeart/2008/layout/AlternatingHexagons"/>
    <dgm:cxn modelId="{2DABAD10-857E-431D-B99A-FA0DACAB1E44}" type="presParOf" srcId="{D579C3FD-BE52-4864-863F-241DFFBF1BD4}" destId="{5C88F2AF-F2A1-4772-B59E-A208B556A57F}" srcOrd="0" destOrd="0" presId="urn:microsoft.com/office/officeart/2008/layout/AlternatingHexagons"/>
    <dgm:cxn modelId="{4BAC01A0-4C24-42CD-A6D8-A8EC67633914}" type="presParOf" srcId="{D579C3FD-BE52-4864-863F-241DFFBF1BD4}" destId="{A1066DC7-6F17-43C7-9ABC-4B547C720232}" srcOrd="1" destOrd="0" presId="urn:microsoft.com/office/officeart/2008/layout/AlternatingHexagons"/>
    <dgm:cxn modelId="{69F389E8-A154-4C70-97C5-102CE71B07FE}" type="presParOf" srcId="{D579C3FD-BE52-4864-863F-241DFFBF1BD4}" destId="{AD01414A-98A9-42ED-82BC-ED6AA71A36C7}" srcOrd="2" destOrd="0" presId="urn:microsoft.com/office/officeart/2008/layout/AlternatingHexagons"/>
    <dgm:cxn modelId="{B508E88D-1789-478F-8A64-498093E20814}" type="presParOf" srcId="{D579C3FD-BE52-4864-863F-241DFFBF1BD4}" destId="{41DE076B-AF95-4992-8924-505C4910CFC5}" srcOrd="3" destOrd="0" presId="urn:microsoft.com/office/officeart/2008/layout/AlternatingHexagons"/>
    <dgm:cxn modelId="{4B2A6C57-6C74-47F7-A795-B28CB7B04A4E}" type="presParOf" srcId="{D579C3FD-BE52-4864-863F-241DFFBF1BD4}" destId="{B1E925C5-8939-4AFA-8478-0AB8AA1A2F3D}" srcOrd="4" destOrd="0" presId="urn:microsoft.com/office/officeart/2008/layout/AlternatingHexagons"/>
    <dgm:cxn modelId="{9CA057D8-6DCF-40C3-96E0-37B5C615BF6D}" type="presParOf" srcId="{5B7A9C61-B566-4F29-A7AB-F9319499C3DE}" destId="{BF9956A0-805B-4583-A2D2-2390D46D76B1}" srcOrd="3" destOrd="0" presId="urn:microsoft.com/office/officeart/2008/layout/AlternatingHexagons"/>
    <dgm:cxn modelId="{46BAEFD1-BC3F-4590-A8F0-5831752386D7}" type="presParOf" srcId="{5B7A9C61-B566-4F29-A7AB-F9319499C3DE}" destId="{D095994F-A5A8-484C-9A9B-22C50F3C4529}" srcOrd="4" destOrd="0" presId="urn:microsoft.com/office/officeart/2008/layout/AlternatingHexagons"/>
    <dgm:cxn modelId="{DAE9629D-77BF-479A-BA90-2D576C06CBC3}" type="presParOf" srcId="{D095994F-A5A8-484C-9A9B-22C50F3C4529}" destId="{373E02F0-19B3-4D80-84A0-38B4B757441B}" srcOrd="0" destOrd="0" presId="urn:microsoft.com/office/officeart/2008/layout/AlternatingHexagons"/>
    <dgm:cxn modelId="{831F8707-ED6E-4CEE-AD12-93FD7960BD19}" type="presParOf" srcId="{D095994F-A5A8-484C-9A9B-22C50F3C4529}" destId="{7A6E2238-A400-4508-AFCF-C9E8F9F55199}" srcOrd="1" destOrd="0" presId="urn:microsoft.com/office/officeart/2008/layout/AlternatingHexagons"/>
    <dgm:cxn modelId="{33195122-32F5-4AE2-A4F7-C94890A10CCE}" type="presParOf" srcId="{D095994F-A5A8-484C-9A9B-22C50F3C4529}" destId="{8263C684-393F-4DAE-AEA9-3A107D1D33F8}" srcOrd="2" destOrd="0" presId="urn:microsoft.com/office/officeart/2008/layout/AlternatingHexagons"/>
    <dgm:cxn modelId="{179BA4CA-9C97-4BF2-9511-6189D71EE503}" type="presParOf" srcId="{D095994F-A5A8-484C-9A9B-22C50F3C4529}" destId="{C5C2E79A-119B-4630-81F9-CCCA980FD6D1}" srcOrd="3" destOrd="0" presId="urn:microsoft.com/office/officeart/2008/layout/AlternatingHexagons"/>
    <dgm:cxn modelId="{7616ACFB-E7CE-49EC-B0BB-8519DC784FE6}" type="presParOf" srcId="{D095994F-A5A8-484C-9A9B-22C50F3C4529}" destId="{6F30EC74-8368-4B1F-8257-C1E23915F58B}" srcOrd="4" destOrd="0" presId="urn:microsoft.com/office/officeart/2008/layout/AlternatingHexagons"/>
    <dgm:cxn modelId="{BB07EC04-6657-4321-80E6-AA12717A4CD5}" type="presParOf" srcId="{5B7A9C61-B566-4F29-A7AB-F9319499C3DE}" destId="{0E0751DB-8884-4FB1-A9A5-E594452AB4DC}" srcOrd="5" destOrd="0" presId="urn:microsoft.com/office/officeart/2008/layout/AlternatingHexagons"/>
    <dgm:cxn modelId="{30BBCF4C-2D44-4621-B355-FC5FBAB5A0AF}" type="presParOf" srcId="{5B7A9C61-B566-4F29-A7AB-F9319499C3DE}" destId="{8092C0AE-1064-4898-AA50-56D6866FCBA7}" srcOrd="6" destOrd="0" presId="urn:microsoft.com/office/officeart/2008/layout/AlternatingHexagons"/>
    <dgm:cxn modelId="{4FB706A1-47F7-4D72-A32B-1DE97BCD7D93}" type="presParOf" srcId="{8092C0AE-1064-4898-AA50-56D6866FCBA7}" destId="{28BEFF9E-3BE1-43EC-99C9-2E386E7B4E1A}" srcOrd="0" destOrd="0" presId="urn:microsoft.com/office/officeart/2008/layout/AlternatingHexagons"/>
    <dgm:cxn modelId="{70372DFE-E581-4E7A-A379-8AEADAF772AB}" type="presParOf" srcId="{8092C0AE-1064-4898-AA50-56D6866FCBA7}" destId="{A9048947-7F52-4708-8CEE-A967AD8B30EE}" srcOrd="1" destOrd="0" presId="urn:microsoft.com/office/officeart/2008/layout/AlternatingHexagons"/>
    <dgm:cxn modelId="{F23DD76E-E302-4994-815C-980DE7207FFE}" type="presParOf" srcId="{8092C0AE-1064-4898-AA50-56D6866FCBA7}" destId="{6EFD2925-C6FB-4F76-B7DB-8135A6DE85D7}" srcOrd="2" destOrd="0" presId="urn:microsoft.com/office/officeart/2008/layout/AlternatingHexagons"/>
    <dgm:cxn modelId="{ED0115CC-BCC0-4495-8051-B54EC0EB9102}" type="presParOf" srcId="{8092C0AE-1064-4898-AA50-56D6866FCBA7}" destId="{53D4F8FF-9116-42D5-857D-2C84438C1E30}" srcOrd="3" destOrd="0" presId="urn:microsoft.com/office/officeart/2008/layout/AlternatingHexagons"/>
    <dgm:cxn modelId="{F14CFB00-EEEF-415C-9DA9-B9BB1BCE4D66}" type="presParOf" srcId="{8092C0AE-1064-4898-AA50-56D6866FCBA7}" destId="{5A9CD115-CCD9-49D2-87FA-38D50484797C}" srcOrd="4" destOrd="0" presId="urn:microsoft.com/office/officeart/2008/layout/AlternatingHexagons"/>
  </dgm:cxnLst>
  <dgm:bg>
    <a:effectLst>
      <a:outerShdw blurRad="50800" dist="38100" algn="l" rotWithShape="0">
        <a:prstClr val="black">
          <a:alpha val="40000"/>
        </a:prstClr>
      </a:outerShd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0BD5EC4-75F3-416B-952C-E8E778C72A1E}" type="doc">
      <dgm:prSet loTypeId="urn:diagrams.loki3.com/VaryingWidthList" loCatId="list" qsTypeId="urn:microsoft.com/office/officeart/2005/8/quickstyle/simple1" qsCatId="simple" csTypeId="urn:microsoft.com/office/officeart/2005/8/colors/colorful3" csCatId="colorful" phldr="1"/>
      <dgm:spPr/>
    </dgm:pt>
    <dgm:pt modelId="{520E9F69-C8B3-46EA-BD7A-28AF90E2E02D}">
      <dgm:prSet phldrT="[Text]" custT="1"/>
      <dgm:spPr/>
      <dgm:t>
        <a:bodyPr/>
        <a:lstStyle/>
        <a:p>
          <a:r>
            <a:rPr lang="en-US" sz="1800" dirty="0" smtClean="0"/>
            <a:t>Budget</a:t>
          </a:r>
          <a:endParaRPr lang="en-US" sz="1800" dirty="0"/>
        </a:p>
      </dgm:t>
    </dgm:pt>
    <dgm:pt modelId="{6F02BB26-5659-4DEB-BC86-8BA680FB46D9}" type="parTrans" cxnId="{75DD1BBF-F65A-4377-9429-A8B8F19F3500}">
      <dgm:prSet/>
      <dgm:spPr/>
      <dgm:t>
        <a:bodyPr/>
        <a:lstStyle/>
        <a:p>
          <a:endParaRPr lang="en-US" sz="1400"/>
        </a:p>
      </dgm:t>
    </dgm:pt>
    <dgm:pt modelId="{59070FF5-A4FC-425A-90E8-47E7CD2AB83E}" type="sibTrans" cxnId="{75DD1BBF-F65A-4377-9429-A8B8F19F3500}">
      <dgm:prSet/>
      <dgm:spPr/>
      <dgm:t>
        <a:bodyPr/>
        <a:lstStyle/>
        <a:p>
          <a:endParaRPr lang="en-US" sz="1400"/>
        </a:p>
      </dgm:t>
    </dgm:pt>
    <dgm:pt modelId="{85495436-C051-4C5D-AC0A-7E2833CAE42B}">
      <dgm:prSet phldrT="[Text]" custT="1"/>
      <dgm:spPr/>
      <dgm:t>
        <a:bodyPr/>
        <a:lstStyle/>
        <a:p>
          <a:r>
            <a:rPr lang="en-US" sz="2000" dirty="0" smtClean="0"/>
            <a:t>scope</a:t>
          </a:r>
          <a:endParaRPr lang="en-US" sz="2000" dirty="0"/>
        </a:p>
      </dgm:t>
    </dgm:pt>
    <dgm:pt modelId="{58061CAE-0E9A-4E1A-9DFA-2FC869FEBC74}" type="parTrans" cxnId="{6471544B-6947-497B-ADCD-D4C852F1CF95}">
      <dgm:prSet/>
      <dgm:spPr/>
      <dgm:t>
        <a:bodyPr/>
        <a:lstStyle/>
        <a:p>
          <a:endParaRPr lang="en-US" sz="1400"/>
        </a:p>
      </dgm:t>
    </dgm:pt>
    <dgm:pt modelId="{13134F9D-672F-4093-9A19-B3DF744D8119}" type="sibTrans" cxnId="{6471544B-6947-497B-ADCD-D4C852F1CF95}">
      <dgm:prSet/>
      <dgm:spPr/>
      <dgm:t>
        <a:bodyPr/>
        <a:lstStyle/>
        <a:p>
          <a:endParaRPr lang="en-US" sz="1400"/>
        </a:p>
      </dgm:t>
    </dgm:pt>
    <dgm:pt modelId="{53B04213-A7D4-4373-981B-37073FEC44C4}">
      <dgm:prSet phldrT="[Text]" custT="1"/>
      <dgm:spPr/>
      <dgm:t>
        <a:bodyPr/>
        <a:lstStyle/>
        <a:p>
          <a:r>
            <a:rPr lang="en-US" sz="1800" dirty="0" smtClean="0"/>
            <a:t>Scheduled resources</a:t>
          </a:r>
          <a:endParaRPr lang="en-US" sz="1800" dirty="0"/>
        </a:p>
      </dgm:t>
    </dgm:pt>
    <dgm:pt modelId="{FA35A603-81FF-43D0-8132-8615F99F76B3}" type="parTrans" cxnId="{0CC73A46-F04A-425A-B050-5B6C894F1E5B}">
      <dgm:prSet/>
      <dgm:spPr/>
      <dgm:t>
        <a:bodyPr/>
        <a:lstStyle/>
        <a:p>
          <a:endParaRPr lang="en-US" sz="1400"/>
        </a:p>
      </dgm:t>
    </dgm:pt>
    <dgm:pt modelId="{06EFDCE5-9FD0-4A18-93B4-EF90289E0B49}" type="sibTrans" cxnId="{0CC73A46-F04A-425A-B050-5B6C894F1E5B}">
      <dgm:prSet/>
      <dgm:spPr/>
      <dgm:t>
        <a:bodyPr/>
        <a:lstStyle/>
        <a:p>
          <a:endParaRPr lang="en-US" sz="1400"/>
        </a:p>
      </dgm:t>
    </dgm:pt>
    <dgm:pt modelId="{F07941F9-1E7A-4CE1-B9E9-E8BABEAFB86F}">
      <dgm:prSet phldrT="[Text]" custT="1"/>
      <dgm:spPr/>
      <dgm:t>
        <a:bodyPr/>
        <a:lstStyle/>
        <a:p>
          <a:r>
            <a:rPr lang="en-US" sz="2000" dirty="0" smtClean="0"/>
            <a:t>Tasks</a:t>
          </a:r>
          <a:endParaRPr lang="en-US" sz="2000" dirty="0"/>
        </a:p>
      </dgm:t>
    </dgm:pt>
    <dgm:pt modelId="{8DC5202E-27C6-4048-8F3E-F5CAAB4566D3}" type="parTrans" cxnId="{192EC8BB-FA9C-4CB1-A2DC-5E26DCA45E3C}">
      <dgm:prSet/>
      <dgm:spPr/>
      <dgm:t>
        <a:bodyPr/>
        <a:lstStyle/>
        <a:p>
          <a:endParaRPr lang="en-US" sz="1400"/>
        </a:p>
      </dgm:t>
    </dgm:pt>
    <dgm:pt modelId="{B58D2B52-9811-4135-A20C-A62DCF537E92}" type="sibTrans" cxnId="{192EC8BB-FA9C-4CB1-A2DC-5E26DCA45E3C}">
      <dgm:prSet/>
      <dgm:spPr/>
      <dgm:t>
        <a:bodyPr/>
        <a:lstStyle/>
        <a:p>
          <a:endParaRPr lang="en-US" sz="1400"/>
        </a:p>
      </dgm:t>
    </dgm:pt>
    <dgm:pt modelId="{D17C60C8-A04C-445E-8E4A-BD80D623B167}" type="pres">
      <dgm:prSet presAssocID="{00BD5EC4-75F3-416B-952C-E8E778C72A1E}" presName="Name0" presStyleCnt="0">
        <dgm:presLayoutVars>
          <dgm:resizeHandles/>
        </dgm:presLayoutVars>
      </dgm:prSet>
      <dgm:spPr/>
    </dgm:pt>
    <dgm:pt modelId="{22D156EF-3CD0-4B8C-8092-564EA2DDE905}" type="pres">
      <dgm:prSet presAssocID="{520E9F69-C8B3-46EA-BD7A-28AF90E2E02D}" presName="text" presStyleLbl="node1" presStyleIdx="0" presStyleCnt="4" custScaleX="287451">
        <dgm:presLayoutVars>
          <dgm:bulletEnabled val="1"/>
        </dgm:presLayoutVars>
      </dgm:prSet>
      <dgm:spPr/>
      <dgm:t>
        <a:bodyPr/>
        <a:lstStyle/>
        <a:p>
          <a:endParaRPr lang="en-US"/>
        </a:p>
      </dgm:t>
    </dgm:pt>
    <dgm:pt modelId="{3CC8B62A-B225-4C19-AFD3-59FC26ACF6B9}" type="pres">
      <dgm:prSet presAssocID="{59070FF5-A4FC-425A-90E8-47E7CD2AB83E}" presName="space" presStyleCnt="0"/>
      <dgm:spPr/>
    </dgm:pt>
    <dgm:pt modelId="{89EA96EE-8792-48D4-BD7A-23E39EF4C608}" type="pres">
      <dgm:prSet presAssocID="{85495436-C051-4C5D-AC0A-7E2833CAE42B}" presName="text" presStyleLbl="node1" presStyleIdx="1" presStyleCnt="4" custScaleX="317635">
        <dgm:presLayoutVars>
          <dgm:bulletEnabled val="1"/>
        </dgm:presLayoutVars>
      </dgm:prSet>
      <dgm:spPr/>
      <dgm:t>
        <a:bodyPr/>
        <a:lstStyle/>
        <a:p>
          <a:endParaRPr lang="en-US"/>
        </a:p>
      </dgm:t>
    </dgm:pt>
    <dgm:pt modelId="{53F25FD1-6B7F-429D-BD52-3AB3835C9118}" type="pres">
      <dgm:prSet presAssocID="{13134F9D-672F-4093-9A19-B3DF744D8119}" presName="space" presStyleCnt="0"/>
      <dgm:spPr/>
    </dgm:pt>
    <dgm:pt modelId="{9B4D117F-831A-433D-9911-1B45B269753C}" type="pres">
      <dgm:prSet presAssocID="{53B04213-A7D4-4373-981B-37073FEC44C4}" presName="text" presStyleLbl="node1" presStyleIdx="2" presStyleCnt="4" custScaleX="209548">
        <dgm:presLayoutVars>
          <dgm:bulletEnabled val="1"/>
        </dgm:presLayoutVars>
      </dgm:prSet>
      <dgm:spPr/>
      <dgm:t>
        <a:bodyPr/>
        <a:lstStyle/>
        <a:p>
          <a:endParaRPr lang="en-US"/>
        </a:p>
      </dgm:t>
    </dgm:pt>
    <dgm:pt modelId="{3A33F918-B814-4E6E-ABCD-B68EACF25E8D}" type="pres">
      <dgm:prSet presAssocID="{06EFDCE5-9FD0-4A18-93B4-EF90289E0B49}" presName="space" presStyleCnt="0"/>
      <dgm:spPr/>
    </dgm:pt>
    <dgm:pt modelId="{0A277257-D275-49B7-9486-BE714751647C}" type="pres">
      <dgm:prSet presAssocID="{F07941F9-1E7A-4CE1-B9E9-E8BABEAFB86F}" presName="text" presStyleLbl="node1" presStyleIdx="3" presStyleCnt="4" custScaleX="324106">
        <dgm:presLayoutVars>
          <dgm:bulletEnabled val="1"/>
        </dgm:presLayoutVars>
      </dgm:prSet>
      <dgm:spPr/>
      <dgm:t>
        <a:bodyPr/>
        <a:lstStyle/>
        <a:p>
          <a:endParaRPr lang="en-US"/>
        </a:p>
      </dgm:t>
    </dgm:pt>
  </dgm:ptLst>
  <dgm:cxnLst>
    <dgm:cxn modelId="{D0074B67-9FD5-4276-8986-8A33B73E2038}" type="presOf" srcId="{85495436-C051-4C5D-AC0A-7E2833CAE42B}" destId="{89EA96EE-8792-48D4-BD7A-23E39EF4C608}" srcOrd="0" destOrd="0" presId="urn:diagrams.loki3.com/VaryingWidthList"/>
    <dgm:cxn modelId="{75DD1BBF-F65A-4377-9429-A8B8F19F3500}" srcId="{00BD5EC4-75F3-416B-952C-E8E778C72A1E}" destId="{520E9F69-C8B3-46EA-BD7A-28AF90E2E02D}" srcOrd="0" destOrd="0" parTransId="{6F02BB26-5659-4DEB-BC86-8BA680FB46D9}" sibTransId="{59070FF5-A4FC-425A-90E8-47E7CD2AB83E}"/>
    <dgm:cxn modelId="{0CC73A46-F04A-425A-B050-5B6C894F1E5B}" srcId="{00BD5EC4-75F3-416B-952C-E8E778C72A1E}" destId="{53B04213-A7D4-4373-981B-37073FEC44C4}" srcOrd="2" destOrd="0" parTransId="{FA35A603-81FF-43D0-8132-8615F99F76B3}" sibTransId="{06EFDCE5-9FD0-4A18-93B4-EF90289E0B49}"/>
    <dgm:cxn modelId="{7EF17678-6BC8-4D63-9379-D66DC2290206}" type="presOf" srcId="{F07941F9-1E7A-4CE1-B9E9-E8BABEAFB86F}" destId="{0A277257-D275-49B7-9486-BE714751647C}" srcOrd="0" destOrd="0" presId="urn:diagrams.loki3.com/VaryingWidthList"/>
    <dgm:cxn modelId="{6471544B-6947-497B-ADCD-D4C852F1CF95}" srcId="{00BD5EC4-75F3-416B-952C-E8E778C72A1E}" destId="{85495436-C051-4C5D-AC0A-7E2833CAE42B}" srcOrd="1" destOrd="0" parTransId="{58061CAE-0E9A-4E1A-9DFA-2FC869FEBC74}" sibTransId="{13134F9D-672F-4093-9A19-B3DF744D8119}"/>
    <dgm:cxn modelId="{35922CFC-BD2C-4ACE-B25C-47CAC283D8C9}" type="presOf" srcId="{520E9F69-C8B3-46EA-BD7A-28AF90E2E02D}" destId="{22D156EF-3CD0-4B8C-8092-564EA2DDE905}" srcOrd="0" destOrd="0" presId="urn:diagrams.loki3.com/VaryingWidthList"/>
    <dgm:cxn modelId="{B78F7F79-0E8A-4450-A2F0-C85819139585}" type="presOf" srcId="{53B04213-A7D4-4373-981B-37073FEC44C4}" destId="{9B4D117F-831A-433D-9911-1B45B269753C}" srcOrd="0" destOrd="0" presId="urn:diagrams.loki3.com/VaryingWidthList"/>
    <dgm:cxn modelId="{192EC8BB-FA9C-4CB1-A2DC-5E26DCA45E3C}" srcId="{00BD5EC4-75F3-416B-952C-E8E778C72A1E}" destId="{F07941F9-1E7A-4CE1-B9E9-E8BABEAFB86F}" srcOrd="3" destOrd="0" parTransId="{8DC5202E-27C6-4048-8F3E-F5CAAB4566D3}" sibTransId="{B58D2B52-9811-4135-A20C-A62DCF537E92}"/>
    <dgm:cxn modelId="{F954EBF2-1408-46C8-AA3E-4B4A481702F9}" type="presOf" srcId="{00BD5EC4-75F3-416B-952C-E8E778C72A1E}" destId="{D17C60C8-A04C-445E-8E4A-BD80D623B167}" srcOrd="0" destOrd="0" presId="urn:diagrams.loki3.com/VaryingWidthList"/>
    <dgm:cxn modelId="{677F9022-9FFB-47BF-A23E-374D28B40128}" type="presParOf" srcId="{D17C60C8-A04C-445E-8E4A-BD80D623B167}" destId="{22D156EF-3CD0-4B8C-8092-564EA2DDE905}" srcOrd="0" destOrd="0" presId="urn:diagrams.loki3.com/VaryingWidthList"/>
    <dgm:cxn modelId="{8AED8A63-BDFE-41B1-AD43-1EC7B83D2B71}" type="presParOf" srcId="{D17C60C8-A04C-445E-8E4A-BD80D623B167}" destId="{3CC8B62A-B225-4C19-AFD3-59FC26ACF6B9}" srcOrd="1" destOrd="0" presId="urn:diagrams.loki3.com/VaryingWidthList"/>
    <dgm:cxn modelId="{86FEC02E-8E73-491F-939A-FDAE4E73CF85}" type="presParOf" srcId="{D17C60C8-A04C-445E-8E4A-BD80D623B167}" destId="{89EA96EE-8792-48D4-BD7A-23E39EF4C608}" srcOrd="2" destOrd="0" presId="urn:diagrams.loki3.com/VaryingWidthList"/>
    <dgm:cxn modelId="{2097FAAD-BB79-4C15-ABC4-0F00B1B53A80}" type="presParOf" srcId="{D17C60C8-A04C-445E-8E4A-BD80D623B167}" destId="{53F25FD1-6B7F-429D-BD52-3AB3835C9118}" srcOrd="3" destOrd="0" presId="urn:diagrams.loki3.com/VaryingWidthList"/>
    <dgm:cxn modelId="{51FB3B0C-98F6-4E56-A225-C3B934B6D531}" type="presParOf" srcId="{D17C60C8-A04C-445E-8E4A-BD80D623B167}" destId="{9B4D117F-831A-433D-9911-1B45B269753C}" srcOrd="4" destOrd="0" presId="urn:diagrams.loki3.com/VaryingWidthList"/>
    <dgm:cxn modelId="{ED05BCC6-D912-475E-9BBC-E5CFD50E31E0}" type="presParOf" srcId="{D17C60C8-A04C-445E-8E4A-BD80D623B167}" destId="{3A33F918-B814-4E6E-ABCD-B68EACF25E8D}" srcOrd="5" destOrd="0" presId="urn:diagrams.loki3.com/VaryingWidthList"/>
    <dgm:cxn modelId="{9E9BDE4D-E779-4399-8665-0B97D7826F1E}" type="presParOf" srcId="{D17C60C8-A04C-445E-8E4A-BD80D623B167}" destId="{0A277257-D275-49B7-9486-BE714751647C}" srcOrd="6" destOrd="0" presId="urn:diagrams.loki3.com/VaryingWidth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91A0744C-31C9-4CEC-8CC4-44601FF07F07}"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en-US"/>
        </a:p>
      </dgm:t>
    </dgm:pt>
    <dgm:pt modelId="{F5D06AE9-C625-49A2-BC12-665BBECC9DDF}">
      <dgm:prSet phldrT="[Text]" custT="1"/>
      <dgm:spPr>
        <a:solidFill>
          <a:srgbClr val="FFC000"/>
        </a:solidFill>
        <a:ln>
          <a:solidFill>
            <a:schemeClr val="tx1"/>
          </a:solidFill>
        </a:ln>
      </dgm:spPr>
      <dgm:t>
        <a:bodyPr/>
        <a:lstStyle/>
        <a:p>
          <a:r>
            <a:rPr lang="en-US" sz="2000" b="1" dirty="0" smtClean="0">
              <a:effectLst>
                <a:outerShdw blurRad="38100" dist="38100" dir="2700000" algn="tl">
                  <a:srgbClr val="000000">
                    <a:alpha val="43137"/>
                  </a:srgbClr>
                </a:outerShdw>
              </a:effectLst>
            </a:rPr>
            <a:t>Core duties</a:t>
          </a:r>
          <a:endParaRPr lang="en-US" sz="2000" b="1" dirty="0">
            <a:effectLst>
              <a:outerShdw blurRad="38100" dist="38100" dir="2700000" algn="tl">
                <a:srgbClr val="000000">
                  <a:alpha val="43137"/>
                </a:srgbClr>
              </a:outerShdw>
            </a:effectLst>
          </a:endParaRPr>
        </a:p>
      </dgm:t>
    </dgm:pt>
    <dgm:pt modelId="{3B2B4352-33A4-47F0-BA39-90AB93030A4F}" type="parTrans" cxnId="{C9D7EDD9-9DE6-40AA-B488-5EDE2E22C76E}">
      <dgm:prSet/>
      <dgm:spPr/>
      <dgm:t>
        <a:bodyPr/>
        <a:lstStyle/>
        <a:p>
          <a:endParaRPr lang="en-US"/>
        </a:p>
      </dgm:t>
    </dgm:pt>
    <dgm:pt modelId="{5DA233B5-92CA-411A-BA1C-33441BB0AF60}" type="sibTrans" cxnId="{C9D7EDD9-9DE6-40AA-B488-5EDE2E22C76E}">
      <dgm:prSet/>
      <dgm:spPr/>
      <dgm:t>
        <a:bodyPr/>
        <a:lstStyle/>
        <a:p>
          <a:endParaRPr lang="en-US"/>
        </a:p>
      </dgm:t>
    </dgm:pt>
    <dgm:pt modelId="{3B0A1FD1-60D0-470B-B5B4-FACA0BD32A03}">
      <dgm:prSet phldrT="[Text]"/>
      <dgm:spPr/>
      <dgm:t>
        <a:bodyPr/>
        <a:lstStyle/>
        <a:p>
          <a:r>
            <a:rPr lang="en-US" dirty="0" smtClean="0"/>
            <a:t>Optimization of facilities, preparation of main. schedules; </a:t>
          </a:r>
          <a:endParaRPr lang="en-US" dirty="0"/>
        </a:p>
      </dgm:t>
    </dgm:pt>
    <dgm:pt modelId="{E3019346-89C4-4F31-9D30-18814176C70B}" type="parTrans" cxnId="{F07D9E58-4013-4D1B-9C60-DB7642EFA079}">
      <dgm:prSet/>
      <dgm:spPr/>
      <dgm:t>
        <a:bodyPr/>
        <a:lstStyle/>
        <a:p>
          <a:endParaRPr lang="en-US"/>
        </a:p>
      </dgm:t>
    </dgm:pt>
    <dgm:pt modelId="{D1EF627A-6636-47B7-AB05-E11C3118C7ED}" type="sibTrans" cxnId="{F07D9E58-4013-4D1B-9C60-DB7642EFA079}">
      <dgm:prSet/>
      <dgm:spPr/>
      <dgm:t>
        <a:bodyPr/>
        <a:lstStyle/>
        <a:p>
          <a:endParaRPr lang="en-US"/>
        </a:p>
      </dgm:t>
    </dgm:pt>
    <dgm:pt modelId="{08B00BBA-A9BE-4F64-AA6C-A9ACC5252138}">
      <dgm:prSet phldrT="[Text]"/>
      <dgm:spPr/>
      <dgm:t>
        <a:bodyPr/>
        <a:lstStyle/>
        <a:p>
          <a:r>
            <a:rPr lang="en-US" dirty="0" smtClean="0"/>
            <a:t>Analysis of repetitive failures; assess required tools etc. needed</a:t>
          </a:r>
          <a:endParaRPr lang="en-US" dirty="0"/>
        </a:p>
      </dgm:t>
    </dgm:pt>
    <dgm:pt modelId="{EADC264C-86BF-4614-BB2D-2EEA838F692B}" type="parTrans" cxnId="{2A42CF75-EAE2-4C88-A32E-0107BEE4B9B5}">
      <dgm:prSet/>
      <dgm:spPr/>
      <dgm:t>
        <a:bodyPr/>
        <a:lstStyle/>
        <a:p>
          <a:endParaRPr lang="en-US"/>
        </a:p>
      </dgm:t>
    </dgm:pt>
    <dgm:pt modelId="{309FC9F6-6B33-4CB4-93DF-2C74C856B8E6}" type="sibTrans" cxnId="{2A42CF75-EAE2-4C88-A32E-0107BEE4B9B5}">
      <dgm:prSet/>
      <dgm:spPr/>
      <dgm:t>
        <a:bodyPr/>
        <a:lstStyle/>
        <a:p>
          <a:endParaRPr lang="en-US"/>
        </a:p>
      </dgm:t>
    </dgm:pt>
    <dgm:pt modelId="{2DD79751-3279-4611-B78A-5294951C2A54}">
      <dgm:prSet phldrT="[Text]"/>
      <dgm:spPr/>
      <dgm:t>
        <a:bodyPr/>
        <a:lstStyle/>
        <a:p>
          <a:r>
            <a:rPr lang="en-US" dirty="0" smtClean="0"/>
            <a:t>Estimation of maintenance cost and provide alternatives</a:t>
          </a:r>
          <a:endParaRPr lang="en-US" dirty="0"/>
        </a:p>
      </dgm:t>
    </dgm:pt>
    <dgm:pt modelId="{2EC28254-ABBE-499C-B78E-2F074A996174}" type="parTrans" cxnId="{F26BF14E-47A3-4DBF-8D5C-554675A3F4A4}">
      <dgm:prSet/>
      <dgm:spPr/>
      <dgm:t>
        <a:bodyPr/>
        <a:lstStyle/>
        <a:p>
          <a:endParaRPr lang="en-US"/>
        </a:p>
      </dgm:t>
    </dgm:pt>
    <dgm:pt modelId="{9A0B104C-9C2B-4945-8509-E349046860D0}" type="sibTrans" cxnId="{F26BF14E-47A3-4DBF-8D5C-554675A3F4A4}">
      <dgm:prSet/>
      <dgm:spPr/>
      <dgm:t>
        <a:bodyPr/>
        <a:lstStyle/>
        <a:p>
          <a:endParaRPr lang="en-US"/>
        </a:p>
      </dgm:t>
    </dgm:pt>
    <dgm:pt modelId="{A14E0700-D512-461C-AD24-8F56C208CC55}">
      <dgm:prSet phldrT="[Text]"/>
      <dgm:spPr/>
      <dgm:t>
        <a:bodyPr/>
        <a:lstStyle/>
        <a:p>
          <a:r>
            <a:rPr lang="en-US" dirty="0" smtClean="0"/>
            <a:t>Forecast spare parts; assessing the required personnel, etc.</a:t>
          </a:r>
          <a:endParaRPr lang="en-US" dirty="0"/>
        </a:p>
      </dgm:t>
    </dgm:pt>
    <dgm:pt modelId="{BD68D858-C06F-4925-8952-9808D65EE36D}" type="parTrans" cxnId="{E62D0902-100F-40B7-A57F-C27FC18A8AC6}">
      <dgm:prSet/>
      <dgm:spPr/>
      <dgm:t>
        <a:bodyPr/>
        <a:lstStyle/>
        <a:p>
          <a:endParaRPr lang="en-US"/>
        </a:p>
      </dgm:t>
    </dgm:pt>
    <dgm:pt modelId="{29242565-1BC8-4ED7-9F05-3417715F41A8}" type="sibTrans" cxnId="{E62D0902-100F-40B7-A57F-C27FC18A8AC6}">
      <dgm:prSet/>
      <dgm:spPr/>
      <dgm:t>
        <a:bodyPr/>
        <a:lstStyle/>
        <a:p>
          <a:endParaRPr lang="en-US"/>
        </a:p>
      </dgm:t>
    </dgm:pt>
    <dgm:pt modelId="{0F52044C-B782-4AAE-9DAB-0367CFD23387}" type="pres">
      <dgm:prSet presAssocID="{91A0744C-31C9-4CEC-8CC4-44601FF07F07}" presName="diagram" presStyleCnt="0">
        <dgm:presLayoutVars>
          <dgm:chMax val="1"/>
          <dgm:dir/>
          <dgm:animLvl val="ctr"/>
          <dgm:resizeHandles val="exact"/>
        </dgm:presLayoutVars>
      </dgm:prSet>
      <dgm:spPr/>
      <dgm:t>
        <a:bodyPr/>
        <a:lstStyle/>
        <a:p>
          <a:endParaRPr lang="en-US"/>
        </a:p>
      </dgm:t>
    </dgm:pt>
    <dgm:pt modelId="{CFD42BF0-2154-4F07-9E59-53FD272F45FE}" type="pres">
      <dgm:prSet presAssocID="{91A0744C-31C9-4CEC-8CC4-44601FF07F07}" presName="matrix" presStyleCnt="0"/>
      <dgm:spPr/>
    </dgm:pt>
    <dgm:pt modelId="{29EBEC4A-E12E-459B-B2C6-A13F4958259E}" type="pres">
      <dgm:prSet presAssocID="{91A0744C-31C9-4CEC-8CC4-44601FF07F07}" presName="tile1" presStyleLbl="node1" presStyleIdx="0" presStyleCnt="4"/>
      <dgm:spPr/>
      <dgm:t>
        <a:bodyPr/>
        <a:lstStyle/>
        <a:p>
          <a:endParaRPr lang="en-US"/>
        </a:p>
      </dgm:t>
    </dgm:pt>
    <dgm:pt modelId="{FA667707-F183-4989-8C21-06DB4A59F449}" type="pres">
      <dgm:prSet presAssocID="{91A0744C-31C9-4CEC-8CC4-44601FF07F07}" presName="tile1text" presStyleLbl="node1" presStyleIdx="0" presStyleCnt="4">
        <dgm:presLayoutVars>
          <dgm:chMax val="0"/>
          <dgm:chPref val="0"/>
          <dgm:bulletEnabled val="1"/>
        </dgm:presLayoutVars>
      </dgm:prSet>
      <dgm:spPr/>
      <dgm:t>
        <a:bodyPr/>
        <a:lstStyle/>
        <a:p>
          <a:endParaRPr lang="en-US"/>
        </a:p>
      </dgm:t>
    </dgm:pt>
    <dgm:pt modelId="{810DDEC9-EA6C-4910-89BF-3A9F95E6E8CE}" type="pres">
      <dgm:prSet presAssocID="{91A0744C-31C9-4CEC-8CC4-44601FF07F07}" presName="tile2" presStyleLbl="node1" presStyleIdx="1" presStyleCnt="4"/>
      <dgm:spPr/>
      <dgm:t>
        <a:bodyPr/>
        <a:lstStyle/>
        <a:p>
          <a:endParaRPr lang="en-US"/>
        </a:p>
      </dgm:t>
    </dgm:pt>
    <dgm:pt modelId="{2BED8DD5-0CFC-4432-9BC4-3341AFE6C4CA}" type="pres">
      <dgm:prSet presAssocID="{91A0744C-31C9-4CEC-8CC4-44601FF07F07}" presName="tile2text" presStyleLbl="node1" presStyleIdx="1" presStyleCnt="4">
        <dgm:presLayoutVars>
          <dgm:chMax val="0"/>
          <dgm:chPref val="0"/>
          <dgm:bulletEnabled val="1"/>
        </dgm:presLayoutVars>
      </dgm:prSet>
      <dgm:spPr/>
      <dgm:t>
        <a:bodyPr/>
        <a:lstStyle/>
        <a:p>
          <a:endParaRPr lang="en-US"/>
        </a:p>
      </dgm:t>
    </dgm:pt>
    <dgm:pt modelId="{7F8C6E15-34B2-466A-9ABD-5F00ED59AE8A}" type="pres">
      <dgm:prSet presAssocID="{91A0744C-31C9-4CEC-8CC4-44601FF07F07}" presName="tile3" presStyleLbl="node1" presStyleIdx="2" presStyleCnt="4"/>
      <dgm:spPr/>
      <dgm:t>
        <a:bodyPr/>
        <a:lstStyle/>
        <a:p>
          <a:endParaRPr lang="en-US"/>
        </a:p>
      </dgm:t>
    </dgm:pt>
    <dgm:pt modelId="{725DD80E-6D61-4536-A747-4CBB1826968A}" type="pres">
      <dgm:prSet presAssocID="{91A0744C-31C9-4CEC-8CC4-44601FF07F07}" presName="tile3text" presStyleLbl="node1" presStyleIdx="2" presStyleCnt="4">
        <dgm:presLayoutVars>
          <dgm:chMax val="0"/>
          <dgm:chPref val="0"/>
          <dgm:bulletEnabled val="1"/>
        </dgm:presLayoutVars>
      </dgm:prSet>
      <dgm:spPr/>
      <dgm:t>
        <a:bodyPr/>
        <a:lstStyle/>
        <a:p>
          <a:endParaRPr lang="en-US"/>
        </a:p>
      </dgm:t>
    </dgm:pt>
    <dgm:pt modelId="{B5461809-6361-4B6C-B516-504399CFA1BB}" type="pres">
      <dgm:prSet presAssocID="{91A0744C-31C9-4CEC-8CC4-44601FF07F07}" presName="tile4" presStyleLbl="node1" presStyleIdx="3" presStyleCnt="4"/>
      <dgm:spPr/>
      <dgm:t>
        <a:bodyPr/>
        <a:lstStyle/>
        <a:p>
          <a:endParaRPr lang="en-US"/>
        </a:p>
      </dgm:t>
    </dgm:pt>
    <dgm:pt modelId="{A71F426A-A273-404A-9FD6-7759B342FEBC}" type="pres">
      <dgm:prSet presAssocID="{91A0744C-31C9-4CEC-8CC4-44601FF07F07}" presName="tile4text" presStyleLbl="node1" presStyleIdx="3" presStyleCnt="4">
        <dgm:presLayoutVars>
          <dgm:chMax val="0"/>
          <dgm:chPref val="0"/>
          <dgm:bulletEnabled val="1"/>
        </dgm:presLayoutVars>
      </dgm:prSet>
      <dgm:spPr/>
      <dgm:t>
        <a:bodyPr/>
        <a:lstStyle/>
        <a:p>
          <a:endParaRPr lang="en-US"/>
        </a:p>
      </dgm:t>
    </dgm:pt>
    <dgm:pt modelId="{5724374E-0734-4FFF-88E4-F215F45E52BE}" type="pres">
      <dgm:prSet presAssocID="{91A0744C-31C9-4CEC-8CC4-44601FF07F07}" presName="centerTile" presStyleLbl="fgShp" presStyleIdx="0" presStyleCnt="1">
        <dgm:presLayoutVars>
          <dgm:chMax val="0"/>
          <dgm:chPref val="0"/>
        </dgm:presLayoutVars>
      </dgm:prSet>
      <dgm:spPr/>
      <dgm:t>
        <a:bodyPr/>
        <a:lstStyle/>
        <a:p>
          <a:endParaRPr lang="en-US"/>
        </a:p>
      </dgm:t>
    </dgm:pt>
  </dgm:ptLst>
  <dgm:cxnLst>
    <dgm:cxn modelId="{E62D0902-100F-40B7-A57F-C27FC18A8AC6}" srcId="{F5D06AE9-C625-49A2-BC12-665BBECC9DDF}" destId="{A14E0700-D512-461C-AD24-8F56C208CC55}" srcOrd="3" destOrd="0" parTransId="{BD68D858-C06F-4925-8952-9808D65EE36D}" sibTransId="{29242565-1BC8-4ED7-9F05-3417715F41A8}"/>
    <dgm:cxn modelId="{05E9E580-967C-4DFA-834B-38FEC694FBD6}" type="presOf" srcId="{08B00BBA-A9BE-4F64-AA6C-A9ACC5252138}" destId="{2BED8DD5-0CFC-4432-9BC4-3341AFE6C4CA}" srcOrd="1" destOrd="0" presId="urn:microsoft.com/office/officeart/2005/8/layout/matrix1"/>
    <dgm:cxn modelId="{8A730064-57F3-4BB8-86C7-1106E503D9F9}" type="presOf" srcId="{2DD79751-3279-4611-B78A-5294951C2A54}" destId="{725DD80E-6D61-4536-A747-4CBB1826968A}" srcOrd="1" destOrd="0" presId="urn:microsoft.com/office/officeart/2005/8/layout/matrix1"/>
    <dgm:cxn modelId="{2A42CF75-EAE2-4C88-A32E-0107BEE4B9B5}" srcId="{F5D06AE9-C625-49A2-BC12-665BBECC9DDF}" destId="{08B00BBA-A9BE-4F64-AA6C-A9ACC5252138}" srcOrd="1" destOrd="0" parTransId="{EADC264C-86BF-4614-BB2D-2EEA838F692B}" sibTransId="{309FC9F6-6B33-4CB4-93DF-2C74C856B8E6}"/>
    <dgm:cxn modelId="{E2B08E75-C6B1-45A9-BF8A-30775E30623A}" type="presOf" srcId="{91A0744C-31C9-4CEC-8CC4-44601FF07F07}" destId="{0F52044C-B782-4AAE-9DAB-0367CFD23387}" srcOrd="0" destOrd="0" presId="urn:microsoft.com/office/officeart/2005/8/layout/matrix1"/>
    <dgm:cxn modelId="{2040F902-FCC1-4BDB-9258-53875FC6267C}" type="presOf" srcId="{3B0A1FD1-60D0-470B-B5B4-FACA0BD32A03}" destId="{29EBEC4A-E12E-459B-B2C6-A13F4958259E}" srcOrd="0" destOrd="0" presId="urn:microsoft.com/office/officeart/2005/8/layout/matrix1"/>
    <dgm:cxn modelId="{F26BF14E-47A3-4DBF-8D5C-554675A3F4A4}" srcId="{F5D06AE9-C625-49A2-BC12-665BBECC9DDF}" destId="{2DD79751-3279-4611-B78A-5294951C2A54}" srcOrd="2" destOrd="0" parTransId="{2EC28254-ABBE-499C-B78E-2F074A996174}" sibTransId="{9A0B104C-9C2B-4945-8509-E349046860D0}"/>
    <dgm:cxn modelId="{DBA93807-6FBC-44BA-BDAE-99E0E2A7471D}" type="presOf" srcId="{F5D06AE9-C625-49A2-BC12-665BBECC9DDF}" destId="{5724374E-0734-4FFF-88E4-F215F45E52BE}" srcOrd="0" destOrd="0" presId="urn:microsoft.com/office/officeart/2005/8/layout/matrix1"/>
    <dgm:cxn modelId="{1CB9F3D2-220C-4B92-BB4A-D5A425F964E3}" type="presOf" srcId="{A14E0700-D512-461C-AD24-8F56C208CC55}" destId="{A71F426A-A273-404A-9FD6-7759B342FEBC}" srcOrd="1" destOrd="0" presId="urn:microsoft.com/office/officeart/2005/8/layout/matrix1"/>
    <dgm:cxn modelId="{25708891-B595-4138-8A5C-D698F0372258}" type="presOf" srcId="{A14E0700-D512-461C-AD24-8F56C208CC55}" destId="{B5461809-6361-4B6C-B516-504399CFA1BB}" srcOrd="0" destOrd="0" presId="urn:microsoft.com/office/officeart/2005/8/layout/matrix1"/>
    <dgm:cxn modelId="{C9D7EDD9-9DE6-40AA-B488-5EDE2E22C76E}" srcId="{91A0744C-31C9-4CEC-8CC4-44601FF07F07}" destId="{F5D06AE9-C625-49A2-BC12-665BBECC9DDF}" srcOrd="0" destOrd="0" parTransId="{3B2B4352-33A4-47F0-BA39-90AB93030A4F}" sibTransId="{5DA233B5-92CA-411A-BA1C-33441BB0AF60}"/>
    <dgm:cxn modelId="{4D1339A6-639E-4284-AA02-80DF6EB88911}" type="presOf" srcId="{2DD79751-3279-4611-B78A-5294951C2A54}" destId="{7F8C6E15-34B2-466A-9ABD-5F00ED59AE8A}" srcOrd="0" destOrd="0" presId="urn:microsoft.com/office/officeart/2005/8/layout/matrix1"/>
    <dgm:cxn modelId="{F07D9E58-4013-4D1B-9C60-DB7642EFA079}" srcId="{F5D06AE9-C625-49A2-BC12-665BBECC9DDF}" destId="{3B0A1FD1-60D0-470B-B5B4-FACA0BD32A03}" srcOrd="0" destOrd="0" parTransId="{E3019346-89C4-4F31-9D30-18814176C70B}" sibTransId="{D1EF627A-6636-47B7-AB05-E11C3118C7ED}"/>
    <dgm:cxn modelId="{A14994CB-7943-4BE3-B5C1-4C743BC62E2D}" type="presOf" srcId="{3B0A1FD1-60D0-470B-B5B4-FACA0BD32A03}" destId="{FA667707-F183-4989-8C21-06DB4A59F449}" srcOrd="1" destOrd="0" presId="urn:microsoft.com/office/officeart/2005/8/layout/matrix1"/>
    <dgm:cxn modelId="{CF02B6EC-ECE1-440D-8923-B9AC4951ECB7}" type="presOf" srcId="{08B00BBA-A9BE-4F64-AA6C-A9ACC5252138}" destId="{810DDEC9-EA6C-4910-89BF-3A9F95E6E8CE}" srcOrd="0" destOrd="0" presId="urn:microsoft.com/office/officeart/2005/8/layout/matrix1"/>
    <dgm:cxn modelId="{10770C32-EC95-43C3-AB49-25D24E5109CE}" type="presParOf" srcId="{0F52044C-B782-4AAE-9DAB-0367CFD23387}" destId="{CFD42BF0-2154-4F07-9E59-53FD272F45FE}" srcOrd="0" destOrd="0" presId="urn:microsoft.com/office/officeart/2005/8/layout/matrix1"/>
    <dgm:cxn modelId="{0D6318D2-9AD5-4421-A9ED-4F91A846868A}" type="presParOf" srcId="{CFD42BF0-2154-4F07-9E59-53FD272F45FE}" destId="{29EBEC4A-E12E-459B-B2C6-A13F4958259E}" srcOrd="0" destOrd="0" presId="urn:microsoft.com/office/officeart/2005/8/layout/matrix1"/>
    <dgm:cxn modelId="{BB2E14CC-BE06-41A0-ABAF-4C55F90D9FFF}" type="presParOf" srcId="{CFD42BF0-2154-4F07-9E59-53FD272F45FE}" destId="{FA667707-F183-4989-8C21-06DB4A59F449}" srcOrd="1" destOrd="0" presId="urn:microsoft.com/office/officeart/2005/8/layout/matrix1"/>
    <dgm:cxn modelId="{A06DABAA-82F2-4989-B645-DAB3F98D902A}" type="presParOf" srcId="{CFD42BF0-2154-4F07-9E59-53FD272F45FE}" destId="{810DDEC9-EA6C-4910-89BF-3A9F95E6E8CE}" srcOrd="2" destOrd="0" presId="urn:microsoft.com/office/officeart/2005/8/layout/matrix1"/>
    <dgm:cxn modelId="{3540A61A-34C7-4B5D-9D23-CC7985331970}" type="presParOf" srcId="{CFD42BF0-2154-4F07-9E59-53FD272F45FE}" destId="{2BED8DD5-0CFC-4432-9BC4-3341AFE6C4CA}" srcOrd="3" destOrd="0" presId="urn:microsoft.com/office/officeart/2005/8/layout/matrix1"/>
    <dgm:cxn modelId="{5F39F436-DD64-43CF-AD4A-090CE2F1C72C}" type="presParOf" srcId="{CFD42BF0-2154-4F07-9E59-53FD272F45FE}" destId="{7F8C6E15-34B2-466A-9ABD-5F00ED59AE8A}" srcOrd="4" destOrd="0" presId="urn:microsoft.com/office/officeart/2005/8/layout/matrix1"/>
    <dgm:cxn modelId="{0155CB9C-257D-43F2-9427-52DB487D1C92}" type="presParOf" srcId="{CFD42BF0-2154-4F07-9E59-53FD272F45FE}" destId="{725DD80E-6D61-4536-A747-4CBB1826968A}" srcOrd="5" destOrd="0" presId="urn:microsoft.com/office/officeart/2005/8/layout/matrix1"/>
    <dgm:cxn modelId="{E1A2B996-A4F6-4A02-BB5B-BE46952CB842}" type="presParOf" srcId="{CFD42BF0-2154-4F07-9E59-53FD272F45FE}" destId="{B5461809-6361-4B6C-B516-504399CFA1BB}" srcOrd="6" destOrd="0" presId="urn:microsoft.com/office/officeart/2005/8/layout/matrix1"/>
    <dgm:cxn modelId="{C50274A2-3FC7-406A-ACF4-7D111A681A0C}" type="presParOf" srcId="{CFD42BF0-2154-4F07-9E59-53FD272F45FE}" destId="{A71F426A-A273-404A-9FD6-7759B342FEBC}" srcOrd="7" destOrd="0" presId="urn:microsoft.com/office/officeart/2005/8/layout/matrix1"/>
    <dgm:cxn modelId="{B2A5E6DB-AE1C-455F-9508-0F1E2D36F16E}" type="presParOf" srcId="{0F52044C-B782-4AAE-9DAB-0367CFD23387}" destId="{5724374E-0734-4FFF-88E4-F215F45E52BE}"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1A0744C-31C9-4CEC-8CC4-44601FF07F07}"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en-US"/>
        </a:p>
      </dgm:t>
    </dgm:pt>
    <dgm:pt modelId="{F5D06AE9-C625-49A2-BC12-665BBECC9DDF}">
      <dgm:prSet phldrT="[Text]" custT="1"/>
      <dgm:spPr>
        <a:solidFill>
          <a:srgbClr val="FFC000"/>
        </a:solidFill>
      </dgm:spPr>
      <dgm:t>
        <a:bodyPr/>
        <a:lstStyle/>
        <a:p>
          <a:r>
            <a:rPr lang="en-US" sz="2000" b="1" dirty="0" smtClean="0">
              <a:effectLst>
                <a:outerShdw blurRad="38100" dist="38100" dir="2700000" algn="tl">
                  <a:srgbClr val="000000">
                    <a:alpha val="43137"/>
                  </a:srgbClr>
                </a:outerShdw>
              </a:effectLst>
            </a:rPr>
            <a:t>Logical order</a:t>
          </a:r>
          <a:endParaRPr lang="en-US" sz="2000" b="1" dirty="0">
            <a:effectLst>
              <a:outerShdw blurRad="38100" dist="38100" dir="2700000" algn="tl">
                <a:srgbClr val="000000">
                  <a:alpha val="43137"/>
                </a:srgbClr>
              </a:outerShdw>
            </a:effectLst>
          </a:endParaRPr>
        </a:p>
      </dgm:t>
    </dgm:pt>
    <dgm:pt modelId="{3B2B4352-33A4-47F0-BA39-90AB93030A4F}" type="parTrans" cxnId="{C9D7EDD9-9DE6-40AA-B488-5EDE2E22C76E}">
      <dgm:prSet/>
      <dgm:spPr/>
      <dgm:t>
        <a:bodyPr/>
        <a:lstStyle/>
        <a:p>
          <a:endParaRPr lang="en-US"/>
        </a:p>
      </dgm:t>
    </dgm:pt>
    <dgm:pt modelId="{5DA233B5-92CA-411A-BA1C-33441BB0AF60}" type="sibTrans" cxnId="{C9D7EDD9-9DE6-40AA-B488-5EDE2E22C76E}">
      <dgm:prSet/>
      <dgm:spPr/>
      <dgm:t>
        <a:bodyPr/>
        <a:lstStyle/>
        <a:p>
          <a:endParaRPr lang="en-US"/>
        </a:p>
      </dgm:t>
    </dgm:pt>
    <dgm:pt modelId="{3B0A1FD1-60D0-470B-B5B4-FACA0BD32A03}">
      <dgm:prSet phldrT="[Text]"/>
      <dgm:spPr/>
      <dgm:t>
        <a:bodyPr/>
        <a:lstStyle/>
        <a:p>
          <a:r>
            <a:rPr lang="en-US" dirty="0" smtClean="0"/>
            <a:t>Procurement plan (</a:t>
          </a:r>
          <a:r>
            <a:rPr lang="en-US" i="1" dirty="0" smtClean="0"/>
            <a:t>approved by ETC, to include budget</a:t>
          </a:r>
          <a:r>
            <a:rPr lang="en-US" dirty="0" smtClean="0"/>
            <a:t>)</a:t>
          </a:r>
          <a:endParaRPr lang="en-US" dirty="0"/>
        </a:p>
      </dgm:t>
    </dgm:pt>
    <dgm:pt modelId="{E3019346-89C4-4F31-9D30-18814176C70B}" type="parTrans" cxnId="{F07D9E58-4013-4D1B-9C60-DB7642EFA079}">
      <dgm:prSet/>
      <dgm:spPr/>
      <dgm:t>
        <a:bodyPr/>
        <a:lstStyle/>
        <a:p>
          <a:endParaRPr lang="en-US"/>
        </a:p>
      </dgm:t>
    </dgm:pt>
    <dgm:pt modelId="{D1EF627A-6636-47B7-AB05-E11C3118C7ED}" type="sibTrans" cxnId="{F07D9E58-4013-4D1B-9C60-DB7642EFA079}">
      <dgm:prSet/>
      <dgm:spPr/>
      <dgm:t>
        <a:bodyPr/>
        <a:lstStyle/>
        <a:p>
          <a:endParaRPr lang="en-US"/>
        </a:p>
      </dgm:t>
    </dgm:pt>
    <dgm:pt modelId="{08B00BBA-A9BE-4F64-AA6C-A9ACC5252138}">
      <dgm:prSet phldrT="[Text]" custT="1"/>
      <dgm:spPr/>
      <dgm:t>
        <a:bodyPr/>
        <a:lstStyle/>
        <a:p>
          <a:r>
            <a:rPr lang="en-US" sz="2900" dirty="0" smtClean="0"/>
            <a:t>Plan how to do it (</a:t>
          </a:r>
          <a:r>
            <a:rPr lang="en-US" sz="2400" i="1" dirty="0" smtClean="0"/>
            <a:t>sole sourcing, NCT, ICT, selective</a:t>
          </a:r>
          <a:r>
            <a:rPr lang="en-US" sz="2900" dirty="0" smtClean="0"/>
            <a:t>…)</a:t>
          </a:r>
          <a:endParaRPr lang="en-US" sz="2900" dirty="0"/>
        </a:p>
      </dgm:t>
    </dgm:pt>
    <dgm:pt modelId="{EADC264C-86BF-4614-BB2D-2EEA838F692B}" type="parTrans" cxnId="{2A42CF75-EAE2-4C88-A32E-0107BEE4B9B5}">
      <dgm:prSet/>
      <dgm:spPr/>
      <dgm:t>
        <a:bodyPr/>
        <a:lstStyle/>
        <a:p>
          <a:endParaRPr lang="en-US"/>
        </a:p>
      </dgm:t>
    </dgm:pt>
    <dgm:pt modelId="{309FC9F6-6B33-4CB4-93DF-2C74C856B8E6}" type="sibTrans" cxnId="{2A42CF75-EAE2-4C88-A32E-0107BEE4B9B5}">
      <dgm:prSet/>
      <dgm:spPr/>
      <dgm:t>
        <a:bodyPr/>
        <a:lstStyle/>
        <a:p>
          <a:endParaRPr lang="en-US"/>
        </a:p>
      </dgm:t>
    </dgm:pt>
    <dgm:pt modelId="{2DD79751-3279-4611-B78A-5294951C2A54}">
      <dgm:prSet phldrT="[Text]"/>
      <dgm:spPr/>
      <dgm:t>
        <a:bodyPr/>
        <a:lstStyle/>
        <a:p>
          <a:r>
            <a:rPr lang="en-US" dirty="0" smtClean="0"/>
            <a:t>Invite bidders &amp; select the best</a:t>
          </a:r>
          <a:endParaRPr lang="en-US" dirty="0"/>
        </a:p>
      </dgm:t>
    </dgm:pt>
    <dgm:pt modelId="{2EC28254-ABBE-499C-B78E-2F074A996174}" type="parTrans" cxnId="{F26BF14E-47A3-4DBF-8D5C-554675A3F4A4}">
      <dgm:prSet/>
      <dgm:spPr/>
      <dgm:t>
        <a:bodyPr/>
        <a:lstStyle/>
        <a:p>
          <a:endParaRPr lang="en-US"/>
        </a:p>
      </dgm:t>
    </dgm:pt>
    <dgm:pt modelId="{9A0B104C-9C2B-4945-8509-E349046860D0}" type="sibTrans" cxnId="{F26BF14E-47A3-4DBF-8D5C-554675A3F4A4}">
      <dgm:prSet/>
      <dgm:spPr/>
      <dgm:t>
        <a:bodyPr/>
        <a:lstStyle/>
        <a:p>
          <a:endParaRPr lang="en-US"/>
        </a:p>
      </dgm:t>
    </dgm:pt>
    <dgm:pt modelId="{A14E0700-D512-461C-AD24-8F56C208CC55}">
      <dgm:prSet phldrT="[Text]"/>
      <dgm:spPr/>
      <dgm:t>
        <a:bodyPr/>
        <a:lstStyle/>
        <a:p>
          <a:r>
            <a:rPr lang="en-US" dirty="0" smtClean="0"/>
            <a:t>Sign contract</a:t>
          </a:r>
          <a:endParaRPr lang="en-US" dirty="0"/>
        </a:p>
      </dgm:t>
    </dgm:pt>
    <dgm:pt modelId="{BD68D858-C06F-4925-8952-9808D65EE36D}" type="parTrans" cxnId="{E62D0902-100F-40B7-A57F-C27FC18A8AC6}">
      <dgm:prSet/>
      <dgm:spPr/>
      <dgm:t>
        <a:bodyPr/>
        <a:lstStyle/>
        <a:p>
          <a:endParaRPr lang="en-US"/>
        </a:p>
      </dgm:t>
    </dgm:pt>
    <dgm:pt modelId="{29242565-1BC8-4ED7-9F05-3417715F41A8}" type="sibTrans" cxnId="{E62D0902-100F-40B7-A57F-C27FC18A8AC6}">
      <dgm:prSet/>
      <dgm:spPr/>
      <dgm:t>
        <a:bodyPr/>
        <a:lstStyle/>
        <a:p>
          <a:endParaRPr lang="en-US"/>
        </a:p>
      </dgm:t>
    </dgm:pt>
    <dgm:pt modelId="{0F52044C-B782-4AAE-9DAB-0367CFD23387}" type="pres">
      <dgm:prSet presAssocID="{91A0744C-31C9-4CEC-8CC4-44601FF07F07}" presName="diagram" presStyleCnt="0">
        <dgm:presLayoutVars>
          <dgm:chMax val="1"/>
          <dgm:dir/>
          <dgm:animLvl val="ctr"/>
          <dgm:resizeHandles val="exact"/>
        </dgm:presLayoutVars>
      </dgm:prSet>
      <dgm:spPr/>
      <dgm:t>
        <a:bodyPr/>
        <a:lstStyle/>
        <a:p>
          <a:endParaRPr lang="en-US"/>
        </a:p>
      </dgm:t>
    </dgm:pt>
    <dgm:pt modelId="{CFD42BF0-2154-4F07-9E59-53FD272F45FE}" type="pres">
      <dgm:prSet presAssocID="{91A0744C-31C9-4CEC-8CC4-44601FF07F07}" presName="matrix" presStyleCnt="0"/>
      <dgm:spPr/>
    </dgm:pt>
    <dgm:pt modelId="{29EBEC4A-E12E-459B-B2C6-A13F4958259E}" type="pres">
      <dgm:prSet presAssocID="{91A0744C-31C9-4CEC-8CC4-44601FF07F07}" presName="tile1" presStyleLbl="node1" presStyleIdx="0" presStyleCnt="4"/>
      <dgm:spPr/>
      <dgm:t>
        <a:bodyPr/>
        <a:lstStyle/>
        <a:p>
          <a:endParaRPr lang="en-US"/>
        </a:p>
      </dgm:t>
    </dgm:pt>
    <dgm:pt modelId="{FA667707-F183-4989-8C21-06DB4A59F449}" type="pres">
      <dgm:prSet presAssocID="{91A0744C-31C9-4CEC-8CC4-44601FF07F07}" presName="tile1text" presStyleLbl="node1" presStyleIdx="0" presStyleCnt="4">
        <dgm:presLayoutVars>
          <dgm:chMax val="0"/>
          <dgm:chPref val="0"/>
          <dgm:bulletEnabled val="1"/>
        </dgm:presLayoutVars>
      </dgm:prSet>
      <dgm:spPr/>
      <dgm:t>
        <a:bodyPr/>
        <a:lstStyle/>
        <a:p>
          <a:endParaRPr lang="en-US"/>
        </a:p>
      </dgm:t>
    </dgm:pt>
    <dgm:pt modelId="{810DDEC9-EA6C-4910-89BF-3A9F95E6E8CE}" type="pres">
      <dgm:prSet presAssocID="{91A0744C-31C9-4CEC-8CC4-44601FF07F07}" presName="tile2" presStyleLbl="node1" presStyleIdx="1" presStyleCnt="4"/>
      <dgm:spPr/>
      <dgm:t>
        <a:bodyPr/>
        <a:lstStyle/>
        <a:p>
          <a:endParaRPr lang="en-US"/>
        </a:p>
      </dgm:t>
    </dgm:pt>
    <dgm:pt modelId="{2BED8DD5-0CFC-4432-9BC4-3341AFE6C4CA}" type="pres">
      <dgm:prSet presAssocID="{91A0744C-31C9-4CEC-8CC4-44601FF07F07}" presName="tile2text" presStyleLbl="node1" presStyleIdx="1" presStyleCnt="4">
        <dgm:presLayoutVars>
          <dgm:chMax val="0"/>
          <dgm:chPref val="0"/>
          <dgm:bulletEnabled val="1"/>
        </dgm:presLayoutVars>
      </dgm:prSet>
      <dgm:spPr/>
      <dgm:t>
        <a:bodyPr/>
        <a:lstStyle/>
        <a:p>
          <a:endParaRPr lang="en-US"/>
        </a:p>
      </dgm:t>
    </dgm:pt>
    <dgm:pt modelId="{7F8C6E15-34B2-466A-9ABD-5F00ED59AE8A}" type="pres">
      <dgm:prSet presAssocID="{91A0744C-31C9-4CEC-8CC4-44601FF07F07}" presName="tile3" presStyleLbl="node1" presStyleIdx="2" presStyleCnt="4"/>
      <dgm:spPr/>
      <dgm:t>
        <a:bodyPr/>
        <a:lstStyle/>
        <a:p>
          <a:endParaRPr lang="en-US"/>
        </a:p>
      </dgm:t>
    </dgm:pt>
    <dgm:pt modelId="{725DD80E-6D61-4536-A747-4CBB1826968A}" type="pres">
      <dgm:prSet presAssocID="{91A0744C-31C9-4CEC-8CC4-44601FF07F07}" presName="tile3text" presStyleLbl="node1" presStyleIdx="2" presStyleCnt="4">
        <dgm:presLayoutVars>
          <dgm:chMax val="0"/>
          <dgm:chPref val="0"/>
          <dgm:bulletEnabled val="1"/>
        </dgm:presLayoutVars>
      </dgm:prSet>
      <dgm:spPr/>
      <dgm:t>
        <a:bodyPr/>
        <a:lstStyle/>
        <a:p>
          <a:endParaRPr lang="en-US"/>
        </a:p>
      </dgm:t>
    </dgm:pt>
    <dgm:pt modelId="{B5461809-6361-4B6C-B516-504399CFA1BB}" type="pres">
      <dgm:prSet presAssocID="{91A0744C-31C9-4CEC-8CC4-44601FF07F07}" presName="tile4" presStyleLbl="node1" presStyleIdx="3" presStyleCnt="4"/>
      <dgm:spPr/>
      <dgm:t>
        <a:bodyPr/>
        <a:lstStyle/>
        <a:p>
          <a:endParaRPr lang="en-US"/>
        </a:p>
      </dgm:t>
    </dgm:pt>
    <dgm:pt modelId="{A71F426A-A273-404A-9FD6-7759B342FEBC}" type="pres">
      <dgm:prSet presAssocID="{91A0744C-31C9-4CEC-8CC4-44601FF07F07}" presName="tile4text" presStyleLbl="node1" presStyleIdx="3" presStyleCnt="4">
        <dgm:presLayoutVars>
          <dgm:chMax val="0"/>
          <dgm:chPref val="0"/>
          <dgm:bulletEnabled val="1"/>
        </dgm:presLayoutVars>
      </dgm:prSet>
      <dgm:spPr/>
      <dgm:t>
        <a:bodyPr/>
        <a:lstStyle/>
        <a:p>
          <a:endParaRPr lang="en-US"/>
        </a:p>
      </dgm:t>
    </dgm:pt>
    <dgm:pt modelId="{5724374E-0734-4FFF-88E4-F215F45E52BE}" type="pres">
      <dgm:prSet presAssocID="{91A0744C-31C9-4CEC-8CC4-44601FF07F07}" presName="centerTile" presStyleLbl="fgShp" presStyleIdx="0" presStyleCnt="1">
        <dgm:presLayoutVars>
          <dgm:chMax val="0"/>
          <dgm:chPref val="0"/>
        </dgm:presLayoutVars>
      </dgm:prSet>
      <dgm:spPr/>
      <dgm:t>
        <a:bodyPr/>
        <a:lstStyle/>
        <a:p>
          <a:endParaRPr lang="en-US"/>
        </a:p>
      </dgm:t>
    </dgm:pt>
  </dgm:ptLst>
  <dgm:cxnLst>
    <dgm:cxn modelId="{E62D0902-100F-40B7-A57F-C27FC18A8AC6}" srcId="{F5D06AE9-C625-49A2-BC12-665BBECC9DDF}" destId="{A14E0700-D512-461C-AD24-8F56C208CC55}" srcOrd="3" destOrd="0" parTransId="{BD68D858-C06F-4925-8952-9808D65EE36D}" sibTransId="{29242565-1BC8-4ED7-9F05-3417715F41A8}"/>
    <dgm:cxn modelId="{05E9E580-967C-4DFA-834B-38FEC694FBD6}" type="presOf" srcId="{08B00BBA-A9BE-4F64-AA6C-A9ACC5252138}" destId="{2BED8DD5-0CFC-4432-9BC4-3341AFE6C4CA}" srcOrd="1" destOrd="0" presId="urn:microsoft.com/office/officeart/2005/8/layout/matrix1"/>
    <dgm:cxn modelId="{8A730064-57F3-4BB8-86C7-1106E503D9F9}" type="presOf" srcId="{2DD79751-3279-4611-B78A-5294951C2A54}" destId="{725DD80E-6D61-4536-A747-4CBB1826968A}" srcOrd="1" destOrd="0" presId="urn:microsoft.com/office/officeart/2005/8/layout/matrix1"/>
    <dgm:cxn modelId="{2A42CF75-EAE2-4C88-A32E-0107BEE4B9B5}" srcId="{F5D06AE9-C625-49A2-BC12-665BBECC9DDF}" destId="{08B00BBA-A9BE-4F64-AA6C-A9ACC5252138}" srcOrd="1" destOrd="0" parTransId="{EADC264C-86BF-4614-BB2D-2EEA838F692B}" sibTransId="{309FC9F6-6B33-4CB4-93DF-2C74C856B8E6}"/>
    <dgm:cxn modelId="{E2B08E75-C6B1-45A9-BF8A-30775E30623A}" type="presOf" srcId="{91A0744C-31C9-4CEC-8CC4-44601FF07F07}" destId="{0F52044C-B782-4AAE-9DAB-0367CFD23387}" srcOrd="0" destOrd="0" presId="urn:microsoft.com/office/officeart/2005/8/layout/matrix1"/>
    <dgm:cxn modelId="{2040F902-FCC1-4BDB-9258-53875FC6267C}" type="presOf" srcId="{3B0A1FD1-60D0-470B-B5B4-FACA0BD32A03}" destId="{29EBEC4A-E12E-459B-B2C6-A13F4958259E}" srcOrd="0" destOrd="0" presId="urn:microsoft.com/office/officeart/2005/8/layout/matrix1"/>
    <dgm:cxn modelId="{F26BF14E-47A3-4DBF-8D5C-554675A3F4A4}" srcId="{F5D06AE9-C625-49A2-BC12-665BBECC9DDF}" destId="{2DD79751-3279-4611-B78A-5294951C2A54}" srcOrd="2" destOrd="0" parTransId="{2EC28254-ABBE-499C-B78E-2F074A996174}" sibTransId="{9A0B104C-9C2B-4945-8509-E349046860D0}"/>
    <dgm:cxn modelId="{DBA93807-6FBC-44BA-BDAE-99E0E2A7471D}" type="presOf" srcId="{F5D06AE9-C625-49A2-BC12-665BBECC9DDF}" destId="{5724374E-0734-4FFF-88E4-F215F45E52BE}" srcOrd="0" destOrd="0" presId="urn:microsoft.com/office/officeart/2005/8/layout/matrix1"/>
    <dgm:cxn modelId="{1CB9F3D2-220C-4B92-BB4A-D5A425F964E3}" type="presOf" srcId="{A14E0700-D512-461C-AD24-8F56C208CC55}" destId="{A71F426A-A273-404A-9FD6-7759B342FEBC}" srcOrd="1" destOrd="0" presId="urn:microsoft.com/office/officeart/2005/8/layout/matrix1"/>
    <dgm:cxn modelId="{25708891-B595-4138-8A5C-D698F0372258}" type="presOf" srcId="{A14E0700-D512-461C-AD24-8F56C208CC55}" destId="{B5461809-6361-4B6C-B516-504399CFA1BB}" srcOrd="0" destOrd="0" presId="urn:microsoft.com/office/officeart/2005/8/layout/matrix1"/>
    <dgm:cxn modelId="{C9D7EDD9-9DE6-40AA-B488-5EDE2E22C76E}" srcId="{91A0744C-31C9-4CEC-8CC4-44601FF07F07}" destId="{F5D06AE9-C625-49A2-BC12-665BBECC9DDF}" srcOrd="0" destOrd="0" parTransId="{3B2B4352-33A4-47F0-BA39-90AB93030A4F}" sibTransId="{5DA233B5-92CA-411A-BA1C-33441BB0AF60}"/>
    <dgm:cxn modelId="{4D1339A6-639E-4284-AA02-80DF6EB88911}" type="presOf" srcId="{2DD79751-3279-4611-B78A-5294951C2A54}" destId="{7F8C6E15-34B2-466A-9ABD-5F00ED59AE8A}" srcOrd="0" destOrd="0" presId="urn:microsoft.com/office/officeart/2005/8/layout/matrix1"/>
    <dgm:cxn modelId="{F07D9E58-4013-4D1B-9C60-DB7642EFA079}" srcId="{F5D06AE9-C625-49A2-BC12-665BBECC9DDF}" destId="{3B0A1FD1-60D0-470B-B5B4-FACA0BD32A03}" srcOrd="0" destOrd="0" parTransId="{E3019346-89C4-4F31-9D30-18814176C70B}" sibTransId="{D1EF627A-6636-47B7-AB05-E11C3118C7ED}"/>
    <dgm:cxn modelId="{A14994CB-7943-4BE3-B5C1-4C743BC62E2D}" type="presOf" srcId="{3B0A1FD1-60D0-470B-B5B4-FACA0BD32A03}" destId="{FA667707-F183-4989-8C21-06DB4A59F449}" srcOrd="1" destOrd="0" presId="urn:microsoft.com/office/officeart/2005/8/layout/matrix1"/>
    <dgm:cxn modelId="{CF02B6EC-ECE1-440D-8923-B9AC4951ECB7}" type="presOf" srcId="{08B00BBA-A9BE-4F64-AA6C-A9ACC5252138}" destId="{810DDEC9-EA6C-4910-89BF-3A9F95E6E8CE}" srcOrd="0" destOrd="0" presId="urn:microsoft.com/office/officeart/2005/8/layout/matrix1"/>
    <dgm:cxn modelId="{10770C32-EC95-43C3-AB49-25D24E5109CE}" type="presParOf" srcId="{0F52044C-B782-4AAE-9DAB-0367CFD23387}" destId="{CFD42BF0-2154-4F07-9E59-53FD272F45FE}" srcOrd="0" destOrd="0" presId="urn:microsoft.com/office/officeart/2005/8/layout/matrix1"/>
    <dgm:cxn modelId="{0D6318D2-9AD5-4421-A9ED-4F91A846868A}" type="presParOf" srcId="{CFD42BF0-2154-4F07-9E59-53FD272F45FE}" destId="{29EBEC4A-E12E-459B-B2C6-A13F4958259E}" srcOrd="0" destOrd="0" presId="urn:microsoft.com/office/officeart/2005/8/layout/matrix1"/>
    <dgm:cxn modelId="{BB2E14CC-BE06-41A0-ABAF-4C55F90D9FFF}" type="presParOf" srcId="{CFD42BF0-2154-4F07-9E59-53FD272F45FE}" destId="{FA667707-F183-4989-8C21-06DB4A59F449}" srcOrd="1" destOrd="0" presId="urn:microsoft.com/office/officeart/2005/8/layout/matrix1"/>
    <dgm:cxn modelId="{A06DABAA-82F2-4989-B645-DAB3F98D902A}" type="presParOf" srcId="{CFD42BF0-2154-4F07-9E59-53FD272F45FE}" destId="{810DDEC9-EA6C-4910-89BF-3A9F95E6E8CE}" srcOrd="2" destOrd="0" presId="urn:microsoft.com/office/officeart/2005/8/layout/matrix1"/>
    <dgm:cxn modelId="{3540A61A-34C7-4B5D-9D23-CC7985331970}" type="presParOf" srcId="{CFD42BF0-2154-4F07-9E59-53FD272F45FE}" destId="{2BED8DD5-0CFC-4432-9BC4-3341AFE6C4CA}" srcOrd="3" destOrd="0" presId="urn:microsoft.com/office/officeart/2005/8/layout/matrix1"/>
    <dgm:cxn modelId="{5F39F436-DD64-43CF-AD4A-090CE2F1C72C}" type="presParOf" srcId="{CFD42BF0-2154-4F07-9E59-53FD272F45FE}" destId="{7F8C6E15-34B2-466A-9ABD-5F00ED59AE8A}" srcOrd="4" destOrd="0" presId="urn:microsoft.com/office/officeart/2005/8/layout/matrix1"/>
    <dgm:cxn modelId="{0155CB9C-257D-43F2-9427-52DB487D1C92}" type="presParOf" srcId="{CFD42BF0-2154-4F07-9E59-53FD272F45FE}" destId="{725DD80E-6D61-4536-A747-4CBB1826968A}" srcOrd="5" destOrd="0" presId="urn:microsoft.com/office/officeart/2005/8/layout/matrix1"/>
    <dgm:cxn modelId="{E1A2B996-A4F6-4A02-BB5B-BE46952CB842}" type="presParOf" srcId="{CFD42BF0-2154-4F07-9E59-53FD272F45FE}" destId="{B5461809-6361-4B6C-B516-504399CFA1BB}" srcOrd="6" destOrd="0" presId="urn:microsoft.com/office/officeart/2005/8/layout/matrix1"/>
    <dgm:cxn modelId="{C50274A2-3FC7-406A-ACF4-7D111A681A0C}" type="presParOf" srcId="{CFD42BF0-2154-4F07-9E59-53FD272F45FE}" destId="{A71F426A-A273-404A-9FD6-7759B342FEBC}" srcOrd="7" destOrd="0" presId="urn:microsoft.com/office/officeart/2005/8/layout/matrix1"/>
    <dgm:cxn modelId="{B2A5E6DB-AE1C-455F-9508-0F1E2D36F16E}" type="presParOf" srcId="{0F52044C-B782-4AAE-9DAB-0367CFD23387}" destId="{5724374E-0734-4FFF-88E4-F215F45E52BE}"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B4BD2F-FDF2-43F2-B16B-BEB2D2725732}">
      <dsp:nvSpPr>
        <dsp:cNvPr id="0" name=""/>
        <dsp:cNvSpPr/>
      </dsp:nvSpPr>
      <dsp:spPr>
        <a:xfrm>
          <a:off x="876765" y="2501315"/>
          <a:ext cx="4494868" cy="682176"/>
        </a:xfrm>
        <a:prstGeom prst="rect">
          <a:avLst/>
        </a:prstGeom>
        <a:solidFill>
          <a:schemeClr val="accent3">
            <a:lumMod val="75000"/>
          </a:schemeClr>
        </a:solidFill>
        <a:ln w="6350" cap="flat" cmpd="sng" algn="in">
          <a:solidFill>
            <a:schemeClr val="tx1"/>
          </a:solidFill>
          <a:prstDash val="solid"/>
        </a:ln>
        <a:effectLst>
          <a:reflection blurRad="6350" stA="52000" endA="300" endPos="35000" dir="5400000" sy="-100000" algn="bl" rotWithShape="0"/>
        </a:effectLst>
      </dsp:spPr>
      <dsp:style>
        <a:lnRef idx="1">
          <a:scrgbClr r="0" g="0" b="0"/>
        </a:lnRef>
        <a:fillRef idx="3">
          <a:scrgbClr r="0" g="0" b="0"/>
        </a:fillRef>
        <a:effectRef idx="3">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889000">
            <a:lnSpc>
              <a:spcPct val="90000"/>
            </a:lnSpc>
            <a:spcBef>
              <a:spcPct val="0"/>
            </a:spcBef>
            <a:spcAft>
              <a:spcPct val="35000"/>
            </a:spcAft>
          </a:pPr>
          <a:r>
            <a:rPr lang="en-US" sz="2000" b="1" kern="1200" dirty="0" smtClean="0"/>
            <a:t>Profession</a:t>
          </a:r>
          <a:endParaRPr lang="en-US" sz="2000" b="1" kern="1200" dirty="0"/>
        </a:p>
      </dsp:txBody>
      <dsp:txXfrm>
        <a:off x="876765" y="2501315"/>
        <a:ext cx="4494868" cy="682176"/>
      </dsp:txXfrm>
    </dsp:sp>
    <dsp:sp modelId="{6C70F55F-492B-43E5-837C-20655AECEE3D}">
      <dsp:nvSpPr>
        <dsp:cNvPr id="0" name=""/>
        <dsp:cNvSpPr/>
      </dsp:nvSpPr>
      <dsp:spPr>
        <a:xfrm>
          <a:off x="2763" y="0"/>
          <a:ext cx="6242873" cy="1819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77800" rIns="0" bIns="177800" numCol="1" spcCol="1270" anchor="b" anchorCtr="1">
          <a:noAutofit/>
        </a:bodyPr>
        <a:lstStyle/>
        <a:p>
          <a:pPr lvl="0" algn="ctr" defTabSz="889000">
            <a:lnSpc>
              <a:spcPct val="90000"/>
            </a:lnSpc>
            <a:spcBef>
              <a:spcPct val="0"/>
            </a:spcBef>
            <a:spcAft>
              <a:spcPct val="35000"/>
            </a:spcAft>
          </a:pPr>
          <a:r>
            <a:rPr lang="en-US" sz="2000" b="1" i="1" kern="1200" dirty="0" smtClean="0"/>
            <a:t>A profession is a number of individuals in the same occupation voluntarily organized to earn a living by openly serving a moral ideal in a morally permissible way beyond what law, market, morality, and public opinion would otherwise require.</a:t>
          </a:r>
        </a:p>
      </dsp:txBody>
      <dsp:txXfrm>
        <a:off x="2763" y="0"/>
        <a:ext cx="6242873" cy="1819138"/>
      </dsp:txXfrm>
    </dsp:sp>
    <dsp:sp modelId="{EFE2D3E2-1871-4306-945A-082E4C6DFF62}">
      <dsp:nvSpPr>
        <dsp:cNvPr id="0" name=""/>
        <dsp:cNvSpPr/>
      </dsp:nvSpPr>
      <dsp:spPr>
        <a:xfrm>
          <a:off x="3124200" y="1932834"/>
          <a:ext cx="0" cy="568480"/>
        </a:xfrm>
        <a:prstGeom prst="line">
          <a:avLst/>
        </a:prstGeom>
        <a:noFill/>
        <a:ln w="12700" cap="flat" cmpd="sng" algn="in">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1FA22CC1-F421-42D7-B327-A0748A5CA8CA}">
      <dsp:nvSpPr>
        <dsp:cNvPr id="0" name=""/>
        <dsp:cNvSpPr/>
      </dsp:nvSpPr>
      <dsp:spPr>
        <a:xfrm>
          <a:off x="3061929" y="1819138"/>
          <a:ext cx="124541" cy="113696"/>
        </a:xfrm>
        <a:prstGeom prst="rect">
          <a:avLst/>
        </a:prstGeom>
        <a:solidFill>
          <a:schemeClr val="tx1">
            <a:lumMod val="85000"/>
            <a:lumOff val="15000"/>
          </a:schemeClr>
        </a:solidFill>
        <a:ln>
          <a:noFill/>
        </a:ln>
        <a:effectLst/>
      </dsp:spPr>
      <dsp:style>
        <a:lnRef idx="0">
          <a:scrgbClr r="0" g="0" b="0"/>
        </a:lnRef>
        <a:fillRef idx="3">
          <a:scrgbClr r="0" g="0" b="0"/>
        </a:fillRef>
        <a:effectRef idx="3">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2028CB-D727-4E23-990F-A7C10BD750AE}">
      <dsp:nvSpPr>
        <dsp:cNvPr id="0" name=""/>
        <dsp:cNvSpPr/>
      </dsp:nvSpPr>
      <dsp:spPr>
        <a:xfrm>
          <a:off x="3486405" y="2592864"/>
          <a:ext cx="1570519" cy="1570519"/>
        </a:xfrm>
        <a:prstGeom prst="ellipse">
          <a:avLst/>
        </a:prstGeom>
        <a:solidFill>
          <a:schemeClr val="accent3">
            <a:hueOff val="0"/>
            <a:satOff val="0"/>
            <a:lumOff val="0"/>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b="1" kern="1200" dirty="0" smtClean="0">
              <a:solidFill>
                <a:schemeClr val="tx1"/>
              </a:solidFill>
            </a:rPr>
            <a:t>Features</a:t>
          </a:r>
          <a:endParaRPr lang="en-US" sz="2200" b="1" kern="1200" dirty="0">
            <a:solidFill>
              <a:schemeClr val="tx1"/>
            </a:solidFill>
          </a:endParaRPr>
        </a:p>
      </dsp:txBody>
      <dsp:txXfrm>
        <a:off x="3716402" y="2822861"/>
        <a:ext cx="1110525" cy="1110525"/>
      </dsp:txXfrm>
    </dsp:sp>
    <dsp:sp modelId="{CE016525-52ED-49C0-9F83-D34565F4EB12}">
      <dsp:nvSpPr>
        <dsp:cNvPr id="0" name=""/>
        <dsp:cNvSpPr/>
      </dsp:nvSpPr>
      <dsp:spPr>
        <a:xfrm rot="16200000">
          <a:off x="4104124" y="2019243"/>
          <a:ext cx="335082" cy="533976"/>
        </a:xfrm>
        <a:prstGeom prst="rightArrow">
          <a:avLst>
            <a:gd name="adj1" fmla="val 60000"/>
            <a:gd name="adj2" fmla="val 50000"/>
          </a:avLst>
        </a:prstGeom>
        <a:solidFill>
          <a:schemeClr val="accent4">
            <a:hueOff val="0"/>
            <a:satOff val="0"/>
            <a:lumOff val="0"/>
            <a:alphaOff val="0"/>
          </a:schemeClr>
        </a:solidFill>
        <a:ln>
          <a:solidFill>
            <a:schemeClr val="tx1"/>
          </a:soli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a:off x="4154387" y="2176301"/>
        <a:ext cx="234557" cy="320386"/>
      </dsp:txXfrm>
    </dsp:sp>
    <dsp:sp modelId="{7B1C1085-AC40-4137-A04C-E10048F8AB10}">
      <dsp:nvSpPr>
        <dsp:cNvPr id="0" name=""/>
        <dsp:cNvSpPr/>
      </dsp:nvSpPr>
      <dsp:spPr>
        <a:xfrm>
          <a:off x="3296225" y="9753"/>
          <a:ext cx="1950879" cy="1950879"/>
        </a:xfrm>
        <a:prstGeom prst="ellipse">
          <a:avLst/>
        </a:prstGeom>
        <a:solidFill>
          <a:schemeClr val="accent4">
            <a:hueOff val="0"/>
            <a:satOff val="0"/>
            <a:lumOff val="0"/>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US" sz="1300" kern="1200" dirty="0" smtClean="0"/>
            <a:t>A profession cannot be composed of only one person. It is always composed of individuals</a:t>
          </a:r>
          <a:endParaRPr lang="en-US" sz="1300" kern="1200" dirty="0"/>
        </a:p>
      </dsp:txBody>
      <dsp:txXfrm>
        <a:off x="3581925" y="295453"/>
        <a:ext cx="1379479" cy="1379479"/>
      </dsp:txXfrm>
    </dsp:sp>
    <dsp:sp modelId="{BCD9AE65-E108-4C55-8B72-00F66CCDEBF8}">
      <dsp:nvSpPr>
        <dsp:cNvPr id="0" name=""/>
        <dsp:cNvSpPr/>
      </dsp:nvSpPr>
      <dsp:spPr>
        <a:xfrm rot="20520000">
          <a:off x="5142575" y="2773722"/>
          <a:ext cx="335082" cy="533976"/>
        </a:xfrm>
        <a:prstGeom prst="rightArrow">
          <a:avLst>
            <a:gd name="adj1" fmla="val 60000"/>
            <a:gd name="adj2" fmla="val 50000"/>
          </a:avLst>
        </a:prstGeom>
        <a:solidFill>
          <a:schemeClr val="accent4">
            <a:hueOff val="1917802"/>
            <a:satOff val="-4462"/>
            <a:lumOff val="-735"/>
            <a:alphaOff val="0"/>
          </a:schemeClr>
        </a:solidFill>
        <a:ln>
          <a:solidFill>
            <a:schemeClr val="tx1"/>
          </a:soli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a:off x="5145035" y="2896049"/>
        <a:ext cx="234557" cy="320386"/>
      </dsp:txXfrm>
    </dsp:sp>
    <dsp:sp modelId="{333B262D-D439-4F81-8555-B1DDAFAC412B}">
      <dsp:nvSpPr>
        <dsp:cNvPr id="0" name=""/>
        <dsp:cNvSpPr/>
      </dsp:nvSpPr>
      <dsp:spPr>
        <a:xfrm>
          <a:off x="5572038" y="1663227"/>
          <a:ext cx="1950879" cy="1950879"/>
        </a:xfrm>
        <a:prstGeom prst="ellipse">
          <a:avLst/>
        </a:prstGeom>
        <a:solidFill>
          <a:schemeClr val="accent4">
            <a:hueOff val="1917802"/>
            <a:satOff val="-4462"/>
            <a:lumOff val="-735"/>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US" sz="1300" kern="1200" dirty="0" smtClean="0"/>
            <a:t>A profession involves a public element. One must openly ‘‘profess’’ to be an engineer</a:t>
          </a:r>
          <a:endParaRPr lang="en-US" sz="1300" kern="1200" dirty="0"/>
        </a:p>
      </dsp:txBody>
      <dsp:txXfrm>
        <a:off x="5857738" y="1948927"/>
        <a:ext cx="1379479" cy="1379479"/>
      </dsp:txXfrm>
    </dsp:sp>
    <dsp:sp modelId="{1999F3DD-A12A-4792-95EF-CE5D082504D6}">
      <dsp:nvSpPr>
        <dsp:cNvPr id="0" name=""/>
        <dsp:cNvSpPr/>
      </dsp:nvSpPr>
      <dsp:spPr>
        <a:xfrm rot="3240000">
          <a:off x="4745922" y="3994494"/>
          <a:ext cx="335082" cy="533976"/>
        </a:xfrm>
        <a:prstGeom prst="rightArrow">
          <a:avLst>
            <a:gd name="adj1" fmla="val 60000"/>
            <a:gd name="adj2" fmla="val 50000"/>
          </a:avLst>
        </a:prstGeom>
        <a:solidFill>
          <a:schemeClr val="accent4">
            <a:hueOff val="3835604"/>
            <a:satOff val="-8924"/>
            <a:lumOff val="-1470"/>
            <a:alphaOff val="0"/>
          </a:schemeClr>
        </a:solidFill>
        <a:ln>
          <a:solidFill>
            <a:schemeClr val="tx1"/>
          </a:soli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a:off x="4766641" y="4060626"/>
        <a:ext cx="234557" cy="320386"/>
      </dsp:txXfrm>
    </dsp:sp>
    <dsp:sp modelId="{00CB1D35-CBCD-42E8-83DD-54D4AA42B829}">
      <dsp:nvSpPr>
        <dsp:cNvPr id="0" name=""/>
        <dsp:cNvSpPr/>
      </dsp:nvSpPr>
      <dsp:spPr>
        <a:xfrm>
          <a:off x="4702755" y="4338605"/>
          <a:ext cx="1950879" cy="1950879"/>
        </a:xfrm>
        <a:prstGeom prst="ellipse">
          <a:avLst/>
        </a:prstGeom>
        <a:solidFill>
          <a:schemeClr val="accent4">
            <a:hueOff val="3835604"/>
            <a:satOff val="-8924"/>
            <a:lumOff val="-1470"/>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US" sz="1300" kern="1200" dirty="0" smtClean="0"/>
            <a:t>A profession is something that people enter into voluntarily and that they can leave voluntarily</a:t>
          </a:r>
          <a:endParaRPr lang="en-US" sz="1300" kern="1200" dirty="0"/>
        </a:p>
      </dsp:txBody>
      <dsp:txXfrm>
        <a:off x="4988455" y="4624305"/>
        <a:ext cx="1379479" cy="1379479"/>
      </dsp:txXfrm>
    </dsp:sp>
    <dsp:sp modelId="{9A84E6EC-00A8-4312-9E22-742D674CC796}">
      <dsp:nvSpPr>
        <dsp:cNvPr id="0" name=""/>
        <dsp:cNvSpPr/>
      </dsp:nvSpPr>
      <dsp:spPr>
        <a:xfrm rot="7560000">
          <a:off x="3462326" y="3994494"/>
          <a:ext cx="335082" cy="533976"/>
        </a:xfrm>
        <a:prstGeom prst="rightArrow">
          <a:avLst>
            <a:gd name="adj1" fmla="val 60000"/>
            <a:gd name="adj2" fmla="val 50000"/>
          </a:avLst>
        </a:prstGeom>
        <a:solidFill>
          <a:schemeClr val="accent4">
            <a:hueOff val="5753406"/>
            <a:satOff val="-13386"/>
            <a:lumOff val="-2205"/>
            <a:alphaOff val="0"/>
          </a:schemeClr>
        </a:solidFill>
        <a:ln>
          <a:solidFill>
            <a:schemeClr val="tx1"/>
          </a:soli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rot="10800000">
        <a:off x="3542132" y="4060626"/>
        <a:ext cx="234557" cy="320386"/>
      </dsp:txXfrm>
    </dsp:sp>
    <dsp:sp modelId="{BB2A39DE-6F96-4A02-A628-30931ACFD164}">
      <dsp:nvSpPr>
        <dsp:cNvPr id="0" name=""/>
        <dsp:cNvSpPr/>
      </dsp:nvSpPr>
      <dsp:spPr>
        <a:xfrm>
          <a:off x="1889696" y="4338605"/>
          <a:ext cx="1950879" cy="1950879"/>
        </a:xfrm>
        <a:prstGeom prst="ellipse">
          <a:avLst/>
        </a:prstGeom>
        <a:solidFill>
          <a:schemeClr val="accent4">
            <a:hueOff val="5753406"/>
            <a:satOff val="-13386"/>
            <a:lumOff val="-2205"/>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US" sz="1300" kern="1200" dirty="0" smtClean="0"/>
            <a:t>Advocates for public interest</a:t>
          </a:r>
          <a:endParaRPr lang="en-US" sz="1300" kern="1200" dirty="0"/>
        </a:p>
      </dsp:txBody>
      <dsp:txXfrm>
        <a:off x="2175396" y="4624305"/>
        <a:ext cx="1379479" cy="1379479"/>
      </dsp:txXfrm>
    </dsp:sp>
    <dsp:sp modelId="{A4903374-AADD-4F03-908F-F941180A565B}">
      <dsp:nvSpPr>
        <dsp:cNvPr id="0" name=""/>
        <dsp:cNvSpPr/>
      </dsp:nvSpPr>
      <dsp:spPr>
        <a:xfrm rot="11880000">
          <a:off x="3065673" y="2773722"/>
          <a:ext cx="335082" cy="533976"/>
        </a:xfrm>
        <a:prstGeom prst="rightArrow">
          <a:avLst>
            <a:gd name="adj1" fmla="val 60000"/>
            <a:gd name="adj2" fmla="val 50000"/>
          </a:avLst>
        </a:prstGeom>
        <a:solidFill>
          <a:schemeClr val="accent4">
            <a:hueOff val="7671208"/>
            <a:satOff val="-17848"/>
            <a:lumOff val="-2940"/>
            <a:alphaOff val="0"/>
          </a:schemeClr>
        </a:solidFill>
        <a:ln>
          <a:solidFill>
            <a:schemeClr val="tx1"/>
          </a:soli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rot="10800000">
        <a:off x="3163738" y="2896049"/>
        <a:ext cx="234557" cy="320386"/>
      </dsp:txXfrm>
    </dsp:sp>
    <dsp:sp modelId="{295C99B2-5810-4D5D-BBB4-9016A2806462}">
      <dsp:nvSpPr>
        <dsp:cNvPr id="0" name=""/>
        <dsp:cNvSpPr/>
      </dsp:nvSpPr>
      <dsp:spPr>
        <a:xfrm>
          <a:off x="1020413" y="1663227"/>
          <a:ext cx="1950879" cy="1950879"/>
        </a:xfrm>
        <a:prstGeom prst="ellipse">
          <a:avLst/>
        </a:prstGeom>
        <a:solidFill>
          <a:schemeClr val="accent4">
            <a:hueOff val="7671208"/>
            <a:satOff val="-17848"/>
            <a:lumOff val="-2940"/>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US" sz="1300" kern="1200" dirty="0" smtClean="0"/>
            <a:t>Professionals must pursue a morally praiseworthy goal by morally permissible means</a:t>
          </a:r>
          <a:endParaRPr lang="en-US" sz="1300" kern="1200" dirty="0"/>
        </a:p>
      </dsp:txBody>
      <dsp:txXfrm>
        <a:off x="1306113" y="1948927"/>
        <a:ext cx="1379479" cy="137947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2028CB-D727-4E23-990F-A7C10BD750AE}">
      <dsp:nvSpPr>
        <dsp:cNvPr id="0" name=""/>
        <dsp:cNvSpPr/>
      </dsp:nvSpPr>
      <dsp:spPr>
        <a:xfrm>
          <a:off x="3381039" y="2497177"/>
          <a:ext cx="1781251" cy="1781251"/>
        </a:xfrm>
        <a:prstGeom prst="ellipse">
          <a:avLst/>
        </a:prstGeom>
        <a:solidFill>
          <a:schemeClr val="accent3">
            <a:hueOff val="0"/>
            <a:satOff val="0"/>
            <a:lumOff val="0"/>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US" sz="1500" b="1" kern="1200" dirty="0" smtClean="0">
              <a:solidFill>
                <a:schemeClr val="tx1"/>
              </a:solidFill>
            </a:rPr>
            <a:t>Characteristics</a:t>
          </a:r>
          <a:endParaRPr lang="en-US" sz="1500" b="1" kern="1200" dirty="0">
            <a:solidFill>
              <a:schemeClr val="tx1"/>
            </a:solidFill>
          </a:endParaRPr>
        </a:p>
      </dsp:txBody>
      <dsp:txXfrm>
        <a:off x="3641897" y="2758035"/>
        <a:ext cx="1259535" cy="1259535"/>
      </dsp:txXfrm>
    </dsp:sp>
    <dsp:sp modelId="{CE016525-52ED-49C0-9F83-D34565F4EB12}">
      <dsp:nvSpPr>
        <dsp:cNvPr id="0" name=""/>
        <dsp:cNvSpPr/>
      </dsp:nvSpPr>
      <dsp:spPr>
        <a:xfrm rot="16200000">
          <a:off x="4082708" y="1848538"/>
          <a:ext cx="377913" cy="605625"/>
        </a:xfrm>
        <a:prstGeom prst="rightArrow">
          <a:avLst>
            <a:gd name="adj1" fmla="val 60000"/>
            <a:gd name="adj2" fmla="val 50000"/>
          </a:avLst>
        </a:prstGeom>
        <a:solidFill>
          <a:schemeClr val="accent4">
            <a:hueOff val="0"/>
            <a:satOff val="0"/>
            <a:lumOff val="0"/>
            <a:alphaOff val="0"/>
          </a:schemeClr>
        </a:solidFill>
        <a:ln>
          <a:solidFill>
            <a:schemeClr val="tx1"/>
          </a:soli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4139395" y="2026350"/>
        <a:ext cx="264539" cy="363375"/>
      </dsp:txXfrm>
    </dsp:sp>
    <dsp:sp modelId="{7B1C1085-AC40-4137-A04C-E10048F8AB10}">
      <dsp:nvSpPr>
        <dsp:cNvPr id="0" name=""/>
        <dsp:cNvSpPr/>
      </dsp:nvSpPr>
      <dsp:spPr>
        <a:xfrm>
          <a:off x="3381039" y="2882"/>
          <a:ext cx="1781251" cy="1781251"/>
        </a:xfrm>
        <a:prstGeom prst="ellipse">
          <a:avLst/>
        </a:prstGeom>
        <a:solidFill>
          <a:schemeClr val="accent4">
            <a:hueOff val="0"/>
            <a:satOff val="0"/>
            <a:lumOff val="0"/>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US" sz="1500" kern="1200" dirty="0" smtClean="0"/>
            <a:t>Extensive training</a:t>
          </a:r>
          <a:endParaRPr lang="en-US" sz="1500" kern="1200" dirty="0"/>
        </a:p>
      </dsp:txBody>
      <dsp:txXfrm>
        <a:off x="3641897" y="263740"/>
        <a:ext cx="1259535" cy="1259535"/>
      </dsp:txXfrm>
    </dsp:sp>
    <dsp:sp modelId="{BCD9AE65-E108-4C55-8B72-00F66CCDEBF8}">
      <dsp:nvSpPr>
        <dsp:cNvPr id="0" name=""/>
        <dsp:cNvSpPr/>
      </dsp:nvSpPr>
      <dsp:spPr>
        <a:xfrm rot="20520000">
          <a:off x="5258644" y="2702906"/>
          <a:ext cx="377913" cy="605625"/>
        </a:xfrm>
        <a:prstGeom prst="rightArrow">
          <a:avLst>
            <a:gd name="adj1" fmla="val 60000"/>
            <a:gd name="adj2" fmla="val 50000"/>
          </a:avLst>
        </a:prstGeom>
        <a:solidFill>
          <a:schemeClr val="accent4">
            <a:hueOff val="1917802"/>
            <a:satOff val="-4462"/>
            <a:lumOff val="-735"/>
            <a:alphaOff val="0"/>
          </a:schemeClr>
        </a:solidFill>
        <a:ln>
          <a:solidFill>
            <a:schemeClr val="tx1"/>
          </a:soli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5261418" y="2841548"/>
        <a:ext cx="264539" cy="363375"/>
      </dsp:txXfrm>
    </dsp:sp>
    <dsp:sp modelId="{333B262D-D439-4F81-8555-B1DDAFAC412B}">
      <dsp:nvSpPr>
        <dsp:cNvPr id="0" name=""/>
        <dsp:cNvSpPr/>
      </dsp:nvSpPr>
      <dsp:spPr>
        <a:xfrm>
          <a:off x="5753256" y="1726398"/>
          <a:ext cx="1781251" cy="1781251"/>
        </a:xfrm>
        <a:prstGeom prst="ellipse">
          <a:avLst/>
        </a:prstGeom>
        <a:solidFill>
          <a:schemeClr val="accent4">
            <a:hueOff val="1917802"/>
            <a:satOff val="-4462"/>
            <a:lumOff val="-735"/>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US" sz="1500" kern="1200" dirty="0" smtClean="0"/>
            <a:t>Vital knowledge &amp; skills</a:t>
          </a:r>
          <a:endParaRPr lang="en-US" sz="1500" kern="1200" dirty="0"/>
        </a:p>
      </dsp:txBody>
      <dsp:txXfrm>
        <a:off x="6014114" y="1987256"/>
        <a:ext cx="1259535" cy="1259535"/>
      </dsp:txXfrm>
    </dsp:sp>
    <dsp:sp modelId="{1999F3DD-A12A-4792-95EF-CE5D082504D6}">
      <dsp:nvSpPr>
        <dsp:cNvPr id="0" name=""/>
        <dsp:cNvSpPr/>
      </dsp:nvSpPr>
      <dsp:spPr>
        <a:xfrm rot="3240000">
          <a:off x="4809477" y="4085301"/>
          <a:ext cx="377913" cy="605625"/>
        </a:xfrm>
        <a:prstGeom prst="rightArrow">
          <a:avLst>
            <a:gd name="adj1" fmla="val 60000"/>
            <a:gd name="adj2" fmla="val 50000"/>
          </a:avLst>
        </a:prstGeom>
        <a:solidFill>
          <a:schemeClr val="accent4">
            <a:hueOff val="3835604"/>
            <a:satOff val="-8924"/>
            <a:lumOff val="-1470"/>
            <a:alphaOff val="0"/>
          </a:schemeClr>
        </a:solidFill>
        <a:ln>
          <a:solidFill>
            <a:schemeClr val="tx1"/>
          </a:soli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a:off x="4832844" y="4160565"/>
        <a:ext cx="264539" cy="363375"/>
      </dsp:txXfrm>
    </dsp:sp>
    <dsp:sp modelId="{00CB1D35-CBCD-42E8-83DD-54D4AA42B829}">
      <dsp:nvSpPr>
        <dsp:cNvPr id="0" name=""/>
        <dsp:cNvSpPr/>
      </dsp:nvSpPr>
      <dsp:spPr>
        <a:xfrm>
          <a:off x="4847150" y="4515105"/>
          <a:ext cx="1781251" cy="1781251"/>
        </a:xfrm>
        <a:prstGeom prst="ellipse">
          <a:avLst/>
        </a:prstGeom>
        <a:solidFill>
          <a:schemeClr val="accent4">
            <a:hueOff val="3835604"/>
            <a:satOff val="-8924"/>
            <a:lumOff val="-1470"/>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US" sz="1500" kern="1200" dirty="0" smtClean="0"/>
            <a:t>Control of services</a:t>
          </a:r>
          <a:endParaRPr lang="en-US" sz="1500" kern="1200" dirty="0"/>
        </a:p>
      </dsp:txBody>
      <dsp:txXfrm>
        <a:off x="5108008" y="4775963"/>
        <a:ext cx="1259535" cy="1259535"/>
      </dsp:txXfrm>
    </dsp:sp>
    <dsp:sp modelId="{9A84E6EC-00A8-4312-9E22-742D674CC796}">
      <dsp:nvSpPr>
        <dsp:cNvPr id="0" name=""/>
        <dsp:cNvSpPr/>
      </dsp:nvSpPr>
      <dsp:spPr>
        <a:xfrm rot="7560000">
          <a:off x="3355940" y="4085301"/>
          <a:ext cx="377913" cy="605625"/>
        </a:xfrm>
        <a:prstGeom prst="rightArrow">
          <a:avLst>
            <a:gd name="adj1" fmla="val 60000"/>
            <a:gd name="adj2" fmla="val 50000"/>
          </a:avLst>
        </a:prstGeom>
        <a:solidFill>
          <a:schemeClr val="accent4">
            <a:hueOff val="5753406"/>
            <a:satOff val="-13386"/>
            <a:lumOff val="-2205"/>
            <a:alphaOff val="0"/>
          </a:schemeClr>
        </a:solidFill>
        <a:ln>
          <a:solidFill>
            <a:schemeClr val="tx1"/>
          </a:soli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10800000">
        <a:off x="3445947" y="4160565"/>
        <a:ext cx="264539" cy="363375"/>
      </dsp:txXfrm>
    </dsp:sp>
    <dsp:sp modelId="{BB2A39DE-6F96-4A02-A628-30931ACFD164}">
      <dsp:nvSpPr>
        <dsp:cNvPr id="0" name=""/>
        <dsp:cNvSpPr/>
      </dsp:nvSpPr>
      <dsp:spPr>
        <a:xfrm>
          <a:off x="1914929" y="4515105"/>
          <a:ext cx="1781251" cy="1781251"/>
        </a:xfrm>
        <a:prstGeom prst="ellipse">
          <a:avLst/>
        </a:prstGeom>
        <a:solidFill>
          <a:schemeClr val="accent4">
            <a:hueOff val="5753406"/>
            <a:satOff val="-13386"/>
            <a:lumOff val="-2205"/>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US" sz="1500" kern="1200" dirty="0" smtClean="0"/>
            <a:t>Autonomy in workplace</a:t>
          </a:r>
          <a:endParaRPr lang="en-US" sz="1500" kern="1200" dirty="0"/>
        </a:p>
      </dsp:txBody>
      <dsp:txXfrm>
        <a:off x="2175787" y="4775963"/>
        <a:ext cx="1259535" cy="1259535"/>
      </dsp:txXfrm>
    </dsp:sp>
    <dsp:sp modelId="{A4903374-AADD-4F03-908F-F941180A565B}">
      <dsp:nvSpPr>
        <dsp:cNvPr id="0" name=""/>
        <dsp:cNvSpPr/>
      </dsp:nvSpPr>
      <dsp:spPr>
        <a:xfrm rot="11880000">
          <a:off x="2906772" y="2702906"/>
          <a:ext cx="377913" cy="605625"/>
        </a:xfrm>
        <a:prstGeom prst="rightArrow">
          <a:avLst>
            <a:gd name="adj1" fmla="val 60000"/>
            <a:gd name="adj2" fmla="val 50000"/>
          </a:avLst>
        </a:prstGeom>
        <a:solidFill>
          <a:schemeClr val="accent4">
            <a:hueOff val="7671208"/>
            <a:satOff val="-17848"/>
            <a:lumOff val="-2940"/>
            <a:alphaOff val="0"/>
          </a:schemeClr>
        </a:solidFill>
        <a:ln>
          <a:solidFill>
            <a:schemeClr val="tx1"/>
          </a:solid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en-US" sz="1200" kern="1200"/>
        </a:p>
      </dsp:txBody>
      <dsp:txXfrm rot="10800000">
        <a:off x="3017372" y="2841548"/>
        <a:ext cx="264539" cy="363375"/>
      </dsp:txXfrm>
    </dsp:sp>
    <dsp:sp modelId="{295C99B2-5810-4D5D-BBB4-9016A2806462}">
      <dsp:nvSpPr>
        <dsp:cNvPr id="0" name=""/>
        <dsp:cNvSpPr/>
      </dsp:nvSpPr>
      <dsp:spPr>
        <a:xfrm>
          <a:off x="1008823" y="1726398"/>
          <a:ext cx="1781251" cy="1781251"/>
        </a:xfrm>
        <a:prstGeom prst="ellipse">
          <a:avLst/>
        </a:prstGeom>
        <a:solidFill>
          <a:schemeClr val="accent4">
            <a:hueOff val="7671208"/>
            <a:satOff val="-17848"/>
            <a:lumOff val="-2940"/>
            <a:alphaOff val="0"/>
          </a:schemeClr>
        </a:solidFill>
        <a:ln>
          <a:solidFill>
            <a:schemeClr val="tx1"/>
          </a:solid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en-US" sz="1500" kern="1200" dirty="0" smtClean="0"/>
            <a:t>Claim to ethical regulations</a:t>
          </a:r>
          <a:endParaRPr lang="en-US" sz="1500" kern="1200" dirty="0"/>
        </a:p>
      </dsp:txBody>
      <dsp:txXfrm>
        <a:off x="1269681" y="1987256"/>
        <a:ext cx="1259535" cy="12595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A08790-BA4D-4450-9911-6327FEA0B78B}">
      <dsp:nvSpPr>
        <dsp:cNvPr id="0" name=""/>
        <dsp:cNvSpPr/>
      </dsp:nvSpPr>
      <dsp:spPr>
        <a:xfrm>
          <a:off x="3251199" y="1896533"/>
          <a:ext cx="1625600" cy="1625600"/>
        </a:xfrm>
        <a:prstGeom prst="roundRect">
          <a:avLst/>
        </a:prstGeom>
        <a:solidFill>
          <a:srgbClr val="FFC000"/>
        </a:solidFill>
        <a:ln w="12700" cap="flat" cmpd="sng" algn="in">
          <a:solidFill>
            <a:schemeClr val="tx1"/>
          </a:solidFill>
          <a:prstDash val="solid"/>
        </a:ln>
        <a:effectLst>
          <a:outerShdw blurRad="50800" dist="38100" dir="5400000" algn="t" rotWithShape="0">
            <a:prstClr val="black">
              <a:alpha val="40000"/>
            </a:prstClr>
          </a:outerShdw>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933450">
            <a:lnSpc>
              <a:spcPct val="90000"/>
            </a:lnSpc>
            <a:spcBef>
              <a:spcPct val="0"/>
            </a:spcBef>
            <a:spcAft>
              <a:spcPct val="35000"/>
            </a:spcAft>
          </a:pPr>
          <a:r>
            <a:rPr lang="en-US" sz="2100" kern="1200" dirty="0" smtClean="0"/>
            <a:t>Engineering profession</a:t>
          </a:r>
          <a:endParaRPr lang="en-US" sz="2100" kern="1200" dirty="0"/>
        </a:p>
      </dsp:txBody>
      <dsp:txXfrm>
        <a:off x="3330554" y="1975888"/>
        <a:ext cx="1466890" cy="1466890"/>
      </dsp:txXfrm>
    </dsp:sp>
    <dsp:sp modelId="{0C3AD132-2D0A-4DFC-A205-223456FD2DA6}">
      <dsp:nvSpPr>
        <dsp:cNvPr id="0" name=""/>
        <dsp:cNvSpPr/>
      </dsp:nvSpPr>
      <dsp:spPr>
        <a:xfrm rot="16200000">
          <a:off x="3660542" y="1493075"/>
          <a:ext cx="806915" cy="0"/>
        </a:xfrm>
        <a:custGeom>
          <a:avLst/>
          <a:gdLst/>
          <a:ahLst/>
          <a:cxnLst/>
          <a:rect l="0" t="0" r="0" b="0"/>
          <a:pathLst>
            <a:path>
              <a:moveTo>
                <a:pt x="0" y="0"/>
              </a:moveTo>
              <a:lnTo>
                <a:pt x="806915" y="0"/>
              </a:lnTo>
            </a:path>
          </a:pathLst>
        </a:custGeom>
        <a:noFill/>
        <a:ln w="12700" cap="flat" cmpd="sng" algn="in">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076F862-B449-41A5-9870-1875BEF2E1EC}">
      <dsp:nvSpPr>
        <dsp:cNvPr id="0" name=""/>
        <dsp:cNvSpPr/>
      </dsp:nvSpPr>
      <dsp:spPr>
        <a:xfrm>
          <a:off x="3519423" y="465"/>
          <a:ext cx="1089152" cy="1089152"/>
        </a:xfrm>
        <a:prstGeom prst="roundRect">
          <a:avLst/>
        </a:prstGeom>
        <a:solidFill>
          <a:schemeClr val="accent4">
            <a:lumMod val="75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lvl="0" algn="ctr" defTabSz="844550">
            <a:lnSpc>
              <a:spcPct val="90000"/>
            </a:lnSpc>
            <a:spcBef>
              <a:spcPct val="0"/>
            </a:spcBef>
            <a:spcAft>
              <a:spcPct val="35000"/>
            </a:spcAft>
          </a:pPr>
          <a:r>
            <a:rPr lang="en-US" sz="1900" kern="1200" dirty="0" smtClean="0"/>
            <a:t>Satisfies social needs</a:t>
          </a:r>
          <a:endParaRPr lang="en-US" sz="1900" kern="1200" dirty="0"/>
        </a:p>
      </dsp:txBody>
      <dsp:txXfrm>
        <a:off x="3572591" y="53633"/>
        <a:ext cx="982816" cy="982816"/>
      </dsp:txXfrm>
    </dsp:sp>
    <dsp:sp modelId="{BD9E453A-BBEF-418C-B3BF-EE37D7105A04}">
      <dsp:nvSpPr>
        <dsp:cNvPr id="0" name=""/>
        <dsp:cNvSpPr/>
      </dsp:nvSpPr>
      <dsp:spPr>
        <a:xfrm rot="19800000">
          <a:off x="4836813" y="2090830"/>
          <a:ext cx="596928" cy="0"/>
        </a:xfrm>
        <a:custGeom>
          <a:avLst/>
          <a:gdLst/>
          <a:ahLst/>
          <a:cxnLst/>
          <a:rect l="0" t="0" r="0" b="0"/>
          <a:pathLst>
            <a:path>
              <a:moveTo>
                <a:pt x="0" y="0"/>
              </a:moveTo>
              <a:lnTo>
                <a:pt x="596928" y="0"/>
              </a:lnTo>
            </a:path>
          </a:pathLst>
        </a:custGeom>
        <a:noFill/>
        <a:ln w="12700" cap="flat" cmpd="sng" algn="in">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2C8C2C-09E4-482E-AE3A-839BBF5114AC}">
      <dsp:nvSpPr>
        <dsp:cNvPr id="0" name=""/>
        <dsp:cNvSpPr/>
      </dsp:nvSpPr>
      <dsp:spPr>
        <a:xfrm>
          <a:off x="5393755" y="1082611"/>
          <a:ext cx="1089152" cy="1089152"/>
        </a:xfrm>
        <a:prstGeom prst="roundRect">
          <a:avLst/>
        </a:prstGeom>
        <a:solidFill>
          <a:srgbClr val="00B050"/>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711200">
            <a:lnSpc>
              <a:spcPct val="90000"/>
            </a:lnSpc>
            <a:spcBef>
              <a:spcPct val="0"/>
            </a:spcBef>
            <a:spcAft>
              <a:spcPct val="35000"/>
            </a:spcAft>
          </a:pPr>
          <a:r>
            <a:rPr lang="en-US" sz="1600" kern="1200" dirty="0" smtClean="0"/>
            <a:t>Requires trust, discretion, judgment</a:t>
          </a:r>
          <a:endParaRPr lang="en-US" sz="1600" kern="1200" dirty="0"/>
        </a:p>
      </dsp:txBody>
      <dsp:txXfrm>
        <a:off x="5446923" y="1135779"/>
        <a:ext cx="982816" cy="982816"/>
      </dsp:txXfrm>
    </dsp:sp>
    <dsp:sp modelId="{B6C24BF8-39FE-4EA3-BF59-DD1308841EB6}">
      <dsp:nvSpPr>
        <dsp:cNvPr id="0" name=""/>
        <dsp:cNvSpPr/>
      </dsp:nvSpPr>
      <dsp:spPr>
        <a:xfrm rot="1800000">
          <a:off x="4836813" y="3327836"/>
          <a:ext cx="596928" cy="0"/>
        </a:xfrm>
        <a:custGeom>
          <a:avLst/>
          <a:gdLst/>
          <a:ahLst/>
          <a:cxnLst/>
          <a:rect l="0" t="0" r="0" b="0"/>
          <a:pathLst>
            <a:path>
              <a:moveTo>
                <a:pt x="0" y="0"/>
              </a:moveTo>
              <a:lnTo>
                <a:pt x="596928" y="0"/>
              </a:lnTo>
            </a:path>
          </a:pathLst>
        </a:custGeom>
        <a:noFill/>
        <a:ln w="12700" cap="flat" cmpd="sng" algn="in">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52B7F9-F47F-4B1F-AEB7-95ED9BD6A7CB}">
      <dsp:nvSpPr>
        <dsp:cNvPr id="0" name=""/>
        <dsp:cNvSpPr/>
      </dsp:nvSpPr>
      <dsp:spPr>
        <a:xfrm>
          <a:off x="5393755" y="3246903"/>
          <a:ext cx="1089152" cy="1089152"/>
        </a:xfrm>
        <a:prstGeom prst="roundRect">
          <a:avLst/>
        </a:prstGeom>
        <a:solidFill>
          <a:srgbClr val="0070C0"/>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33020" rIns="33020" bIns="33020" numCol="1" spcCol="1270" anchor="ctr" anchorCtr="0">
          <a:noAutofit/>
        </a:bodyPr>
        <a:lstStyle/>
        <a:p>
          <a:pPr lvl="0" algn="ctr" defTabSz="577850">
            <a:lnSpc>
              <a:spcPct val="90000"/>
            </a:lnSpc>
            <a:spcBef>
              <a:spcPct val="0"/>
            </a:spcBef>
            <a:spcAft>
              <a:spcPct val="35000"/>
            </a:spcAft>
          </a:pPr>
          <a:r>
            <a:rPr lang="en-US" sz="1300" kern="1200" dirty="0" smtClean="0"/>
            <a:t>Applies skills &amp; knowledge not possess by public</a:t>
          </a:r>
          <a:endParaRPr lang="en-US" sz="1300" kern="1200" dirty="0"/>
        </a:p>
      </dsp:txBody>
      <dsp:txXfrm>
        <a:off x="5446923" y="3300071"/>
        <a:ext cx="982816" cy="982816"/>
      </dsp:txXfrm>
    </dsp:sp>
    <dsp:sp modelId="{7C6BBBB0-76B5-4E11-8349-14D6CA600FA2}">
      <dsp:nvSpPr>
        <dsp:cNvPr id="0" name=""/>
        <dsp:cNvSpPr/>
      </dsp:nvSpPr>
      <dsp:spPr>
        <a:xfrm rot="5400000">
          <a:off x="3660542" y="3925591"/>
          <a:ext cx="806915" cy="0"/>
        </a:xfrm>
        <a:custGeom>
          <a:avLst/>
          <a:gdLst/>
          <a:ahLst/>
          <a:cxnLst/>
          <a:rect l="0" t="0" r="0" b="0"/>
          <a:pathLst>
            <a:path>
              <a:moveTo>
                <a:pt x="0" y="0"/>
              </a:moveTo>
              <a:lnTo>
                <a:pt x="806915" y="0"/>
              </a:lnTo>
            </a:path>
          </a:pathLst>
        </a:custGeom>
        <a:noFill/>
        <a:ln w="12700" cap="flat" cmpd="sng" algn="in">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E926F61-4921-489F-9A4F-2438DB00AE8C}">
      <dsp:nvSpPr>
        <dsp:cNvPr id="0" name=""/>
        <dsp:cNvSpPr/>
      </dsp:nvSpPr>
      <dsp:spPr>
        <a:xfrm>
          <a:off x="3519423" y="4329049"/>
          <a:ext cx="1089152" cy="1089152"/>
        </a:xfrm>
        <a:prstGeom prst="roundRect">
          <a:avLst/>
        </a:prstGeom>
        <a:solidFill>
          <a:schemeClr val="tx2">
            <a:lumMod val="50000"/>
            <a:lumOff val="50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622300">
            <a:lnSpc>
              <a:spcPct val="90000"/>
            </a:lnSpc>
            <a:spcBef>
              <a:spcPct val="0"/>
            </a:spcBef>
            <a:spcAft>
              <a:spcPct val="35000"/>
            </a:spcAft>
          </a:pPr>
          <a:r>
            <a:rPr lang="en-US" sz="1400" kern="1200" dirty="0" smtClean="0"/>
            <a:t>Promotes professional ideas</a:t>
          </a:r>
          <a:endParaRPr lang="en-US" sz="1400" kern="1200" dirty="0"/>
        </a:p>
      </dsp:txBody>
      <dsp:txXfrm>
        <a:off x="3572591" y="4382217"/>
        <a:ext cx="982816" cy="982816"/>
      </dsp:txXfrm>
    </dsp:sp>
    <dsp:sp modelId="{3C9DEC45-F15B-4D71-8923-19F79CF03069}">
      <dsp:nvSpPr>
        <dsp:cNvPr id="0" name=""/>
        <dsp:cNvSpPr/>
      </dsp:nvSpPr>
      <dsp:spPr>
        <a:xfrm rot="9000000">
          <a:off x="2694257" y="3327836"/>
          <a:ext cx="596928" cy="0"/>
        </a:xfrm>
        <a:custGeom>
          <a:avLst/>
          <a:gdLst/>
          <a:ahLst/>
          <a:cxnLst/>
          <a:rect l="0" t="0" r="0" b="0"/>
          <a:pathLst>
            <a:path>
              <a:moveTo>
                <a:pt x="0" y="0"/>
              </a:moveTo>
              <a:lnTo>
                <a:pt x="596928" y="0"/>
              </a:lnTo>
            </a:path>
          </a:pathLst>
        </a:custGeom>
        <a:noFill/>
        <a:ln w="12700" cap="flat" cmpd="sng" algn="in">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FF4010-FE34-4C83-ADB8-C2A336E29946}">
      <dsp:nvSpPr>
        <dsp:cNvPr id="0" name=""/>
        <dsp:cNvSpPr/>
      </dsp:nvSpPr>
      <dsp:spPr>
        <a:xfrm>
          <a:off x="1645092" y="3246903"/>
          <a:ext cx="1089152" cy="1089152"/>
        </a:xfrm>
        <a:prstGeom prst="roundRect">
          <a:avLst/>
        </a:prstGeom>
        <a:solidFill>
          <a:schemeClr val="accent1">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260" tIns="48260" rIns="48260" bIns="48260" numCol="1" spcCol="1270" anchor="ctr" anchorCtr="0">
          <a:noAutofit/>
        </a:bodyPr>
        <a:lstStyle/>
        <a:p>
          <a:pPr lvl="0" algn="ctr" defTabSz="844550">
            <a:lnSpc>
              <a:spcPct val="90000"/>
            </a:lnSpc>
            <a:spcBef>
              <a:spcPct val="0"/>
            </a:spcBef>
            <a:spcAft>
              <a:spcPct val="35000"/>
            </a:spcAft>
          </a:pPr>
          <a:r>
            <a:rPr lang="en-US" sz="1900" kern="1200" dirty="0" smtClean="0"/>
            <a:t>Employs code of ethics</a:t>
          </a:r>
          <a:endParaRPr lang="en-US" sz="1900" kern="1200" dirty="0"/>
        </a:p>
      </dsp:txBody>
      <dsp:txXfrm>
        <a:off x="1698260" y="3300071"/>
        <a:ext cx="982816" cy="982816"/>
      </dsp:txXfrm>
    </dsp:sp>
    <dsp:sp modelId="{5AC60154-7C1C-4053-82BD-6191C81008C4}">
      <dsp:nvSpPr>
        <dsp:cNvPr id="0" name=""/>
        <dsp:cNvSpPr/>
      </dsp:nvSpPr>
      <dsp:spPr>
        <a:xfrm rot="12600000">
          <a:off x="2694257" y="2090830"/>
          <a:ext cx="596928" cy="0"/>
        </a:xfrm>
        <a:custGeom>
          <a:avLst/>
          <a:gdLst/>
          <a:ahLst/>
          <a:cxnLst/>
          <a:rect l="0" t="0" r="0" b="0"/>
          <a:pathLst>
            <a:path>
              <a:moveTo>
                <a:pt x="0" y="0"/>
              </a:moveTo>
              <a:lnTo>
                <a:pt x="596928" y="0"/>
              </a:lnTo>
            </a:path>
          </a:pathLst>
        </a:custGeom>
        <a:noFill/>
        <a:ln w="12700" cap="flat" cmpd="sng" algn="in">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B1CB65C-AE86-4A80-AB8E-53833E17C144}">
      <dsp:nvSpPr>
        <dsp:cNvPr id="0" name=""/>
        <dsp:cNvSpPr/>
      </dsp:nvSpPr>
      <dsp:spPr>
        <a:xfrm>
          <a:off x="1645092" y="1082611"/>
          <a:ext cx="1089152" cy="1089152"/>
        </a:xfrm>
        <a:prstGeom prst="roundRect">
          <a:avLst/>
        </a:prstGeom>
        <a:solidFill>
          <a:schemeClr val="accent3">
            <a:lumMod val="75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640" tIns="40640" rIns="40640" bIns="40640" numCol="1" spcCol="1270" anchor="ctr" anchorCtr="0">
          <a:noAutofit/>
        </a:bodyPr>
        <a:lstStyle/>
        <a:p>
          <a:pPr lvl="0" algn="ctr" defTabSz="711200">
            <a:lnSpc>
              <a:spcPct val="90000"/>
            </a:lnSpc>
            <a:spcBef>
              <a:spcPct val="0"/>
            </a:spcBef>
            <a:spcAft>
              <a:spcPct val="35000"/>
            </a:spcAft>
          </a:pPr>
          <a:r>
            <a:rPr lang="en-US" sz="1600" kern="1200" dirty="0" smtClean="0"/>
            <a:t>Has standard of admission</a:t>
          </a:r>
          <a:endParaRPr lang="en-US" sz="1600" kern="1200" dirty="0"/>
        </a:p>
      </dsp:txBody>
      <dsp:txXfrm>
        <a:off x="1698260" y="1135779"/>
        <a:ext cx="982816" cy="9828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5B1CB8-F1E1-469B-8BEB-3116867BC331}">
      <dsp:nvSpPr>
        <dsp:cNvPr id="0" name=""/>
        <dsp:cNvSpPr/>
      </dsp:nvSpPr>
      <dsp:spPr>
        <a:xfrm>
          <a:off x="3343884" y="1613743"/>
          <a:ext cx="131842" cy="635423"/>
        </a:xfrm>
        <a:custGeom>
          <a:avLst/>
          <a:gdLst/>
          <a:ahLst/>
          <a:cxnLst/>
          <a:rect l="0" t="0" r="0" b="0"/>
          <a:pathLst>
            <a:path>
              <a:moveTo>
                <a:pt x="0" y="0"/>
              </a:moveTo>
              <a:lnTo>
                <a:pt x="131842" y="635423"/>
              </a:lnTo>
            </a:path>
          </a:pathLst>
        </a:custGeom>
        <a:noFill/>
        <a:ln w="12700" cap="flat" cmpd="sng" algn="in">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938E2A-2E9C-48F2-82B6-151293F2C68B}">
      <dsp:nvSpPr>
        <dsp:cNvPr id="0" name=""/>
        <dsp:cNvSpPr/>
      </dsp:nvSpPr>
      <dsp:spPr>
        <a:xfrm>
          <a:off x="3343884" y="1613743"/>
          <a:ext cx="2618950" cy="1327512"/>
        </a:xfrm>
        <a:custGeom>
          <a:avLst/>
          <a:gdLst/>
          <a:ahLst/>
          <a:cxnLst/>
          <a:rect l="0" t="0" r="0" b="0"/>
          <a:pathLst>
            <a:path>
              <a:moveTo>
                <a:pt x="0" y="0"/>
              </a:moveTo>
              <a:lnTo>
                <a:pt x="0" y="1176002"/>
              </a:lnTo>
              <a:lnTo>
                <a:pt x="2618950" y="1176002"/>
              </a:lnTo>
              <a:lnTo>
                <a:pt x="2618950" y="1327512"/>
              </a:lnTo>
            </a:path>
          </a:pathLst>
        </a:custGeom>
        <a:noFill/>
        <a:ln w="12700" cap="flat" cmpd="sng" algn="in">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B40254-5BDB-4474-A079-64632722E78A}">
      <dsp:nvSpPr>
        <dsp:cNvPr id="0" name=""/>
        <dsp:cNvSpPr/>
      </dsp:nvSpPr>
      <dsp:spPr>
        <a:xfrm>
          <a:off x="3343884" y="1613743"/>
          <a:ext cx="872983" cy="1327512"/>
        </a:xfrm>
        <a:custGeom>
          <a:avLst/>
          <a:gdLst/>
          <a:ahLst/>
          <a:cxnLst/>
          <a:rect l="0" t="0" r="0" b="0"/>
          <a:pathLst>
            <a:path>
              <a:moveTo>
                <a:pt x="0" y="0"/>
              </a:moveTo>
              <a:lnTo>
                <a:pt x="0" y="1176002"/>
              </a:lnTo>
              <a:lnTo>
                <a:pt x="872983" y="1176002"/>
              </a:lnTo>
              <a:lnTo>
                <a:pt x="872983" y="1327512"/>
              </a:lnTo>
            </a:path>
          </a:pathLst>
        </a:custGeom>
        <a:noFill/>
        <a:ln w="12700" cap="flat" cmpd="sng" algn="in">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0D838F-6DC4-4F1F-B4D4-CF4CC53F7542}">
      <dsp:nvSpPr>
        <dsp:cNvPr id="0" name=""/>
        <dsp:cNvSpPr/>
      </dsp:nvSpPr>
      <dsp:spPr>
        <a:xfrm>
          <a:off x="2470900" y="1613743"/>
          <a:ext cx="872983" cy="1327512"/>
        </a:xfrm>
        <a:custGeom>
          <a:avLst/>
          <a:gdLst/>
          <a:ahLst/>
          <a:cxnLst/>
          <a:rect l="0" t="0" r="0" b="0"/>
          <a:pathLst>
            <a:path>
              <a:moveTo>
                <a:pt x="872983" y="0"/>
              </a:moveTo>
              <a:lnTo>
                <a:pt x="872983" y="1176002"/>
              </a:lnTo>
              <a:lnTo>
                <a:pt x="0" y="1176002"/>
              </a:lnTo>
              <a:lnTo>
                <a:pt x="0" y="1327512"/>
              </a:lnTo>
            </a:path>
          </a:pathLst>
        </a:custGeom>
        <a:noFill/>
        <a:ln w="12700" cap="flat" cmpd="sng" algn="in">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1B67F6-9116-4212-A195-530EB77E1748}">
      <dsp:nvSpPr>
        <dsp:cNvPr id="0" name=""/>
        <dsp:cNvSpPr/>
      </dsp:nvSpPr>
      <dsp:spPr>
        <a:xfrm>
          <a:off x="724933" y="1613743"/>
          <a:ext cx="2618950" cy="1335607"/>
        </a:xfrm>
        <a:custGeom>
          <a:avLst/>
          <a:gdLst/>
          <a:ahLst/>
          <a:cxnLst/>
          <a:rect l="0" t="0" r="0" b="0"/>
          <a:pathLst>
            <a:path>
              <a:moveTo>
                <a:pt x="2618950" y="0"/>
              </a:moveTo>
              <a:lnTo>
                <a:pt x="2618950" y="1184097"/>
              </a:lnTo>
              <a:lnTo>
                <a:pt x="0" y="1184097"/>
              </a:lnTo>
              <a:lnTo>
                <a:pt x="0" y="1335607"/>
              </a:lnTo>
            </a:path>
          </a:pathLst>
        </a:custGeom>
        <a:noFill/>
        <a:ln w="12700" cap="flat" cmpd="sng" algn="in">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7AADE02-4054-4F38-8DDC-E28A16D4DEC0}">
      <dsp:nvSpPr>
        <dsp:cNvPr id="0" name=""/>
        <dsp:cNvSpPr/>
      </dsp:nvSpPr>
      <dsp:spPr>
        <a:xfrm>
          <a:off x="2622410" y="892269"/>
          <a:ext cx="1442947" cy="721473"/>
        </a:xfrm>
        <a:prstGeom prst="rect">
          <a:avLst/>
        </a:prstGeom>
        <a:solidFill>
          <a:schemeClr val="accent2">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smtClean="0">
              <a:effectLst>
                <a:outerShdw blurRad="38100" dist="38100" dir="2700000" algn="tl">
                  <a:srgbClr val="000000">
                    <a:alpha val="43137"/>
                  </a:srgbClr>
                </a:outerShdw>
              </a:effectLst>
            </a:rPr>
            <a:t>Council</a:t>
          </a:r>
          <a:endParaRPr lang="en-US" sz="2400" b="1" kern="1200" dirty="0">
            <a:effectLst>
              <a:outerShdw blurRad="38100" dist="38100" dir="2700000" algn="tl">
                <a:srgbClr val="000000">
                  <a:alpha val="43137"/>
                </a:srgbClr>
              </a:outerShdw>
            </a:effectLst>
          </a:endParaRPr>
        </a:p>
      </dsp:txBody>
      <dsp:txXfrm>
        <a:off x="2622410" y="892269"/>
        <a:ext cx="1442947" cy="721473"/>
      </dsp:txXfrm>
    </dsp:sp>
    <dsp:sp modelId="{DBCBBA60-5B99-47E8-A949-BF0B94B9C012}">
      <dsp:nvSpPr>
        <dsp:cNvPr id="0" name=""/>
        <dsp:cNvSpPr/>
      </dsp:nvSpPr>
      <dsp:spPr>
        <a:xfrm>
          <a:off x="3459" y="2949350"/>
          <a:ext cx="1442947" cy="721473"/>
        </a:xfrm>
        <a:prstGeom prst="rect">
          <a:avLst/>
        </a:prstGeom>
        <a:solidFill>
          <a:srgbClr val="FFC000"/>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smtClean="0">
              <a:effectLst>
                <a:outerShdw blurRad="38100" dist="38100" dir="2700000" algn="tl">
                  <a:srgbClr val="000000">
                    <a:alpha val="43137"/>
                  </a:srgbClr>
                </a:outerShdw>
              </a:effectLst>
            </a:rPr>
            <a:t>Individuals</a:t>
          </a:r>
          <a:endParaRPr lang="en-US" sz="2000" b="1" kern="1200" dirty="0">
            <a:effectLst>
              <a:outerShdw blurRad="38100" dist="38100" dir="2700000" algn="tl">
                <a:srgbClr val="000000">
                  <a:alpha val="43137"/>
                </a:srgbClr>
              </a:outerShdw>
            </a:effectLst>
          </a:endParaRPr>
        </a:p>
      </dsp:txBody>
      <dsp:txXfrm>
        <a:off x="3459" y="2949350"/>
        <a:ext cx="1442947" cy="721473"/>
      </dsp:txXfrm>
    </dsp:sp>
    <dsp:sp modelId="{8EEFC43E-9535-4F6F-B467-3979CAEB922E}">
      <dsp:nvSpPr>
        <dsp:cNvPr id="0" name=""/>
        <dsp:cNvSpPr/>
      </dsp:nvSpPr>
      <dsp:spPr>
        <a:xfrm>
          <a:off x="1749426" y="2941255"/>
          <a:ext cx="1442947" cy="721473"/>
        </a:xfrm>
        <a:prstGeom prst="rect">
          <a:avLst/>
        </a:prstGeom>
        <a:solidFill>
          <a:srgbClr val="7030A0"/>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1" kern="1200" dirty="0" smtClean="0">
              <a:effectLst>
                <a:outerShdw blurRad="38100" dist="38100" dir="2700000" algn="tl">
                  <a:srgbClr val="000000">
                    <a:alpha val="43137"/>
                  </a:srgbClr>
                </a:outerShdw>
              </a:effectLst>
            </a:rPr>
            <a:t>Firms/Dept/Eng</a:t>
          </a:r>
          <a:r>
            <a:rPr lang="en-US" sz="2000" b="1" kern="1200" dirty="0" smtClean="0">
              <a:effectLst>
                <a:outerShdw blurRad="38100" dist="38100" dir="2700000" algn="tl">
                  <a:srgbClr val="000000">
                    <a:alpha val="43137"/>
                  </a:srgbClr>
                </a:outerShdw>
              </a:effectLst>
            </a:rPr>
            <a:t> products</a:t>
          </a:r>
          <a:endParaRPr lang="en-US" sz="2000" b="1" kern="1200" dirty="0">
            <a:effectLst>
              <a:outerShdw blurRad="38100" dist="38100" dir="2700000" algn="tl">
                <a:srgbClr val="000000">
                  <a:alpha val="43137"/>
                </a:srgbClr>
              </a:outerShdw>
            </a:effectLst>
          </a:endParaRPr>
        </a:p>
      </dsp:txBody>
      <dsp:txXfrm>
        <a:off x="1749426" y="2941255"/>
        <a:ext cx="1442947" cy="721473"/>
      </dsp:txXfrm>
    </dsp:sp>
    <dsp:sp modelId="{5A380C61-08B5-4080-B5AF-D2C110CEABE8}">
      <dsp:nvSpPr>
        <dsp:cNvPr id="0" name=""/>
        <dsp:cNvSpPr/>
      </dsp:nvSpPr>
      <dsp:spPr>
        <a:xfrm>
          <a:off x="3495393" y="2941255"/>
          <a:ext cx="1442947" cy="721473"/>
        </a:xfrm>
        <a:prstGeom prst="rect">
          <a:avLst/>
        </a:prstGeom>
        <a:solidFill>
          <a:schemeClr val="accent2">
            <a:lumMod val="50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smtClean="0">
              <a:effectLst>
                <a:outerShdw blurRad="38100" dist="38100" dir="2700000" algn="tl">
                  <a:srgbClr val="000000">
                    <a:alpha val="43137"/>
                  </a:srgbClr>
                </a:outerShdw>
              </a:effectLst>
            </a:rPr>
            <a:t>Educational Units</a:t>
          </a:r>
          <a:endParaRPr lang="en-US" sz="2000" b="1" kern="1200" dirty="0">
            <a:effectLst>
              <a:outerShdw blurRad="38100" dist="38100" dir="2700000" algn="tl">
                <a:srgbClr val="000000">
                  <a:alpha val="43137"/>
                </a:srgbClr>
              </a:outerShdw>
            </a:effectLst>
          </a:endParaRPr>
        </a:p>
      </dsp:txBody>
      <dsp:txXfrm>
        <a:off x="3495393" y="2941255"/>
        <a:ext cx="1442947" cy="721473"/>
      </dsp:txXfrm>
    </dsp:sp>
    <dsp:sp modelId="{09A59E6D-B8DA-40C2-A6B7-7B34CC47CAAC}">
      <dsp:nvSpPr>
        <dsp:cNvPr id="0" name=""/>
        <dsp:cNvSpPr/>
      </dsp:nvSpPr>
      <dsp:spPr>
        <a:xfrm>
          <a:off x="5241360" y="2941255"/>
          <a:ext cx="1442947" cy="721473"/>
        </a:xfrm>
        <a:prstGeom prst="rect">
          <a:avLst/>
        </a:prstGeom>
        <a:solidFill>
          <a:schemeClr val="accent4">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b="1" kern="1200" dirty="0" smtClean="0">
              <a:effectLst>
                <a:outerShdw blurRad="38100" dist="38100" dir="2700000" algn="tl">
                  <a:srgbClr val="000000">
                    <a:alpha val="43137"/>
                  </a:srgbClr>
                </a:outerShdw>
              </a:effectLst>
            </a:rPr>
            <a:t>Temporary Practitioners</a:t>
          </a:r>
          <a:endParaRPr lang="en-US" sz="1800" b="1" kern="1200" dirty="0">
            <a:effectLst>
              <a:outerShdw blurRad="38100" dist="38100" dir="2700000" algn="tl">
                <a:srgbClr val="000000">
                  <a:alpha val="43137"/>
                </a:srgbClr>
              </a:outerShdw>
            </a:effectLst>
          </a:endParaRPr>
        </a:p>
      </dsp:txBody>
      <dsp:txXfrm>
        <a:off x="5241360" y="2941255"/>
        <a:ext cx="1442947" cy="721473"/>
      </dsp:txXfrm>
    </dsp:sp>
    <dsp:sp modelId="{97F00FE5-E688-4231-94C2-495497196CC0}">
      <dsp:nvSpPr>
        <dsp:cNvPr id="0" name=""/>
        <dsp:cNvSpPr/>
      </dsp:nvSpPr>
      <dsp:spPr>
        <a:xfrm>
          <a:off x="2032778" y="1888430"/>
          <a:ext cx="1442947" cy="721473"/>
        </a:xfrm>
        <a:prstGeom prst="rect">
          <a:avLst/>
        </a:prstGeom>
        <a:solidFill>
          <a:schemeClr val="accent5">
            <a:lumMod val="60000"/>
            <a:lumOff val="40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smtClean="0">
              <a:effectLst>
                <a:outerShdw blurRad="38100" dist="38100" dir="2700000" algn="tl">
                  <a:srgbClr val="000000">
                    <a:alpha val="43137"/>
                  </a:srgbClr>
                </a:outerShdw>
              </a:effectLst>
            </a:rPr>
            <a:t>Licensed Bodies</a:t>
          </a:r>
          <a:endParaRPr lang="en-US" sz="2000" b="1" kern="1200" dirty="0">
            <a:effectLst>
              <a:outerShdw blurRad="38100" dist="38100" dir="2700000" algn="tl">
                <a:srgbClr val="000000">
                  <a:alpha val="43137"/>
                </a:srgbClr>
              </a:outerShdw>
            </a:effectLst>
          </a:endParaRPr>
        </a:p>
      </dsp:txBody>
      <dsp:txXfrm>
        <a:off x="2032778" y="1888430"/>
        <a:ext cx="1442947" cy="72147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3624DF-A670-46B5-A7AF-5AB65D1C2FF8}">
      <dsp:nvSpPr>
        <dsp:cNvPr id="0" name=""/>
        <dsp:cNvSpPr/>
      </dsp:nvSpPr>
      <dsp:spPr>
        <a:xfrm>
          <a:off x="1951331" y="3364681"/>
          <a:ext cx="1814036" cy="376014"/>
        </a:xfrm>
        <a:custGeom>
          <a:avLst/>
          <a:gdLst/>
          <a:ahLst/>
          <a:cxnLst/>
          <a:rect l="0" t="0" r="0" b="0"/>
          <a:pathLst>
            <a:path>
              <a:moveTo>
                <a:pt x="0" y="0"/>
              </a:moveTo>
              <a:lnTo>
                <a:pt x="0" y="182087"/>
              </a:lnTo>
              <a:lnTo>
                <a:pt x="1814036" y="182087"/>
              </a:lnTo>
              <a:lnTo>
                <a:pt x="1814036" y="376014"/>
              </a:lnTo>
            </a:path>
          </a:pathLst>
        </a:custGeom>
        <a:noFill/>
        <a:ln w="9525" cap="flat" cmpd="sng" algn="ctr">
          <a:solidFill>
            <a:schemeClr val="dk1"/>
          </a:solidFill>
          <a:prstDash val="solid"/>
          <a:round/>
          <a:headEnd type="none" w="med" len="med"/>
          <a:tailEnd type="arrow" w="med" len="med"/>
        </a:ln>
        <a:effectLst/>
      </dsp:spPr>
      <dsp:style>
        <a:lnRef idx="0">
          <a:scrgbClr r="0" g="0" b="0"/>
        </a:lnRef>
        <a:fillRef idx="0">
          <a:scrgbClr r="0" g="0" b="0"/>
        </a:fillRef>
        <a:effectRef idx="0">
          <a:scrgbClr r="0" g="0" b="0"/>
        </a:effectRef>
        <a:fontRef idx="minor">
          <a:schemeClr val="tx1"/>
        </a:fontRef>
      </dsp:style>
    </dsp:sp>
    <dsp:sp modelId="{9AA782B7-60E4-47C0-A716-88C6E92DC4F8}">
      <dsp:nvSpPr>
        <dsp:cNvPr id="0" name=""/>
        <dsp:cNvSpPr/>
      </dsp:nvSpPr>
      <dsp:spPr>
        <a:xfrm>
          <a:off x="500991" y="3364681"/>
          <a:ext cx="1450340" cy="376287"/>
        </a:xfrm>
        <a:custGeom>
          <a:avLst/>
          <a:gdLst/>
          <a:ahLst/>
          <a:cxnLst/>
          <a:rect l="0" t="0" r="0" b="0"/>
          <a:pathLst>
            <a:path>
              <a:moveTo>
                <a:pt x="1450340" y="0"/>
              </a:moveTo>
              <a:lnTo>
                <a:pt x="1450340" y="182360"/>
              </a:lnTo>
              <a:lnTo>
                <a:pt x="0" y="182360"/>
              </a:lnTo>
              <a:lnTo>
                <a:pt x="0" y="376287"/>
              </a:lnTo>
            </a:path>
          </a:pathLst>
        </a:custGeom>
        <a:noFill/>
        <a:ln w="9525" cap="flat" cmpd="sng" algn="ctr">
          <a:solidFill>
            <a:schemeClr val="dk1"/>
          </a:solidFill>
          <a:prstDash val="solid"/>
          <a:round/>
          <a:headEnd type="none" w="med" len="med"/>
          <a:tailEnd type="arrow" w="med" len="med"/>
        </a:ln>
        <a:effectLst/>
      </dsp:spPr>
      <dsp:style>
        <a:lnRef idx="0">
          <a:scrgbClr r="0" g="0" b="0"/>
        </a:lnRef>
        <a:fillRef idx="0">
          <a:scrgbClr r="0" g="0" b="0"/>
        </a:fillRef>
        <a:effectRef idx="0">
          <a:scrgbClr r="0" g="0" b="0"/>
        </a:effectRef>
        <a:fontRef idx="minor">
          <a:schemeClr val="tx1"/>
        </a:fontRef>
      </dsp:style>
    </dsp:sp>
    <dsp:sp modelId="{806F46A0-3CDD-413B-9C09-7046DE94ACDE}">
      <dsp:nvSpPr>
        <dsp:cNvPr id="0" name=""/>
        <dsp:cNvSpPr/>
      </dsp:nvSpPr>
      <dsp:spPr>
        <a:xfrm>
          <a:off x="1902167" y="1943306"/>
          <a:ext cx="91440" cy="411536"/>
        </a:xfrm>
        <a:custGeom>
          <a:avLst/>
          <a:gdLst/>
          <a:ahLst/>
          <a:cxnLst/>
          <a:rect l="0" t="0" r="0" b="0"/>
          <a:pathLst>
            <a:path>
              <a:moveTo>
                <a:pt x="45720" y="0"/>
              </a:moveTo>
              <a:lnTo>
                <a:pt x="45720" y="217608"/>
              </a:lnTo>
              <a:lnTo>
                <a:pt x="49164" y="217608"/>
              </a:lnTo>
              <a:lnTo>
                <a:pt x="49164" y="411536"/>
              </a:lnTo>
            </a:path>
          </a:pathLst>
        </a:custGeom>
        <a:noFill/>
        <a:ln w="9525" cap="flat" cmpd="sng" algn="ctr">
          <a:solidFill>
            <a:schemeClr val="dk1"/>
          </a:solidFill>
          <a:prstDash val="solid"/>
          <a:round/>
          <a:headEnd type="none" w="med" len="med"/>
          <a:tailEnd type="arrow" w="med" len="med"/>
        </a:ln>
        <a:effectLst/>
      </dsp:spPr>
      <dsp:style>
        <a:lnRef idx="0">
          <a:scrgbClr r="0" g="0" b="0"/>
        </a:lnRef>
        <a:fillRef idx="0">
          <a:scrgbClr r="0" g="0" b="0"/>
        </a:fillRef>
        <a:effectRef idx="0">
          <a:scrgbClr r="0" g="0" b="0"/>
        </a:effectRef>
        <a:fontRef idx="minor">
          <a:schemeClr val="tx1"/>
        </a:fontRef>
      </dsp:style>
    </dsp:sp>
    <dsp:sp modelId="{7F91D315-3868-4510-81C8-221E7AA0A582}">
      <dsp:nvSpPr>
        <dsp:cNvPr id="0" name=""/>
        <dsp:cNvSpPr/>
      </dsp:nvSpPr>
      <dsp:spPr>
        <a:xfrm>
          <a:off x="1410599" y="911933"/>
          <a:ext cx="1074576" cy="103137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A89A928-0CC1-4E97-A627-D96ED4CD3E18}">
      <dsp:nvSpPr>
        <dsp:cNvPr id="0" name=""/>
        <dsp:cNvSpPr/>
      </dsp:nvSpPr>
      <dsp:spPr>
        <a:xfrm>
          <a:off x="2633373" y="1123032"/>
          <a:ext cx="1861705" cy="592444"/>
        </a:xfrm>
        <a:prstGeom prst="rect">
          <a:avLst/>
        </a:prstGeom>
        <a:solidFill>
          <a:schemeClr val="tx1"/>
        </a:solid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1" kern="1200" dirty="0" smtClean="0">
              <a:solidFill>
                <a:schemeClr val="bg1"/>
              </a:solidFill>
              <a:effectLst>
                <a:outerShdw blurRad="38100" dist="38100" dir="2700000" algn="tl">
                  <a:srgbClr val="000000">
                    <a:alpha val="43137"/>
                  </a:srgbClr>
                </a:outerShdw>
              </a:effectLst>
            </a:rPr>
            <a:t>Prof. Engineer</a:t>
          </a:r>
          <a:endParaRPr lang="en-US" sz="1800" b="1" kern="1200" dirty="0">
            <a:solidFill>
              <a:schemeClr val="bg1"/>
            </a:solidFill>
            <a:effectLst>
              <a:outerShdw blurRad="38100" dist="38100" dir="2700000" algn="tl">
                <a:srgbClr val="000000">
                  <a:alpha val="43137"/>
                </a:srgbClr>
              </a:outerShdw>
            </a:effectLst>
          </a:endParaRPr>
        </a:p>
      </dsp:txBody>
      <dsp:txXfrm>
        <a:off x="2633373" y="1123032"/>
        <a:ext cx="1861705" cy="592444"/>
      </dsp:txXfrm>
    </dsp:sp>
    <dsp:sp modelId="{8EF30225-38CA-4669-8510-17058344CF44}">
      <dsp:nvSpPr>
        <dsp:cNvPr id="0" name=""/>
        <dsp:cNvSpPr/>
      </dsp:nvSpPr>
      <dsp:spPr>
        <a:xfrm>
          <a:off x="1469031" y="2354842"/>
          <a:ext cx="964599" cy="1009838"/>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8000" r="-18000"/>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BDF30DB-9424-4E2B-9CA5-8B8323F55FCD}">
      <dsp:nvSpPr>
        <dsp:cNvPr id="0" name=""/>
        <dsp:cNvSpPr/>
      </dsp:nvSpPr>
      <dsp:spPr>
        <a:xfrm>
          <a:off x="2550205" y="2538685"/>
          <a:ext cx="1627689" cy="672038"/>
        </a:xfrm>
        <a:prstGeom prst="rect">
          <a:avLst/>
        </a:prstGeom>
        <a:solidFill>
          <a:srgbClr val="FFC000"/>
        </a:solid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1" kern="1200" dirty="0" smtClean="0">
              <a:effectLst>
                <a:outerShdw blurRad="38100" dist="38100" dir="2700000" algn="tl">
                  <a:srgbClr val="000000">
                    <a:alpha val="43137"/>
                  </a:srgbClr>
                </a:outerShdw>
              </a:effectLst>
            </a:rPr>
            <a:t>Prof. Eng. Technologist</a:t>
          </a:r>
          <a:endParaRPr lang="en-US" sz="1800" b="1" kern="1200" dirty="0">
            <a:effectLst>
              <a:outerShdw blurRad="38100" dist="38100" dir="2700000" algn="tl">
                <a:srgbClr val="000000">
                  <a:alpha val="43137"/>
                </a:srgbClr>
              </a:outerShdw>
            </a:effectLst>
          </a:endParaRPr>
        </a:p>
      </dsp:txBody>
      <dsp:txXfrm>
        <a:off x="2550205" y="2538685"/>
        <a:ext cx="1627689" cy="672038"/>
      </dsp:txXfrm>
    </dsp:sp>
    <dsp:sp modelId="{64328039-B57A-48CE-AF4C-02C1A5B06FF8}">
      <dsp:nvSpPr>
        <dsp:cNvPr id="0" name=""/>
        <dsp:cNvSpPr/>
      </dsp:nvSpPr>
      <dsp:spPr>
        <a:xfrm>
          <a:off x="757" y="3740969"/>
          <a:ext cx="1000468" cy="892812"/>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7000" r="-7000"/>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C760922-C769-49A0-B63E-C98EF7C65917}">
      <dsp:nvSpPr>
        <dsp:cNvPr id="0" name=""/>
        <dsp:cNvSpPr/>
      </dsp:nvSpPr>
      <dsp:spPr>
        <a:xfrm>
          <a:off x="1121559" y="3883445"/>
          <a:ext cx="1861705" cy="624788"/>
        </a:xfrm>
        <a:prstGeom prst="rect">
          <a:avLst/>
        </a:prstGeom>
        <a:solidFill>
          <a:srgbClr val="00B050"/>
        </a:solid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1" kern="1200" dirty="0" smtClean="0">
              <a:effectLst>
                <a:outerShdw blurRad="38100" dist="38100" dir="2700000" algn="tl">
                  <a:srgbClr val="000000">
                    <a:alpha val="43137"/>
                  </a:srgbClr>
                </a:outerShdw>
              </a:effectLst>
            </a:rPr>
            <a:t>Technician Eng.</a:t>
          </a:r>
          <a:endParaRPr lang="en-US" sz="1800" b="1" kern="1200" dirty="0">
            <a:effectLst>
              <a:outerShdw blurRad="38100" dist="38100" dir="2700000" algn="tl">
                <a:srgbClr val="000000">
                  <a:alpha val="43137"/>
                </a:srgbClr>
              </a:outerShdw>
            </a:effectLst>
          </a:endParaRPr>
        </a:p>
      </dsp:txBody>
      <dsp:txXfrm>
        <a:off x="1121559" y="3883445"/>
        <a:ext cx="1861705" cy="624788"/>
      </dsp:txXfrm>
    </dsp:sp>
    <dsp:sp modelId="{B62C97EE-0A60-4F58-B304-C35BD3635716}">
      <dsp:nvSpPr>
        <dsp:cNvPr id="0" name=""/>
        <dsp:cNvSpPr/>
      </dsp:nvSpPr>
      <dsp:spPr>
        <a:xfrm>
          <a:off x="3293550" y="3740696"/>
          <a:ext cx="943636" cy="968111"/>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14000" r="-14000"/>
          </a:stretch>
        </a:blip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84FC20-FAB7-4769-965E-99AE0611DD48}">
      <dsp:nvSpPr>
        <dsp:cNvPr id="0" name=""/>
        <dsp:cNvSpPr/>
      </dsp:nvSpPr>
      <dsp:spPr>
        <a:xfrm>
          <a:off x="4293335" y="3897396"/>
          <a:ext cx="1861705" cy="672187"/>
        </a:xfrm>
        <a:prstGeom prst="rect">
          <a:avLst/>
        </a:prstGeom>
        <a:solidFill>
          <a:srgbClr val="FF0000"/>
        </a:solid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l" defTabSz="800100">
            <a:lnSpc>
              <a:spcPct val="90000"/>
            </a:lnSpc>
            <a:spcBef>
              <a:spcPct val="0"/>
            </a:spcBef>
            <a:spcAft>
              <a:spcPct val="35000"/>
            </a:spcAft>
          </a:pPr>
          <a:r>
            <a:rPr lang="en-US" sz="1800" b="1" kern="1200" dirty="0" smtClean="0">
              <a:effectLst>
                <a:outerShdw blurRad="38100" dist="38100" dir="2700000" algn="tl">
                  <a:srgbClr val="000000">
                    <a:alpha val="43137"/>
                  </a:srgbClr>
                </a:outerShdw>
              </a:effectLst>
            </a:rPr>
            <a:t>Craftsman</a:t>
          </a:r>
          <a:endParaRPr lang="en-US" sz="1800" b="1" kern="1200" dirty="0">
            <a:effectLst>
              <a:outerShdw blurRad="38100" dist="38100" dir="2700000" algn="tl">
                <a:srgbClr val="000000">
                  <a:alpha val="43137"/>
                </a:srgbClr>
              </a:outerShdw>
            </a:effectLst>
          </a:endParaRPr>
        </a:p>
      </dsp:txBody>
      <dsp:txXfrm>
        <a:off x="4293335" y="3897396"/>
        <a:ext cx="1861705" cy="6721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E8CF91-DF7A-4BA5-8A17-418947BEAE29}">
      <dsp:nvSpPr>
        <dsp:cNvPr id="0" name=""/>
        <dsp:cNvSpPr/>
      </dsp:nvSpPr>
      <dsp:spPr>
        <a:xfrm>
          <a:off x="6188618" y="3023540"/>
          <a:ext cx="91440" cy="435010"/>
        </a:xfrm>
        <a:custGeom>
          <a:avLst/>
          <a:gdLst/>
          <a:ahLst/>
          <a:cxnLst/>
          <a:rect l="0" t="0" r="0" b="0"/>
          <a:pathLst>
            <a:path>
              <a:moveTo>
                <a:pt x="45720" y="0"/>
              </a:moveTo>
              <a:lnTo>
                <a:pt x="45720" y="435010"/>
              </a:lnTo>
            </a:path>
          </a:pathLst>
        </a:custGeom>
        <a:noFill/>
        <a:ln w="12700" cap="flat" cmpd="sng" algn="in">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D59395-B58E-43EA-97AE-56657DA55EF4}">
      <dsp:nvSpPr>
        <dsp:cNvPr id="0" name=""/>
        <dsp:cNvSpPr/>
      </dsp:nvSpPr>
      <dsp:spPr>
        <a:xfrm>
          <a:off x="3492151" y="1638736"/>
          <a:ext cx="2742187" cy="435010"/>
        </a:xfrm>
        <a:custGeom>
          <a:avLst/>
          <a:gdLst/>
          <a:ahLst/>
          <a:cxnLst/>
          <a:rect l="0" t="0" r="0" b="0"/>
          <a:pathLst>
            <a:path>
              <a:moveTo>
                <a:pt x="0" y="0"/>
              </a:moveTo>
              <a:lnTo>
                <a:pt x="0" y="296447"/>
              </a:lnTo>
              <a:lnTo>
                <a:pt x="2742187" y="296447"/>
              </a:lnTo>
              <a:lnTo>
                <a:pt x="2742187" y="435010"/>
              </a:lnTo>
            </a:path>
          </a:pathLst>
        </a:custGeom>
        <a:noFill/>
        <a:ln w="12700" cap="flat" cmpd="sng" algn="in">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FF7793B-805F-42EB-B804-CF1F7C30C83F}">
      <dsp:nvSpPr>
        <dsp:cNvPr id="0" name=""/>
        <dsp:cNvSpPr/>
      </dsp:nvSpPr>
      <dsp:spPr>
        <a:xfrm>
          <a:off x="4360493" y="3023540"/>
          <a:ext cx="91440" cy="435010"/>
        </a:xfrm>
        <a:custGeom>
          <a:avLst/>
          <a:gdLst/>
          <a:ahLst/>
          <a:cxnLst/>
          <a:rect l="0" t="0" r="0" b="0"/>
          <a:pathLst>
            <a:path>
              <a:moveTo>
                <a:pt x="45720" y="0"/>
              </a:moveTo>
              <a:lnTo>
                <a:pt x="45720" y="435010"/>
              </a:lnTo>
            </a:path>
          </a:pathLst>
        </a:custGeom>
        <a:noFill/>
        <a:ln w="12700" cap="flat" cmpd="sng" algn="in">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1916DF0-8FCC-4708-80CF-AD29024AFEE1}">
      <dsp:nvSpPr>
        <dsp:cNvPr id="0" name=""/>
        <dsp:cNvSpPr/>
      </dsp:nvSpPr>
      <dsp:spPr>
        <a:xfrm>
          <a:off x="3492151" y="1638736"/>
          <a:ext cx="914062" cy="435010"/>
        </a:xfrm>
        <a:custGeom>
          <a:avLst/>
          <a:gdLst/>
          <a:ahLst/>
          <a:cxnLst/>
          <a:rect l="0" t="0" r="0" b="0"/>
          <a:pathLst>
            <a:path>
              <a:moveTo>
                <a:pt x="0" y="0"/>
              </a:moveTo>
              <a:lnTo>
                <a:pt x="0" y="296447"/>
              </a:lnTo>
              <a:lnTo>
                <a:pt x="914062" y="296447"/>
              </a:lnTo>
              <a:lnTo>
                <a:pt x="914062" y="435010"/>
              </a:lnTo>
            </a:path>
          </a:pathLst>
        </a:custGeom>
        <a:noFill/>
        <a:ln w="12700" cap="flat" cmpd="sng" algn="in">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BEAC196-190B-4BF5-A7CC-602F519B0153}">
      <dsp:nvSpPr>
        <dsp:cNvPr id="0" name=""/>
        <dsp:cNvSpPr/>
      </dsp:nvSpPr>
      <dsp:spPr>
        <a:xfrm>
          <a:off x="2532368" y="3023540"/>
          <a:ext cx="91440" cy="435010"/>
        </a:xfrm>
        <a:custGeom>
          <a:avLst/>
          <a:gdLst/>
          <a:ahLst/>
          <a:cxnLst/>
          <a:rect l="0" t="0" r="0" b="0"/>
          <a:pathLst>
            <a:path>
              <a:moveTo>
                <a:pt x="45720" y="0"/>
              </a:moveTo>
              <a:lnTo>
                <a:pt x="45720" y="435010"/>
              </a:lnTo>
            </a:path>
          </a:pathLst>
        </a:custGeom>
        <a:noFill/>
        <a:ln w="12700" cap="flat" cmpd="sng" algn="in">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9B8EC8A-7E1F-4893-9765-2B1D46512303}">
      <dsp:nvSpPr>
        <dsp:cNvPr id="0" name=""/>
        <dsp:cNvSpPr/>
      </dsp:nvSpPr>
      <dsp:spPr>
        <a:xfrm>
          <a:off x="2578088" y="1638736"/>
          <a:ext cx="914062" cy="435010"/>
        </a:xfrm>
        <a:custGeom>
          <a:avLst/>
          <a:gdLst/>
          <a:ahLst/>
          <a:cxnLst/>
          <a:rect l="0" t="0" r="0" b="0"/>
          <a:pathLst>
            <a:path>
              <a:moveTo>
                <a:pt x="914062" y="0"/>
              </a:moveTo>
              <a:lnTo>
                <a:pt x="914062" y="296447"/>
              </a:lnTo>
              <a:lnTo>
                <a:pt x="0" y="296447"/>
              </a:lnTo>
              <a:lnTo>
                <a:pt x="0" y="435010"/>
              </a:lnTo>
            </a:path>
          </a:pathLst>
        </a:custGeom>
        <a:noFill/>
        <a:ln w="12700" cap="flat" cmpd="sng" algn="in">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6C44983-02B5-4840-B8E2-C06313DAFD36}">
      <dsp:nvSpPr>
        <dsp:cNvPr id="0" name=""/>
        <dsp:cNvSpPr/>
      </dsp:nvSpPr>
      <dsp:spPr>
        <a:xfrm>
          <a:off x="704244" y="3023540"/>
          <a:ext cx="91440" cy="435010"/>
        </a:xfrm>
        <a:custGeom>
          <a:avLst/>
          <a:gdLst/>
          <a:ahLst/>
          <a:cxnLst/>
          <a:rect l="0" t="0" r="0" b="0"/>
          <a:pathLst>
            <a:path>
              <a:moveTo>
                <a:pt x="45720" y="0"/>
              </a:moveTo>
              <a:lnTo>
                <a:pt x="45720" y="435010"/>
              </a:lnTo>
            </a:path>
          </a:pathLst>
        </a:custGeom>
        <a:noFill/>
        <a:ln w="12700" cap="flat" cmpd="sng" algn="in">
          <a:solidFill>
            <a:schemeClr val="accent5">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2C4DC8-A44D-497E-BF94-0769AE20D0EB}">
      <dsp:nvSpPr>
        <dsp:cNvPr id="0" name=""/>
        <dsp:cNvSpPr/>
      </dsp:nvSpPr>
      <dsp:spPr>
        <a:xfrm>
          <a:off x="749964" y="1638736"/>
          <a:ext cx="2742187" cy="435010"/>
        </a:xfrm>
        <a:custGeom>
          <a:avLst/>
          <a:gdLst/>
          <a:ahLst/>
          <a:cxnLst/>
          <a:rect l="0" t="0" r="0" b="0"/>
          <a:pathLst>
            <a:path>
              <a:moveTo>
                <a:pt x="2742187" y="0"/>
              </a:moveTo>
              <a:lnTo>
                <a:pt x="2742187" y="296447"/>
              </a:lnTo>
              <a:lnTo>
                <a:pt x="0" y="296447"/>
              </a:lnTo>
              <a:lnTo>
                <a:pt x="0" y="435010"/>
              </a:lnTo>
            </a:path>
          </a:pathLst>
        </a:custGeom>
        <a:noFill/>
        <a:ln w="12700" cap="flat" cmpd="sng" algn="in">
          <a:solidFill>
            <a:schemeClr val="accent5">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17F1A85-1E0C-4188-8F81-5C864DC2EF45}">
      <dsp:nvSpPr>
        <dsp:cNvPr id="0" name=""/>
        <dsp:cNvSpPr/>
      </dsp:nvSpPr>
      <dsp:spPr>
        <a:xfrm>
          <a:off x="2744282" y="688942"/>
          <a:ext cx="1495738" cy="949793"/>
        </a:xfrm>
        <a:prstGeom prst="roundRect">
          <a:avLst>
            <a:gd name="adj" fmla="val 10000"/>
          </a:avLst>
        </a:prstGeom>
        <a:solidFill>
          <a:srgbClr val="0070C0"/>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4F6595-CFCF-4E13-BDBE-CEBF18530138}">
      <dsp:nvSpPr>
        <dsp:cNvPr id="0" name=""/>
        <dsp:cNvSpPr/>
      </dsp:nvSpPr>
      <dsp:spPr>
        <a:xfrm>
          <a:off x="2910475" y="846825"/>
          <a:ext cx="1495738" cy="949793"/>
        </a:xfrm>
        <a:prstGeom prst="roundRect">
          <a:avLst>
            <a:gd name="adj" fmla="val 10000"/>
          </a:avLst>
        </a:prstGeom>
        <a:solidFill>
          <a:schemeClr val="lt1">
            <a:alpha val="90000"/>
            <a:hueOff val="0"/>
            <a:satOff val="0"/>
            <a:lumOff val="0"/>
            <a:alphaOff val="0"/>
          </a:schemeClr>
        </a:solidFill>
        <a:ln w="12700"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dirty="0" smtClean="0">
              <a:effectLst>
                <a:outerShdw blurRad="38100" dist="38100" dir="2700000" algn="tl">
                  <a:srgbClr val="000000">
                    <a:alpha val="43137"/>
                  </a:srgbClr>
                </a:outerShdw>
              </a:effectLst>
            </a:rPr>
            <a:t>Engineering Practice</a:t>
          </a:r>
          <a:endParaRPr lang="en-US" sz="1800" b="1" kern="1200" dirty="0">
            <a:effectLst>
              <a:outerShdw blurRad="38100" dist="38100" dir="2700000" algn="tl">
                <a:srgbClr val="000000">
                  <a:alpha val="43137"/>
                </a:srgbClr>
              </a:outerShdw>
            </a:effectLst>
          </a:endParaRPr>
        </a:p>
      </dsp:txBody>
      <dsp:txXfrm>
        <a:off x="2938293" y="874643"/>
        <a:ext cx="1440102" cy="894157"/>
      </dsp:txXfrm>
    </dsp:sp>
    <dsp:sp modelId="{A3F84633-6442-4E32-85FB-E233EE1199E3}">
      <dsp:nvSpPr>
        <dsp:cNvPr id="0" name=""/>
        <dsp:cNvSpPr/>
      </dsp:nvSpPr>
      <dsp:spPr>
        <a:xfrm>
          <a:off x="2094" y="2073746"/>
          <a:ext cx="1495738" cy="949793"/>
        </a:xfrm>
        <a:prstGeom prst="roundRect">
          <a:avLst>
            <a:gd name="adj" fmla="val 10000"/>
          </a:avLst>
        </a:prstGeom>
        <a:solidFill>
          <a:schemeClr val="accent5">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CB56AA08-8168-403B-91C8-4F48E39C488D}">
      <dsp:nvSpPr>
        <dsp:cNvPr id="0" name=""/>
        <dsp:cNvSpPr/>
      </dsp:nvSpPr>
      <dsp:spPr>
        <a:xfrm>
          <a:off x="168288" y="2231630"/>
          <a:ext cx="1495738" cy="949793"/>
        </a:xfrm>
        <a:prstGeom prst="roundRect">
          <a:avLst>
            <a:gd name="adj" fmla="val 10000"/>
          </a:avLst>
        </a:prstGeom>
        <a:solidFill>
          <a:schemeClr val="lt1">
            <a:alpha val="90000"/>
            <a:hueOff val="0"/>
            <a:satOff val="0"/>
            <a:lumOff val="0"/>
            <a:alphaOff val="0"/>
          </a:schemeClr>
        </a:solidFill>
        <a:ln w="12700"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Use of the title Prof Eng. </a:t>
          </a:r>
          <a:r>
            <a:rPr lang="en-US" sz="1500" kern="1200" dirty="0" err="1" smtClean="0"/>
            <a:t>Pract</a:t>
          </a:r>
          <a:r>
            <a:rPr lang="en-US" sz="1500" kern="1200" dirty="0" smtClean="0"/>
            <a:t>. or </a:t>
          </a:r>
          <a:r>
            <a:rPr lang="en-US" sz="1500" kern="1200" dirty="0" err="1" smtClean="0"/>
            <a:t>eng.</a:t>
          </a:r>
          <a:endParaRPr lang="en-US" sz="1500" kern="1200" dirty="0"/>
        </a:p>
      </dsp:txBody>
      <dsp:txXfrm>
        <a:off x="196106" y="2259448"/>
        <a:ext cx="1440102" cy="894157"/>
      </dsp:txXfrm>
    </dsp:sp>
    <dsp:sp modelId="{D3D5C6F5-8FBE-4720-B1F5-77A473C09F6A}">
      <dsp:nvSpPr>
        <dsp:cNvPr id="0" name=""/>
        <dsp:cNvSpPr/>
      </dsp:nvSpPr>
      <dsp:spPr>
        <a:xfrm>
          <a:off x="2094" y="3458551"/>
          <a:ext cx="1495738" cy="949793"/>
        </a:xfrm>
        <a:prstGeom prst="roundRect">
          <a:avLst>
            <a:gd name="adj" fmla="val 10000"/>
          </a:avLst>
        </a:prstGeom>
        <a:solidFill>
          <a:schemeClr val="accent3">
            <a:lumMod val="75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4CA8FF96-10F8-422F-86E5-07F4316057EB}">
      <dsp:nvSpPr>
        <dsp:cNvPr id="0" name=""/>
        <dsp:cNvSpPr/>
      </dsp:nvSpPr>
      <dsp:spPr>
        <a:xfrm>
          <a:off x="168288" y="3616434"/>
          <a:ext cx="1495738" cy="949793"/>
        </a:xfrm>
        <a:prstGeom prst="roundRect">
          <a:avLst>
            <a:gd name="adj" fmla="val 10000"/>
          </a:avLst>
        </a:prstGeom>
        <a:solidFill>
          <a:schemeClr val="lt1">
            <a:alpha val="90000"/>
            <a:hueOff val="0"/>
            <a:satOff val="0"/>
            <a:lumOff val="0"/>
            <a:alphaOff val="0"/>
          </a:schemeClr>
        </a:solidFill>
        <a:ln w="12700"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Approval of </a:t>
          </a:r>
          <a:r>
            <a:rPr lang="en-US" sz="1500" kern="1200" dirty="0" err="1" smtClean="0"/>
            <a:t>eng.</a:t>
          </a:r>
          <a:r>
            <a:rPr lang="en-US" sz="1500" kern="1200" dirty="0" smtClean="0"/>
            <a:t> works</a:t>
          </a:r>
          <a:endParaRPr lang="en-US" sz="1500" kern="1200" dirty="0"/>
        </a:p>
      </dsp:txBody>
      <dsp:txXfrm>
        <a:off x="196106" y="3644252"/>
        <a:ext cx="1440102" cy="894157"/>
      </dsp:txXfrm>
    </dsp:sp>
    <dsp:sp modelId="{DC19EF1E-F15E-4042-B29F-330ED4F0CCDC}">
      <dsp:nvSpPr>
        <dsp:cNvPr id="0" name=""/>
        <dsp:cNvSpPr/>
      </dsp:nvSpPr>
      <dsp:spPr>
        <a:xfrm>
          <a:off x="1830219" y="2073746"/>
          <a:ext cx="1495738" cy="949793"/>
        </a:xfrm>
        <a:prstGeom prst="roundRect">
          <a:avLst>
            <a:gd name="adj" fmla="val 10000"/>
          </a:avLst>
        </a:prstGeom>
        <a:solidFill>
          <a:schemeClr val="accent5">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32E034A3-8874-4677-AF4F-D18CCED8AA5E}">
      <dsp:nvSpPr>
        <dsp:cNvPr id="0" name=""/>
        <dsp:cNvSpPr/>
      </dsp:nvSpPr>
      <dsp:spPr>
        <a:xfrm>
          <a:off x="1996412" y="2231630"/>
          <a:ext cx="1495738" cy="949793"/>
        </a:xfrm>
        <a:prstGeom prst="roundRect">
          <a:avLst>
            <a:gd name="adj" fmla="val 10000"/>
          </a:avLst>
        </a:prstGeom>
        <a:solidFill>
          <a:schemeClr val="lt1">
            <a:alpha val="90000"/>
            <a:hueOff val="0"/>
            <a:satOff val="0"/>
            <a:lumOff val="0"/>
            <a:alphaOff val="0"/>
          </a:schemeClr>
        </a:solidFill>
        <a:ln w="12700"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The use of stamp or seal</a:t>
          </a:r>
          <a:endParaRPr lang="en-US" sz="1500" kern="1200" dirty="0"/>
        </a:p>
      </dsp:txBody>
      <dsp:txXfrm>
        <a:off x="2024230" y="2259448"/>
        <a:ext cx="1440102" cy="894157"/>
      </dsp:txXfrm>
    </dsp:sp>
    <dsp:sp modelId="{C74BFD35-3CC0-4F60-92DB-ACE350BB6FAC}">
      <dsp:nvSpPr>
        <dsp:cNvPr id="0" name=""/>
        <dsp:cNvSpPr/>
      </dsp:nvSpPr>
      <dsp:spPr>
        <a:xfrm>
          <a:off x="1830219" y="3458551"/>
          <a:ext cx="1495738" cy="949793"/>
        </a:xfrm>
        <a:prstGeom prst="roundRect">
          <a:avLst>
            <a:gd name="adj" fmla="val 10000"/>
          </a:avLst>
        </a:prstGeom>
        <a:solidFill>
          <a:schemeClr val="accent3">
            <a:lumMod val="75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43FE18BA-D582-4CF8-95CC-97666FD98AED}">
      <dsp:nvSpPr>
        <dsp:cNvPr id="0" name=""/>
        <dsp:cNvSpPr/>
      </dsp:nvSpPr>
      <dsp:spPr>
        <a:xfrm>
          <a:off x="1996412" y="3616434"/>
          <a:ext cx="1495738" cy="949793"/>
        </a:xfrm>
        <a:prstGeom prst="roundRect">
          <a:avLst>
            <a:gd name="adj" fmla="val 10000"/>
          </a:avLst>
        </a:prstGeom>
        <a:solidFill>
          <a:schemeClr val="lt1">
            <a:alpha val="90000"/>
            <a:hueOff val="0"/>
            <a:satOff val="0"/>
            <a:lumOff val="0"/>
            <a:alphaOff val="0"/>
          </a:schemeClr>
        </a:solidFill>
        <a:ln w="12700"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Attestation issuance; CPD</a:t>
          </a:r>
          <a:endParaRPr lang="en-US" sz="1500" kern="1200" dirty="0"/>
        </a:p>
      </dsp:txBody>
      <dsp:txXfrm>
        <a:off x="2024230" y="3644252"/>
        <a:ext cx="1440102" cy="894157"/>
      </dsp:txXfrm>
    </dsp:sp>
    <dsp:sp modelId="{C91183AB-17EF-4862-83A6-25E6F760440D}">
      <dsp:nvSpPr>
        <dsp:cNvPr id="0" name=""/>
        <dsp:cNvSpPr/>
      </dsp:nvSpPr>
      <dsp:spPr>
        <a:xfrm>
          <a:off x="3658344" y="2073746"/>
          <a:ext cx="1495738" cy="949793"/>
        </a:xfrm>
        <a:prstGeom prst="roundRect">
          <a:avLst>
            <a:gd name="adj" fmla="val 10000"/>
          </a:avLst>
        </a:prstGeom>
        <a:solidFill>
          <a:schemeClr val="accent5">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40995F2E-D579-47FA-B71D-BDCAE43A3625}">
      <dsp:nvSpPr>
        <dsp:cNvPr id="0" name=""/>
        <dsp:cNvSpPr/>
      </dsp:nvSpPr>
      <dsp:spPr>
        <a:xfrm>
          <a:off x="3824537" y="2231630"/>
          <a:ext cx="1495738" cy="949793"/>
        </a:xfrm>
        <a:prstGeom prst="roundRect">
          <a:avLst>
            <a:gd name="adj" fmla="val 10000"/>
          </a:avLst>
        </a:prstGeom>
        <a:solidFill>
          <a:schemeClr val="lt1">
            <a:alpha val="90000"/>
            <a:hueOff val="0"/>
            <a:satOff val="0"/>
            <a:lumOff val="0"/>
            <a:alphaOff val="0"/>
          </a:schemeClr>
        </a:solidFill>
        <a:ln w="12700"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Signing report/drawings designs etc.</a:t>
          </a:r>
          <a:endParaRPr lang="en-US" sz="1500" kern="1200" dirty="0"/>
        </a:p>
      </dsp:txBody>
      <dsp:txXfrm>
        <a:off x="3852355" y="2259448"/>
        <a:ext cx="1440102" cy="894157"/>
      </dsp:txXfrm>
    </dsp:sp>
    <dsp:sp modelId="{C6FB95FD-1509-4395-A311-961738E5AABD}">
      <dsp:nvSpPr>
        <dsp:cNvPr id="0" name=""/>
        <dsp:cNvSpPr/>
      </dsp:nvSpPr>
      <dsp:spPr>
        <a:xfrm>
          <a:off x="3658344" y="3458551"/>
          <a:ext cx="1495738" cy="949793"/>
        </a:xfrm>
        <a:prstGeom prst="roundRect">
          <a:avLst>
            <a:gd name="adj" fmla="val 10000"/>
          </a:avLst>
        </a:prstGeom>
        <a:solidFill>
          <a:schemeClr val="accent3">
            <a:lumMod val="75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AB239FA4-A84E-4DB7-8311-2E3C4E95D682}">
      <dsp:nvSpPr>
        <dsp:cNvPr id="0" name=""/>
        <dsp:cNvSpPr/>
      </dsp:nvSpPr>
      <dsp:spPr>
        <a:xfrm>
          <a:off x="3824537" y="3616434"/>
          <a:ext cx="1495738" cy="949793"/>
        </a:xfrm>
        <a:prstGeom prst="roundRect">
          <a:avLst>
            <a:gd name="adj" fmla="val 10000"/>
          </a:avLst>
        </a:prstGeom>
        <a:solidFill>
          <a:schemeClr val="lt1">
            <a:alpha val="90000"/>
            <a:hueOff val="0"/>
            <a:satOff val="0"/>
            <a:lumOff val="0"/>
            <a:alphaOff val="0"/>
          </a:schemeClr>
        </a:solidFill>
        <a:ln w="12700"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Code of ethics</a:t>
          </a:r>
          <a:endParaRPr lang="en-US" sz="1500" kern="1200" dirty="0"/>
        </a:p>
      </dsp:txBody>
      <dsp:txXfrm>
        <a:off x="3852355" y="3644252"/>
        <a:ext cx="1440102" cy="894157"/>
      </dsp:txXfrm>
    </dsp:sp>
    <dsp:sp modelId="{03CC5AD9-8885-48AE-A585-58CCC7864C04}">
      <dsp:nvSpPr>
        <dsp:cNvPr id="0" name=""/>
        <dsp:cNvSpPr/>
      </dsp:nvSpPr>
      <dsp:spPr>
        <a:xfrm>
          <a:off x="5486469" y="2073746"/>
          <a:ext cx="1495738" cy="949793"/>
        </a:xfrm>
        <a:prstGeom prst="roundRect">
          <a:avLst>
            <a:gd name="adj" fmla="val 10000"/>
          </a:avLst>
        </a:prstGeom>
        <a:solidFill>
          <a:schemeClr val="accent5">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7CE14492-0F69-43D1-9939-4868B90F57AE}">
      <dsp:nvSpPr>
        <dsp:cNvPr id="0" name=""/>
        <dsp:cNvSpPr/>
      </dsp:nvSpPr>
      <dsp:spPr>
        <a:xfrm>
          <a:off x="5652662" y="2231630"/>
          <a:ext cx="1495738" cy="949793"/>
        </a:xfrm>
        <a:prstGeom prst="roundRect">
          <a:avLst>
            <a:gd name="adj" fmla="val 10000"/>
          </a:avLst>
        </a:prstGeom>
        <a:solidFill>
          <a:schemeClr val="lt1">
            <a:alpha val="90000"/>
            <a:hueOff val="0"/>
            <a:satOff val="0"/>
            <a:lumOff val="0"/>
            <a:alphaOff val="0"/>
          </a:schemeClr>
        </a:solidFill>
        <a:ln w="12700"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Peer review of </a:t>
          </a:r>
          <a:r>
            <a:rPr lang="en-US" sz="1500" kern="1200" dirty="0" err="1" smtClean="0"/>
            <a:t>eng.</a:t>
          </a:r>
          <a:r>
            <a:rPr lang="en-US" sz="1500" kern="1200" dirty="0" smtClean="0"/>
            <a:t> work of public concern</a:t>
          </a:r>
          <a:endParaRPr lang="en-US" sz="1500" kern="1200" dirty="0"/>
        </a:p>
      </dsp:txBody>
      <dsp:txXfrm>
        <a:off x="5680480" y="2259448"/>
        <a:ext cx="1440102" cy="894157"/>
      </dsp:txXfrm>
    </dsp:sp>
    <dsp:sp modelId="{67708779-82F1-4BD5-BE75-D78DEA4B93D4}">
      <dsp:nvSpPr>
        <dsp:cNvPr id="0" name=""/>
        <dsp:cNvSpPr/>
      </dsp:nvSpPr>
      <dsp:spPr>
        <a:xfrm>
          <a:off x="5486469" y="3458551"/>
          <a:ext cx="1495738" cy="949793"/>
        </a:xfrm>
        <a:prstGeom prst="roundRect">
          <a:avLst>
            <a:gd name="adj" fmla="val 10000"/>
          </a:avLst>
        </a:prstGeom>
        <a:solidFill>
          <a:schemeClr val="accent3">
            <a:lumMod val="75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sp>
    <dsp:sp modelId="{178DADCC-77AE-4EF4-A66E-811BD1BA272B}">
      <dsp:nvSpPr>
        <dsp:cNvPr id="0" name=""/>
        <dsp:cNvSpPr/>
      </dsp:nvSpPr>
      <dsp:spPr>
        <a:xfrm>
          <a:off x="5652662" y="3616434"/>
          <a:ext cx="1495738" cy="949793"/>
        </a:xfrm>
        <a:prstGeom prst="roundRect">
          <a:avLst>
            <a:gd name="adj" fmla="val 10000"/>
          </a:avLst>
        </a:prstGeom>
        <a:solidFill>
          <a:schemeClr val="lt1">
            <a:alpha val="90000"/>
            <a:hueOff val="0"/>
            <a:satOff val="0"/>
            <a:lumOff val="0"/>
            <a:alphaOff val="0"/>
          </a:schemeClr>
        </a:solidFill>
        <a:ln w="12700" cap="flat" cmpd="sng" algn="in">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Use of standards/codes </a:t>
          </a:r>
          <a:endParaRPr lang="en-US" sz="1500" kern="1200" dirty="0"/>
        </a:p>
      </dsp:txBody>
      <dsp:txXfrm>
        <a:off x="5680480" y="3644252"/>
        <a:ext cx="1440102" cy="89415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661F5A-346F-41D4-8867-42C2D39574A8}">
      <dsp:nvSpPr>
        <dsp:cNvPr id="0" name=""/>
        <dsp:cNvSpPr/>
      </dsp:nvSpPr>
      <dsp:spPr>
        <a:xfrm>
          <a:off x="3142" y="16582"/>
          <a:ext cx="1373886" cy="1716121"/>
        </a:xfrm>
        <a:prstGeom prst="roundRect">
          <a:avLst>
            <a:gd name="adj" fmla="val 10000"/>
          </a:avLst>
        </a:prstGeom>
        <a:solidFill>
          <a:schemeClr val="accent5">
            <a:lumMod val="60000"/>
            <a:lumOff val="40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b="1" kern="1200" dirty="0" smtClean="0">
              <a:solidFill>
                <a:schemeClr val="tx1"/>
              </a:solidFill>
            </a:rPr>
            <a:t>Stop &amp; think</a:t>
          </a:r>
          <a:endParaRPr lang="en-US" sz="1600" b="1" kern="1200" dirty="0">
            <a:solidFill>
              <a:schemeClr val="tx1"/>
            </a:solidFill>
          </a:endParaRPr>
        </a:p>
        <a:p>
          <a:pPr marL="114300" lvl="1" indent="-114300" algn="l" defTabSz="577850">
            <a:lnSpc>
              <a:spcPct val="90000"/>
            </a:lnSpc>
            <a:spcBef>
              <a:spcPct val="0"/>
            </a:spcBef>
            <a:spcAft>
              <a:spcPct val="15000"/>
            </a:spcAft>
            <a:buChar char="••"/>
          </a:pPr>
          <a:r>
            <a:rPr lang="en-US" sz="1300" kern="1200" dirty="0" smtClean="0"/>
            <a:t>It prevents rush decision</a:t>
          </a:r>
          <a:endParaRPr lang="en-US" sz="1300" kern="1200" dirty="0"/>
        </a:p>
        <a:p>
          <a:pPr marL="114300" lvl="1" indent="-114300" algn="l" defTabSz="577850">
            <a:lnSpc>
              <a:spcPct val="90000"/>
            </a:lnSpc>
            <a:spcBef>
              <a:spcPct val="0"/>
            </a:spcBef>
            <a:spcAft>
              <a:spcPct val="15000"/>
            </a:spcAft>
            <a:buChar char="••"/>
          </a:pPr>
          <a:r>
            <a:rPr lang="en-US" sz="1300" kern="1200" dirty="0" smtClean="0"/>
            <a:t>A more thoughtful judgment</a:t>
          </a:r>
          <a:endParaRPr lang="en-US" sz="1300" kern="1200" dirty="0"/>
        </a:p>
      </dsp:txBody>
      <dsp:txXfrm>
        <a:off x="43382" y="56822"/>
        <a:ext cx="1293406" cy="1635641"/>
      </dsp:txXfrm>
    </dsp:sp>
    <dsp:sp modelId="{F44E7321-98ED-4205-80F5-82097727AB9A}">
      <dsp:nvSpPr>
        <dsp:cNvPr id="0" name=""/>
        <dsp:cNvSpPr/>
      </dsp:nvSpPr>
      <dsp:spPr>
        <a:xfrm>
          <a:off x="1514417" y="704281"/>
          <a:ext cx="291263" cy="340723"/>
        </a:xfrm>
        <a:prstGeom prst="rightArrow">
          <a:avLst>
            <a:gd name="adj1" fmla="val 60000"/>
            <a:gd name="adj2" fmla="val 50000"/>
          </a:avLst>
        </a:prstGeom>
        <a:solidFill>
          <a:srgbClr val="FFC00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1514417" y="772426"/>
        <a:ext cx="203884" cy="204433"/>
      </dsp:txXfrm>
    </dsp:sp>
    <dsp:sp modelId="{52025928-69E2-467E-B859-30E741FDE8FA}">
      <dsp:nvSpPr>
        <dsp:cNvPr id="0" name=""/>
        <dsp:cNvSpPr/>
      </dsp:nvSpPr>
      <dsp:spPr>
        <a:xfrm>
          <a:off x="1926583" y="16582"/>
          <a:ext cx="1373886" cy="1716121"/>
        </a:xfrm>
        <a:prstGeom prst="roundRect">
          <a:avLst>
            <a:gd name="adj" fmla="val 10000"/>
          </a:avLst>
        </a:prstGeom>
        <a:solidFill>
          <a:schemeClr val="accent2">
            <a:lumMod val="75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b="1" kern="1200" dirty="0" smtClean="0">
              <a:solidFill>
                <a:schemeClr val="tx1"/>
              </a:solidFill>
            </a:rPr>
            <a:t>Clarify goals</a:t>
          </a:r>
          <a:endParaRPr lang="en-US" sz="1600" b="1" kern="1200" dirty="0">
            <a:solidFill>
              <a:schemeClr val="tx1"/>
            </a:solidFill>
          </a:endParaRPr>
        </a:p>
        <a:p>
          <a:pPr marL="114300" lvl="1" indent="-114300" algn="l" defTabSz="577850">
            <a:lnSpc>
              <a:spcPct val="90000"/>
            </a:lnSpc>
            <a:spcBef>
              <a:spcPct val="0"/>
            </a:spcBef>
            <a:spcAft>
              <a:spcPct val="15000"/>
            </a:spcAft>
            <a:buChar char="••"/>
          </a:pPr>
          <a:r>
            <a:rPr lang="en-US" sz="1300" kern="1200" dirty="0" smtClean="0"/>
            <a:t>What are your aims?</a:t>
          </a:r>
          <a:endParaRPr lang="en-US" sz="1300" kern="1200" dirty="0"/>
        </a:p>
        <a:p>
          <a:pPr marL="114300" lvl="1" indent="-114300" algn="l" defTabSz="577850">
            <a:lnSpc>
              <a:spcPct val="90000"/>
            </a:lnSpc>
            <a:spcBef>
              <a:spcPct val="0"/>
            </a:spcBef>
            <a:spcAft>
              <a:spcPct val="15000"/>
            </a:spcAft>
            <a:buChar char="••"/>
          </a:pPr>
          <a:r>
            <a:rPr lang="en-US" sz="1300" kern="1200" dirty="0" smtClean="0"/>
            <a:t>Determine your wants and “</a:t>
          </a:r>
          <a:r>
            <a:rPr lang="en-US" sz="1300" kern="1200" dirty="0" err="1" smtClean="0"/>
            <a:t>diswant</a:t>
          </a:r>
          <a:r>
            <a:rPr lang="en-US" sz="1300" kern="1200" dirty="0" smtClean="0"/>
            <a:t>”</a:t>
          </a:r>
          <a:endParaRPr lang="en-US" sz="1300" kern="1200" dirty="0"/>
        </a:p>
      </dsp:txBody>
      <dsp:txXfrm>
        <a:off x="1966823" y="56822"/>
        <a:ext cx="1293406" cy="1635641"/>
      </dsp:txXfrm>
    </dsp:sp>
    <dsp:sp modelId="{88ED3033-B4AE-460D-B530-B4241EF26747}">
      <dsp:nvSpPr>
        <dsp:cNvPr id="0" name=""/>
        <dsp:cNvSpPr/>
      </dsp:nvSpPr>
      <dsp:spPr>
        <a:xfrm>
          <a:off x="3437858" y="704281"/>
          <a:ext cx="291263" cy="340723"/>
        </a:xfrm>
        <a:prstGeom prst="rightArrow">
          <a:avLst>
            <a:gd name="adj1" fmla="val 60000"/>
            <a:gd name="adj2" fmla="val 50000"/>
          </a:avLst>
        </a:prstGeom>
        <a:solidFill>
          <a:srgbClr val="FF000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3437858" y="772426"/>
        <a:ext cx="203884" cy="204433"/>
      </dsp:txXfrm>
    </dsp:sp>
    <dsp:sp modelId="{A3EB1529-B483-475F-AA79-5C056837DCDC}">
      <dsp:nvSpPr>
        <dsp:cNvPr id="0" name=""/>
        <dsp:cNvSpPr/>
      </dsp:nvSpPr>
      <dsp:spPr>
        <a:xfrm>
          <a:off x="3850024" y="16582"/>
          <a:ext cx="1373886" cy="1716121"/>
        </a:xfrm>
        <a:prstGeom prst="roundRect">
          <a:avLst>
            <a:gd name="adj" fmla="val 10000"/>
          </a:avLst>
        </a:prstGeom>
        <a:solidFill>
          <a:schemeClr val="accent1">
            <a:lumMod val="50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b="1" kern="1200" dirty="0" smtClean="0">
              <a:solidFill>
                <a:srgbClr val="FFFF00"/>
              </a:solidFill>
            </a:rPr>
            <a:t>Determine the fact</a:t>
          </a:r>
          <a:endParaRPr lang="en-US" sz="1600" b="1" kern="1200" dirty="0">
            <a:solidFill>
              <a:srgbClr val="FFFF00"/>
            </a:solidFill>
          </a:endParaRPr>
        </a:p>
        <a:p>
          <a:pPr marL="114300" lvl="1" indent="-114300" algn="l" defTabSz="577850">
            <a:lnSpc>
              <a:spcPct val="90000"/>
            </a:lnSpc>
            <a:spcBef>
              <a:spcPct val="0"/>
            </a:spcBef>
            <a:spcAft>
              <a:spcPct val="15000"/>
            </a:spcAft>
            <a:buChar char="••"/>
          </a:pPr>
          <a:r>
            <a:rPr lang="en-US" sz="1300" kern="1200" dirty="0" smtClean="0"/>
            <a:t>Have adequate info</a:t>
          </a:r>
          <a:endParaRPr lang="en-US" sz="1300" kern="1200" dirty="0"/>
        </a:p>
        <a:p>
          <a:pPr marL="114300" lvl="1" indent="-114300" algn="l" defTabSz="577850">
            <a:lnSpc>
              <a:spcPct val="90000"/>
            </a:lnSpc>
            <a:spcBef>
              <a:spcPct val="0"/>
            </a:spcBef>
            <a:spcAft>
              <a:spcPct val="15000"/>
            </a:spcAft>
            <a:buChar char="••"/>
          </a:pPr>
          <a:r>
            <a:rPr lang="en-US" sz="1300" kern="1200" dirty="0" smtClean="0"/>
            <a:t>Know the people giving info</a:t>
          </a:r>
          <a:endParaRPr lang="en-US" sz="1300" kern="1200" dirty="0"/>
        </a:p>
      </dsp:txBody>
      <dsp:txXfrm>
        <a:off x="3890264" y="56822"/>
        <a:ext cx="1293406" cy="1635641"/>
      </dsp:txXfrm>
    </dsp:sp>
    <dsp:sp modelId="{8EFC46B7-3E6B-47B7-AC92-2E4DA2BF8D69}">
      <dsp:nvSpPr>
        <dsp:cNvPr id="0" name=""/>
        <dsp:cNvSpPr/>
      </dsp:nvSpPr>
      <dsp:spPr>
        <a:xfrm>
          <a:off x="5361299" y="704281"/>
          <a:ext cx="291263" cy="340723"/>
        </a:xfrm>
        <a:prstGeom prst="rightArrow">
          <a:avLst>
            <a:gd name="adj1" fmla="val 60000"/>
            <a:gd name="adj2" fmla="val 50000"/>
          </a:avLst>
        </a:prstGeom>
        <a:solidFill>
          <a:srgbClr val="00B05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5361299" y="772426"/>
        <a:ext cx="203884" cy="204433"/>
      </dsp:txXfrm>
    </dsp:sp>
    <dsp:sp modelId="{96C06442-6326-4018-85AB-78D479ED0F39}">
      <dsp:nvSpPr>
        <dsp:cNvPr id="0" name=""/>
        <dsp:cNvSpPr/>
      </dsp:nvSpPr>
      <dsp:spPr>
        <a:xfrm>
          <a:off x="5773465" y="16582"/>
          <a:ext cx="1373886" cy="1716121"/>
        </a:xfrm>
        <a:prstGeom prst="roundRect">
          <a:avLst>
            <a:gd name="adj" fmla="val 10000"/>
          </a:avLst>
        </a:prstGeom>
        <a:solidFill>
          <a:schemeClr val="accent5">
            <a:lumMod val="75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t" anchorCtr="0">
          <a:noAutofit/>
        </a:bodyPr>
        <a:lstStyle/>
        <a:p>
          <a:pPr lvl="0" algn="l" defTabSz="755650">
            <a:lnSpc>
              <a:spcPct val="90000"/>
            </a:lnSpc>
            <a:spcBef>
              <a:spcPct val="0"/>
            </a:spcBef>
            <a:spcAft>
              <a:spcPct val="35000"/>
            </a:spcAft>
          </a:pPr>
          <a:r>
            <a:rPr lang="en-US" sz="1700" b="1" kern="1200" dirty="0" smtClean="0">
              <a:solidFill>
                <a:schemeClr val="accent3"/>
              </a:solidFill>
            </a:rPr>
            <a:t>Develop options</a:t>
          </a:r>
          <a:endParaRPr lang="en-US" sz="1700" b="1" kern="1200" dirty="0">
            <a:solidFill>
              <a:schemeClr val="accent3"/>
            </a:solidFill>
          </a:endParaRPr>
        </a:p>
        <a:p>
          <a:pPr marL="114300" lvl="1" indent="-114300" algn="l" defTabSz="577850">
            <a:lnSpc>
              <a:spcPct val="90000"/>
            </a:lnSpc>
            <a:spcBef>
              <a:spcPct val="0"/>
            </a:spcBef>
            <a:spcAft>
              <a:spcPct val="15000"/>
            </a:spcAft>
            <a:buChar char="••"/>
          </a:pPr>
          <a:r>
            <a:rPr lang="en-US" sz="1300" kern="1200" dirty="0" smtClean="0"/>
            <a:t>List actions from fact</a:t>
          </a:r>
          <a:endParaRPr lang="en-US" sz="1300" kern="1200" dirty="0"/>
        </a:p>
        <a:p>
          <a:pPr marL="114300" lvl="1" indent="-114300" algn="l" defTabSz="577850">
            <a:lnSpc>
              <a:spcPct val="90000"/>
            </a:lnSpc>
            <a:spcBef>
              <a:spcPct val="0"/>
            </a:spcBef>
            <a:spcAft>
              <a:spcPct val="15000"/>
            </a:spcAft>
            <a:buChar char="••"/>
          </a:pPr>
          <a:r>
            <a:rPr lang="en-US" sz="1300" kern="1200" dirty="0" smtClean="0"/>
            <a:t>Talk to someone for new choices</a:t>
          </a:r>
          <a:endParaRPr lang="en-US" sz="1300" kern="1200" dirty="0"/>
        </a:p>
      </dsp:txBody>
      <dsp:txXfrm>
        <a:off x="5813705" y="56822"/>
        <a:ext cx="1293406" cy="163564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25928-69E2-467E-B859-30E741FDE8FA}">
      <dsp:nvSpPr>
        <dsp:cNvPr id="0" name=""/>
        <dsp:cNvSpPr/>
      </dsp:nvSpPr>
      <dsp:spPr>
        <a:xfrm>
          <a:off x="6284" y="46972"/>
          <a:ext cx="1878401" cy="1655341"/>
        </a:xfrm>
        <a:prstGeom prst="roundRect">
          <a:avLst>
            <a:gd name="adj" fmla="val 10000"/>
          </a:avLst>
        </a:prstGeom>
        <a:solidFill>
          <a:schemeClr val="accent6">
            <a:lumMod val="50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smtClean="0"/>
            <a:t>Monitor and Modify</a:t>
          </a:r>
          <a:endParaRPr lang="en-US" sz="1600" kern="1200" dirty="0"/>
        </a:p>
        <a:p>
          <a:pPr marL="114300" lvl="1" indent="-114300" algn="l" defTabSz="533400">
            <a:lnSpc>
              <a:spcPct val="90000"/>
            </a:lnSpc>
            <a:spcBef>
              <a:spcPct val="0"/>
            </a:spcBef>
            <a:spcAft>
              <a:spcPct val="15000"/>
            </a:spcAft>
            <a:buChar char="••"/>
          </a:pPr>
          <a:r>
            <a:rPr lang="en-US" sz="1200" kern="1200" dirty="0" smtClean="0"/>
            <a:t>Monitor effects of your decision</a:t>
          </a:r>
          <a:endParaRPr lang="en-US" sz="1200" kern="1200" dirty="0"/>
        </a:p>
        <a:p>
          <a:pPr marL="114300" lvl="1" indent="-114300" algn="l" defTabSz="533400">
            <a:lnSpc>
              <a:spcPct val="90000"/>
            </a:lnSpc>
            <a:spcBef>
              <a:spcPct val="0"/>
            </a:spcBef>
            <a:spcAft>
              <a:spcPct val="15000"/>
            </a:spcAft>
            <a:buChar char="••"/>
          </a:pPr>
          <a:r>
            <a:rPr lang="en-US" sz="1200" kern="1200" dirty="0" smtClean="0"/>
            <a:t>Reassess if undesirable</a:t>
          </a:r>
          <a:endParaRPr lang="en-US" sz="1200" kern="1200" dirty="0"/>
        </a:p>
      </dsp:txBody>
      <dsp:txXfrm>
        <a:off x="54767" y="95455"/>
        <a:ext cx="1781435" cy="1558375"/>
      </dsp:txXfrm>
    </dsp:sp>
    <dsp:sp modelId="{88ED3033-B4AE-460D-B530-B4241EF26747}">
      <dsp:nvSpPr>
        <dsp:cNvPr id="0" name=""/>
        <dsp:cNvSpPr/>
      </dsp:nvSpPr>
      <dsp:spPr>
        <a:xfrm flipH="1">
          <a:off x="2072525" y="641721"/>
          <a:ext cx="398221" cy="465843"/>
        </a:xfrm>
        <a:prstGeom prst="rightArrow">
          <a:avLst>
            <a:gd name="adj1" fmla="val 60000"/>
            <a:gd name="adj2" fmla="val 50000"/>
          </a:avLst>
        </a:prstGeom>
        <a:solidFill>
          <a:schemeClr val="accent4">
            <a:lumMod val="75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a:off x="2191991" y="734890"/>
        <a:ext cx="278755" cy="279505"/>
      </dsp:txXfrm>
    </dsp:sp>
    <dsp:sp modelId="{A3EB1529-B483-475F-AA79-5C056837DCDC}">
      <dsp:nvSpPr>
        <dsp:cNvPr id="0" name=""/>
        <dsp:cNvSpPr/>
      </dsp:nvSpPr>
      <dsp:spPr>
        <a:xfrm>
          <a:off x="2636046" y="46972"/>
          <a:ext cx="1878401" cy="1655341"/>
        </a:xfrm>
        <a:prstGeom prst="roundRect">
          <a:avLst>
            <a:gd name="adj" fmla="val 10000"/>
          </a:avLst>
        </a:prstGeom>
        <a:solidFill>
          <a:schemeClr val="bg2">
            <a:lumMod val="50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t" anchorCtr="0">
          <a:noAutofit/>
        </a:bodyPr>
        <a:lstStyle/>
        <a:p>
          <a:pPr lvl="0" algn="l" defTabSz="711200">
            <a:lnSpc>
              <a:spcPct val="90000"/>
            </a:lnSpc>
            <a:spcBef>
              <a:spcPct val="0"/>
            </a:spcBef>
            <a:spcAft>
              <a:spcPct val="35000"/>
            </a:spcAft>
          </a:pPr>
          <a:r>
            <a:rPr lang="en-US" sz="1600" kern="1200" dirty="0" smtClean="0"/>
            <a:t>Choose</a:t>
          </a:r>
          <a:endParaRPr lang="en-US" sz="1600" kern="1200" dirty="0"/>
        </a:p>
        <a:p>
          <a:pPr marL="114300" lvl="1" indent="-114300" algn="l" defTabSz="533400">
            <a:lnSpc>
              <a:spcPct val="90000"/>
            </a:lnSpc>
            <a:spcBef>
              <a:spcPct val="0"/>
            </a:spcBef>
            <a:spcAft>
              <a:spcPct val="15000"/>
            </a:spcAft>
            <a:buChar char="••"/>
          </a:pPr>
          <a:r>
            <a:rPr lang="en-US" sz="1200" kern="1200" dirty="0" smtClean="0"/>
            <a:t>Make a decision</a:t>
          </a:r>
          <a:endParaRPr lang="en-US" sz="1200" kern="1200" dirty="0"/>
        </a:p>
        <a:p>
          <a:pPr marL="57150" lvl="1" indent="-57150" algn="l" defTabSz="488950">
            <a:lnSpc>
              <a:spcPct val="90000"/>
            </a:lnSpc>
            <a:spcBef>
              <a:spcPct val="0"/>
            </a:spcBef>
            <a:spcAft>
              <a:spcPct val="15000"/>
            </a:spcAft>
            <a:buChar char="••"/>
          </a:pPr>
          <a:r>
            <a:rPr lang="en-US" sz="1100" b="0" i="1" kern="1200" dirty="0" smtClean="0">
              <a:solidFill>
                <a:srgbClr val="FFFF00"/>
              </a:solidFill>
            </a:rPr>
            <a:t>Remember to treat others the way you want to be treated</a:t>
          </a:r>
          <a:endParaRPr lang="en-US" sz="1100" b="0" i="1" kern="1200" dirty="0">
            <a:solidFill>
              <a:srgbClr val="FFFF00"/>
            </a:solidFill>
          </a:endParaRPr>
        </a:p>
      </dsp:txBody>
      <dsp:txXfrm>
        <a:off x="2684529" y="95455"/>
        <a:ext cx="1781435" cy="1558375"/>
      </dsp:txXfrm>
    </dsp:sp>
    <dsp:sp modelId="{8EFC46B7-3E6B-47B7-AC92-2E4DA2BF8D69}">
      <dsp:nvSpPr>
        <dsp:cNvPr id="0" name=""/>
        <dsp:cNvSpPr/>
      </dsp:nvSpPr>
      <dsp:spPr>
        <a:xfrm flipH="1">
          <a:off x="4702287" y="641721"/>
          <a:ext cx="398221" cy="465843"/>
        </a:xfrm>
        <a:prstGeom prst="rightArrow">
          <a:avLst>
            <a:gd name="adj1" fmla="val 60000"/>
            <a:gd name="adj2" fmla="val 50000"/>
          </a:avLst>
        </a:prstGeom>
        <a:solidFill>
          <a:schemeClr val="accent6">
            <a:lumMod val="60000"/>
            <a:lumOff val="40000"/>
          </a:schemeClr>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p>
      </dsp:txBody>
      <dsp:txXfrm>
        <a:off x="4821753" y="734890"/>
        <a:ext cx="278755" cy="279505"/>
      </dsp:txXfrm>
    </dsp:sp>
    <dsp:sp modelId="{96C06442-6326-4018-85AB-78D479ED0F39}">
      <dsp:nvSpPr>
        <dsp:cNvPr id="0" name=""/>
        <dsp:cNvSpPr/>
      </dsp:nvSpPr>
      <dsp:spPr>
        <a:xfrm>
          <a:off x="5265808" y="46972"/>
          <a:ext cx="1878401" cy="1655341"/>
        </a:xfrm>
        <a:prstGeom prst="roundRect">
          <a:avLst>
            <a:gd name="adj" fmla="val 10000"/>
          </a:avLst>
        </a:prstGeom>
        <a:solidFill>
          <a:schemeClr val="accent1">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b="1" kern="1200" dirty="0" smtClean="0">
              <a:solidFill>
                <a:schemeClr val="tx1"/>
              </a:solidFill>
            </a:rPr>
            <a:t>Consider consequences</a:t>
          </a:r>
          <a:endParaRPr lang="en-US" sz="1600" b="1" kern="1200" dirty="0">
            <a:solidFill>
              <a:schemeClr val="tx1"/>
            </a:solidFill>
          </a:endParaRPr>
        </a:p>
        <a:p>
          <a:pPr marL="114300" lvl="1" indent="-114300" algn="l" defTabSz="533400">
            <a:lnSpc>
              <a:spcPct val="90000"/>
            </a:lnSpc>
            <a:spcBef>
              <a:spcPct val="0"/>
            </a:spcBef>
            <a:spcAft>
              <a:spcPct val="15000"/>
            </a:spcAft>
            <a:buChar char="••"/>
          </a:pPr>
          <a:r>
            <a:rPr lang="en-US" sz="1200" kern="1200" dirty="0" smtClean="0"/>
            <a:t>Filter your choices</a:t>
          </a:r>
          <a:endParaRPr lang="en-US" sz="1200" kern="1200" dirty="0"/>
        </a:p>
        <a:p>
          <a:pPr marL="114300" lvl="1" indent="-114300" algn="l" defTabSz="533400">
            <a:lnSpc>
              <a:spcPct val="90000"/>
            </a:lnSpc>
            <a:spcBef>
              <a:spcPct val="0"/>
            </a:spcBef>
            <a:spcAft>
              <a:spcPct val="15000"/>
            </a:spcAft>
            <a:buChar char="••"/>
          </a:pPr>
          <a:r>
            <a:rPr lang="en-US" sz="1200" kern="1200" dirty="0" smtClean="0"/>
            <a:t>Eliminate unethical options</a:t>
          </a:r>
          <a:endParaRPr lang="en-US" sz="1200" kern="1200" dirty="0"/>
        </a:p>
        <a:p>
          <a:pPr marL="114300" lvl="1" indent="-114300" algn="l" defTabSz="533400">
            <a:lnSpc>
              <a:spcPct val="90000"/>
            </a:lnSpc>
            <a:spcBef>
              <a:spcPct val="0"/>
            </a:spcBef>
            <a:spcAft>
              <a:spcPct val="15000"/>
            </a:spcAft>
            <a:buChar char="••"/>
          </a:pPr>
          <a:r>
            <a:rPr lang="en-US" sz="1200" kern="1200" dirty="0" smtClean="0"/>
            <a:t>Identify who will be affected by the decision</a:t>
          </a:r>
          <a:endParaRPr lang="en-US" sz="1200" kern="1200" dirty="0"/>
        </a:p>
      </dsp:txBody>
      <dsp:txXfrm>
        <a:off x="5314291" y="95455"/>
        <a:ext cx="1781435" cy="155837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661F5A-346F-41D4-8867-42C2D39574A8}">
      <dsp:nvSpPr>
        <dsp:cNvPr id="0" name=""/>
        <dsp:cNvSpPr/>
      </dsp:nvSpPr>
      <dsp:spPr>
        <a:xfrm>
          <a:off x="3142" y="462477"/>
          <a:ext cx="1373886" cy="824331"/>
        </a:xfrm>
        <a:prstGeom prst="roundRect">
          <a:avLst>
            <a:gd name="adj" fmla="val 10000"/>
          </a:avLst>
        </a:prstGeom>
        <a:solidFill>
          <a:schemeClr val="accent5">
            <a:lumMod val="60000"/>
            <a:lumOff val="40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Is it honest</a:t>
          </a:r>
          <a:endParaRPr lang="en-US" sz="1200" kern="1200" dirty="0"/>
        </a:p>
      </dsp:txBody>
      <dsp:txXfrm>
        <a:off x="27286" y="486621"/>
        <a:ext cx="1325598" cy="776043"/>
      </dsp:txXfrm>
    </dsp:sp>
    <dsp:sp modelId="{F44E7321-98ED-4205-80F5-82097727AB9A}">
      <dsp:nvSpPr>
        <dsp:cNvPr id="0" name=""/>
        <dsp:cNvSpPr/>
      </dsp:nvSpPr>
      <dsp:spPr>
        <a:xfrm>
          <a:off x="1514417" y="704281"/>
          <a:ext cx="291263" cy="340723"/>
        </a:xfrm>
        <a:prstGeom prst="rightArrow">
          <a:avLst>
            <a:gd name="adj1" fmla="val 60000"/>
            <a:gd name="adj2" fmla="val 50000"/>
          </a:avLst>
        </a:prstGeom>
        <a:solidFill>
          <a:srgbClr val="FFC00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1514417" y="772426"/>
        <a:ext cx="203884" cy="204433"/>
      </dsp:txXfrm>
    </dsp:sp>
    <dsp:sp modelId="{52025928-69E2-467E-B859-30E741FDE8FA}">
      <dsp:nvSpPr>
        <dsp:cNvPr id="0" name=""/>
        <dsp:cNvSpPr/>
      </dsp:nvSpPr>
      <dsp:spPr>
        <a:xfrm>
          <a:off x="1926583" y="462477"/>
          <a:ext cx="1373886" cy="824331"/>
        </a:xfrm>
        <a:prstGeom prst="roundRect">
          <a:avLst>
            <a:gd name="adj" fmla="val 10000"/>
          </a:avLst>
        </a:prstGeom>
        <a:solidFill>
          <a:schemeClr val="accent2">
            <a:lumMod val="75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Is it fair and balance</a:t>
          </a:r>
          <a:endParaRPr lang="en-US" sz="1200" kern="1200" dirty="0"/>
        </a:p>
      </dsp:txBody>
      <dsp:txXfrm>
        <a:off x="1950727" y="486621"/>
        <a:ext cx="1325598" cy="776043"/>
      </dsp:txXfrm>
    </dsp:sp>
    <dsp:sp modelId="{88ED3033-B4AE-460D-B530-B4241EF26747}">
      <dsp:nvSpPr>
        <dsp:cNvPr id="0" name=""/>
        <dsp:cNvSpPr/>
      </dsp:nvSpPr>
      <dsp:spPr>
        <a:xfrm>
          <a:off x="3437858" y="704281"/>
          <a:ext cx="291263" cy="340723"/>
        </a:xfrm>
        <a:prstGeom prst="rightArrow">
          <a:avLst>
            <a:gd name="adj1" fmla="val 60000"/>
            <a:gd name="adj2" fmla="val 50000"/>
          </a:avLst>
        </a:prstGeom>
        <a:solidFill>
          <a:srgbClr val="FF000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3437858" y="772426"/>
        <a:ext cx="203884" cy="204433"/>
      </dsp:txXfrm>
    </dsp:sp>
    <dsp:sp modelId="{A3EB1529-B483-475F-AA79-5C056837DCDC}">
      <dsp:nvSpPr>
        <dsp:cNvPr id="0" name=""/>
        <dsp:cNvSpPr/>
      </dsp:nvSpPr>
      <dsp:spPr>
        <a:xfrm>
          <a:off x="3850024" y="462477"/>
          <a:ext cx="1373886" cy="824331"/>
        </a:xfrm>
        <a:prstGeom prst="roundRect">
          <a:avLst>
            <a:gd name="adj" fmla="val 10000"/>
          </a:avLst>
        </a:prstGeom>
        <a:solidFill>
          <a:schemeClr val="accent1">
            <a:lumMod val="50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Does it fit the mission of my organ./profession?</a:t>
          </a:r>
          <a:endParaRPr lang="en-US" sz="1200" kern="1200" dirty="0"/>
        </a:p>
      </dsp:txBody>
      <dsp:txXfrm>
        <a:off x="3874168" y="486621"/>
        <a:ext cx="1325598" cy="776043"/>
      </dsp:txXfrm>
    </dsp:sp>
    <dsp:sp modelId="{8EFC46B7-3E6B-47B7-AC92-2E4DA2BF8D69}">
      <dsp:nvSpPr>
        <dsp:cNvPr id="0" name=""/>
        <dsp:cNvSpPr/>
      </dsp:nvSpPr>
      <dsp:spPr>
        <a:xfrm>
          <a:off x="5361299" y="704281"/>
          <a:ext cx="291263" cy="340723"/>
        </a:xfrm>
        <a:prstGeom prst="rightArrow">
          <a:avLst>
            <a:gd name="adj1" fmla="val 60000"/>
            <a:gd name="adj2" fmla="val 50000"/>
          </a:avLst>
        </a:prstGeom>
        <a:solidFill>
          <a:srgbClr val="00B050"/>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en-US" sz="1000" kern="1200"/>
        </a:p>
      </dsp:txBody>
      <dsp:txXfrm>
        <a:off x="5361299" y="772426"/>
        <a:ext cx="203884" cy="204433"/>
      </dsp:txXfrm>
    </dsp:sp>
    <dsp:sp modelId="{96C06442-6326-4018-85AB-78D479ED0F39}">
      <dsp:nvSpPr>
        <dsp:cNvPr id="0" name=""/>
        <dsp:cNvSpPr/>
      </dsp:nvSpPr>
      <dsp:spPr>
        <a:xfrm>
          <a:off x="5773465" y="462477"/>
          <a:ext cx="1373886" cy="824331"/>
        </a:xfrm>
        <a:prstGeom prst="roundRect">
          <a:avLst>
            <a:gd name="adj" fmla="val 10000"/>
          </a:avLst>
        </a:prstGeom>
        <a:solidFill>
          <a:schemeClr val="accent5">
            <a:lumMod val="7500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US" sz="1200" kern="1200" dirty="0" smtClean="0"/>
            <a:t>Does it fit my </a:t>
          </a:r>
          <a:r>
            <a:rPr lang="en-US" sz="1200" kern="1200" dirty="0" smtClean="0"/>
            <a:t>professional moral </a:t>
          </a:r>
          <a:r>
            <a:rPr lang="en-US" sz="1200" kern="1200" dirty="0" smtClean="0"/>
            <a:t>conscience</a:t>
          </a:r>
          <a:endParaRPr lang="en-US" sz="1200" kern="1200" dirty="0"/>
        </a:p>
      </dsp:txBody>
      <dsp:txXfrm>
        <a:off x="5797609" y="486621"/>
        <a:ext cx="1325598" cy="77604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C06442-6326-4018-85AB-78D479ED0F39}">
      <dsp:nvSpPr>
        <dsp:cNvPr id="0" name=""/>
        <dsp:cNvSpPr/>
      </dsp:nvSpPr>
      <dsp:spPr>
        <a:xfrm>
          <a:off x="6982" y="0"/>
          <a:ext cx="7143511" cy="1749286"/>
        </a:xfrm>
        <a:prstGeom prst="roundRect">
          <a:avLst>
            <a:gd name="adj" fmla="val 10000"/>
          </a:avLst>
        </a:prstGeom>
        <a:solidFill>
          <a:schemeClr val="accent1">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Can I justify it publicly </a:t>
          </a:r>
          <a:endParaRPr lang="en-US" sz="2400" kern="1200" dirty="0"/>
        </a:p>
      </dsp:txBody>
      <dsp:txXfrm>
        <a:off x="58217" y="51235"/>
        <a:ext cx="7041041" cy="164681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F6EA1D-5C47-4CD8-9C06-B2F64DA12ACF}">
      <dsp:nvSpPr>
        <dsp:cNvPr id="0" name=""/>
        <dsp:cNvSpPr/>
      </dsp:nvSpPr>
      <dsp:spPr>
        <a:xfrm>
          <a:off x="0" y="169333"/>
          <a:ext cx="2539999" cy="1524000"/>
        </a:xfrm>
        <a:prstGeom prst="rect">
          <a:avLst/>
        </a:prstGeom>
        <a:solidFill>
          <a:schemeClr val="accent2">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smtClean="0"/>
            <a:t>Identify and troubleshoot process, material, or equipment problems to minimize down time and recommend engineering solutions</a:t>
          </a:r>
          <a:endParaRPr lang="en-US" sz="1400" kern="1200" dirty="0"/>
        </a:p>
      </dsp:txBody>
      <dsp:txXfrm>
        <a:off x="0" y="169333"/>
        <a:ext cx="2539999" cy="1524000"/>
      </dsp:txXfrm>
    </dsp:sp>
    <dsp:sp modelId="{EDC1907F-6B19-4FCC-880F-7854CF13E551}">
      <dsp:nvSpPr>
        <dsp:cNvPr id="0" name=""/>
        <dsp:cNvSpPr/>
      </dsp:nvSpPr>
      <dsp:spPr>
        <a:xfrm>
          <a:off x="2794000" y="169333"/>
          <a:ext cx="2539999" cy="1524000"/>
        </a:xfrm>
        <a:prstGeom prst="rect">
          <a:avLst/>
        </a:prstGeom>
        <a:solidFill>
          <a:schemeClr val="accent3">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b="0" kern="1200" dirty="0" smtClean="0">
              <a:effectLst/>
            </a:rPr>
            <a:t>Develop, assemble, procure or modify existing and new tooling, fixtures, and equipment to ensure efficient production methods.</a:t>
          </a:r>
          <a:endParaRPr lang="en-US" sz="1400" b="0" kern="1200" dirty="0">
            <a:effectLst/>
          </a:endParaRPr>
        </a:p>
      </dsp:txBody>
      <dsp:txXfrm>
        <a:off x="2794000" y="169333"/>
        <a:ext cx="2539999" cy="1524000"/>
      </dsp:txXfrm>
    </dsp:sp>
    <dsp:sp modelId="{81A88C77-D25F-464C-BE7C-7E083A6CC1BA}">
      <dsp:nvSpPr>
        <dsp:cNvPr id="0" name=""/>
        <dsp:cNvSpPr/>
      </dsp:nvSpPr>
      <dsp:spPr>
        <a:xfrm>
          <a:off x="5587999" y="169333"/>
          <a:ext cx="2539999" cy="1524000"/>
        </a:xfrm>
        <a:prstGeom prst="rect">
          <a:avLst/>
        </a:prstGeom>
        <a:solidFill>
          <a:schemeClr val="accent4">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smtClean="0"/>
            <a:t>Assist the Engineers and Technologist with revisions and improvements to engineering methods and procedures, including writing change orders and deviations</a:t>
          </a:r>
          <a:endParaRPr lang="en-US" sz="1400" kern="1200" dirty="0"/>
        </a:p>
      </dsp:txBody>
      <dsp:txXfrm>
        <a:off x="5587999" y="169333"/>
        <a:ext cx="2539999" cy="1524000"/>
      </dsp:txXfrm>
    </dsp:sp>
    <dsp:sp modelId="{75CA5CD0-47BD-4D00-8699-9EF7DB4FED04}">
      <dsp:nvSpPr>
        <dsp:cNvPr id="0" name=""/>
        <dsp:cNvSpPr/>
      </dsp:nvSpPr>
      <dsp:spPr>
        <a:xfrm>
          <a:off x="0" y="1947333"/>
          <a:ext cx="2539999" cy="1524000"/>
        </a:xfrm>
        <a:prstGeom prst="rect">
          <a:avLst/>
        </a:prstGeom>
        <a:solidFill>
          <a:schemeClr val="accent5">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smtClean="0"/>
            <a:t>Assist with hands on training of craftsmen on new products, tooling, equipment and process revisions</a:t>
          </a:r>
          <a:endParaRPr lang="en-US" sz="1400" kern="1200" dirty="0"/>
        </a:p>
      </dsp:txBody>
      <dsp:txXfrm>
        <a:off x="0" y="1947333"/>
        <a:ext cx="2539999" cy="1524000"/>
      </dsp:txXfrm>
    </dsp:sp>
    <dsp:sp modelId="{922930D0-DFAF-4D4F-B8E7-A14B67213373}">
      <dsp:nvSpPr>
        <dsp:cNvPr id="0" name=""/>
        <dsp:cNvSpPr/>
      </dsp:nvSpPr>
      <dsp:spPr>
        <a:xfrm>
          <a:off x="2794000" y="1947333"/>
          <a:ext cx="2539999" cy="1524000"/>
        </a:xfrm>
        <a:prstGeom prst="rect">
          <a:avLst/>
        </a:prstGeom>
        <a:solidFill>
          <a:schemeClr val="accent6">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smtClean="0"/>
            <a:t>Schedule, complete, and document routine maintenance on applicable manufacturing and test equipment.</a:t>
          </a:r>
          <a:endParaRPr lang="en-US" sz="1400" kern="1200" dirty="0"/>
        </a:p>
      </dsp:txBody>
      <dsp:txXfrm>
        <a:off x="2794000" y="1947333"/>
        <a:ext cx="2539999" cy="1524000"/>
      </dsp:txXfrm>
    </dsp:sp>
    <dsp:sp modelId="{C27BE659-9416-4C69-9B96-99514B8E9317}">
      <dsp:nvSpPr>
        <dsp:cNvPr id="0" name=""/>
        <dsp:cNvSpPr/>
      </dsp:nvSpPr>
      <dsp:spPr>
        <a:xfrm>
          <a:off x="5587999" y="1947333"/>
          <a:ext cx="2539999" cy="1524000"/>
        </a:xfrm>
        <a:prstGeom prst="rect">
          <a:avLst/>
        </a:prstGeom>
        <a:solidFill>
          <a:schemeClr val="accent2">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smtClean="0"/>
            <a:t>Read schematics, assembly drawings, data sheets, and process sheets to perform testing, build fixtures, checkout and trouble-shoot equipment</a:t>
          </a:r>
          <a:endParaRPr lang="en-US" sz="1400" kern="1200" dirty="0"/>
        </a:p>
      </dsp:txBody>
      <dsp:txXfrm>
        <a:off x="5587999" y="1947333"/>
        <a:ext cx="2539999" cy="1524000"/>
      </dsp:txXfrm>
    </dsp:sp>
    <dsp:sp modelId="{793A8732-771D-47DE-A4E7-ACB7D54708AA}">
      <dsp:nvSpPr>
        <dsp:cNvPr id="0" name=""/>
        <dsp:cNvSpPr/>
      </dsp:nvSpPr>
      <dsp:spPr>
        <a:xfrm>
          <a:off x="0" y="3725333"/>
          <a:ext cx="2539999" cy="1524000"/>
        </a:xfrm>
        <a:prstGeom prst="rect">
          <a:avLst/>
        </a:prstGeom>
        <a:solidFill>
          <a:schemeClr val="accent3">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smtClean="0"/>
            <a:t>Perform tests, gather data, and write results/reports with assistance from Engineers and technologists, utilizing various types engineering standards etc.</a:t>
          </a:r>
          <a:endParaRPr lang="en-US" sz="1400" kern="1200" dirty="0"/>
        </a:p>
      </dsp:txBody>
      <dsp:txXfrm>
        <a:off x="0" y="3725333"/>
        <a:ext cx="2539999" cy="1524000"/>
      </dsp:txXfrm>
    </dsp:sp>
    <dsp:sp modelId="{72794F5F-3415-46FC-A4CA-E8CFE86FF858}">
      <dsp:nvSpPr>
        <dsp:cNvPr id="0" name=""/>
        <dsp:cNvSpPr/>
      </dsp:nvSpPr>
      <dsp:spPr>
        <a:xfrm>
          <a:off x="2794000" y="3725333"/>
          <a:ext cx="2539999" cy="1524000"/>
        </a:xfrm>
        <a:prstGeom prst="rect">
          <a:avLst/>
        </a:prstGeom>
        <a:solidFill>
          <a:schemeClr val="accent4">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smtClean="0"/>
            <a:t>Comply with policies, guidelines and regulatory requirements for engineering activities</a:t>
          </a:r>
          <a:endParaRPr lang="en-US" sz="1400" kern="1200" dirty="0"/>
        </a:p>
      </dsp:txBody>
      <dsp:txXfrm>
        <a:off x="2794000" y="3725333"/>
        <a:ext cx="2539999" cy="1524000"/>
      </dsp:txXfrm>
    </dsp:sp>
    <dsp:sp modelId="{EE5153E9-0740-4F10-814A-6CFA7208040E}">
      <dsp:nvSpPr>
        <dsp:cNvPr id="0" name=""/>
        <dsp:cNvSpPr/>
      </dsp:nvSpPr>
      <dsp:spPr>
        <a:xfrm>
          <a:off x="5587999" y="3725333"/>
          <a:ext cx="2539999" cy="1524000"/>
        </a:xfrm>
        <a:prstGeom prst="rect">
          <a:avLst/>
        </a:prstGeom>
        <a:solidFill>
          <a:schemeClr val="accent5">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smtClean="0"/>
            <a:t>Computer literacy</a:t>
          </a:r>
          <a:endParaRPr lang="en-US" sz="1400" kern="1200" dirty="0"/>
        </a:p>
      </dsp:txBody>
      <dsp:txXfrm>
        <a:off x="5587999" y="3725333"/>
        <a:ext cx="2539999" cy="152400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452D3-FAE8-4529-8133-07393B3BE11D}">
      <dsp:nvSpPr>
        <dsp:cNvPr id="0" name=""/>
        <dsp:cNvSpPr/>
      </dsp:nvSpPr>
      <dsp:spPr>
        <a:xfrm rot="5400000">
          <a:off x="3657797" y="103023"/>
          <a:ext cx="1525763" cy="1327414"/>
        </a:xfrm>
        <a:prstGeom prst="hexagon">
          <a:avLst>
            <a:gd name="adj" fmla="val 25000"/>
            <a:gd name="vf" fmla="val 115470"/>
          </a:avLst>
        </a:prstGeom>
        <a:solidFill>
          <a:schemeClr val="accent2">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Drafting</a:t>
          </a:r>
          <a:endParaRPr lang="en-US" sz="1400" kern="1200" dirty="0"/>
        </a:p>
      </dsp:txBody>
      <dsp:txXfrm rot="-5400000">
        <a:off x="3963826" y="241614"/>
        <a:ext cx="913704" cy="1050233"/>
      </dsp:txXfrm>
    </dsp:sp>
    <dsp:sp modelId="{596B6C21-3A1C-429B-A022-ADE7D609955E}">
      <dsp:nvSpPr>
        <dsp:cNvPr id="0" name=""/>
        <dsp:cNvSpPr/>
      </dsp:nvSpPr>
      <dsp:spPr>
        <a:xfrm>
          <a:off x="5107622" y="309001"/>
          <a:ext cx="1702752" cy="915458"/>
        </a:xfrm>
        <a:prstGeom prst="rect">
          <a:avLst/>
        </a:prstGeom>
        <a:noFill/>
        <a:ln>
          <a:noFill/>
        </a:ln>
        <a:effectLst/>
      </dsp:spPr>
      <dsp:style>
        <a:lnRef idx="0">
          <a:scrgbClr r="0" g="0" b="0"/>
        </a:lnRef>
        <a:fillRef idx="0">
          <a:scrgbClr r="0" g="0" b="0"/>
        </a:fillRef>
        <a:effectRef idx="0">
          <a:scrgbClr r="0" g="0" b="0"/>
        </a:effectRef>
        <a:fontRef idx="minor"/>
      </dsp:style>
    </dsp:sp>
    <dsp:sp modelId="{9D1EE2F5-D1A9-43D9-8B7E-8F8F2851E875}">
      <dsp:nvSpPr>
        <dsp:cNvPr id="0" name=""/>
        <dsp:cNvSpPr/>
      </dsp:nvSpPr>
      <dsp:spPr>
        <a:xfrm rot="5400000">
          <a:off x="2224189" y="103023"/>
          <a:ext cx="1525763" cy="1327414"/>
        </a:xfrm>
        <a:prstGeom prst="hexagon">
          <a:avLst>
            <a:gd name="adj" fmla="val 25000"/>
            <a:gd name="vf" fmla="val 115470"/>
          </a:avLst>
        </a:prstGeom>
        <a:solidFill>
          <a:schemeClr val="accent3">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t>Data collection</a:t>
          </a:r>
          <a:endParaRPr lang="en-US" sz="1400" kern="1200" dirty="0"/>
        </a:p>
      </dsp:txBody>
      <dsp:txXfrm rot="-5400000">
        <a:off x="2530218" y="241614"/>
        <a:ext cx="913704" cy="1050233"/>
      </dsp:txXfrm>
    </dsp:sp>
    <dsp:sp modelId="{5C88F2AF-F2A1-4772-B59E-A208B556A57F}">
      <dsp:nvSpPr>
        <dsp:cNvPr id="0" name=""/>
        <dsp:cNvSpPr/>
      </dsp:nvSpPr>
      <dsp:spPr>
        <a:xfrm rot="5400000">
          <a:off x="2938246" y="1398092"/>
          <a:ext cx="1525763" cy="1327414"/>
        </a:xfrm>
        <a:prstGeom prst="hexagon">
          <a:avLst>
            <a:gd name="adj" fmla="val 25000"/>
            <a:gd name="vf" fmla="val 115470"/>
          </a:avLst>
        </a:prstGeom>
        <a:solidFill>
          <a:schemeClr val="accent4">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Design Revision</a:t>
          </a:r>
          <a:endParaRPr lang="en-US" sz="1400" kern="1200" dirty="0"/>
        </a:p>
      </dsp:txBody>
      <dsp:txXfrm rot="-5400000">
        <a:off x="3244275" y="1536683"/>
        <a:ext cx="913704" cy="1050233"/>
      </dsp:txXfrm>
    </dsp:sp>
    <dsp:sp modelId="{A1066DC7-6F17-43C7-9ABC-4B547C720232}">
      <dsp:nvSpPr>
        <dsp:cNvPr id="0" name=""/>
        <dsp:cNvSpPr/>
      </dsp:nvSpPr>
      <dsp:spPr>
        <a:xfrm>
          <a:off x="1317625" y="1604070"/>
          <a:ext cx="1647825" cy="915458"/>
        </a:xfrm>
        <a:prstGeom prst="rect">
          <a:avLst/>
        </a:prstGeom>
        <a:noFill/>
        <a:ln>
          <a:noFill/>
        </a:ln>
        <a:effectLst/>
      </dsp:spPr>
      <dsp:style>
        <a:lnRef idx="0">
          <a:scrgbClr r="0" g="0" b="0"/>
        </a:lnRef>
        <a:fillRef idx="0">
          <a:scrgbClr r="0" g="0" b="0"/>
        </a:fillRef>
        <a:effectRef idx="0">
          <a:scrgbClr r="0" g="0" b="0"/>
        </a:effectRef>
        <a:fontRef idx="minor"/>
      </dsp:style>
    </dsp:sp>
    <dsp:sp modelId="{B1E925C5-8939-4AFA-8478-0AB8AA1A2F3D}">
      <dsp:nvSpPr>
        <dsp:cNvPr id="0" name=""/>
        <dsp:cNvSpPr/>
      </dsp:nvSpPr>
      <dsp:spPr>
        <a:xfrm rot="5400000">
          <a:off x="4371854" y="1398092"/>
          <a:ext cx="1525763" cy="1327414"/>
        </a:xfrm>
        <a:prstGeom prst="hexagon">
          <a:avLst>
            <a:gd name="adj" fmla="val 25000"/>
            <a:gd name="vf" fmla="val 115470"/>
          </a:avLst>
        </a:prstGeom>
        <a:solidFill>
          <a:schemeClr val="accent5">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n-US" sz="1600" kern="1200" dirty="0" smtClean="0"/>
            <a:t>Experimentation of design</a:t>
          </a:r>
          <a:endParaRPr lang="en-US" sz="1600" kern="1200" dirty="0"/>
        </a:p>
      </dsp:txBody>
      <dsp:txXfrm rot="-5400000">
        <a:off x="4677883" y="1536683"/>
        <a:ext cx="913704" cy="1050233"/>
      </dsp:txXfrm>
    </dsp:sp>
    <dsp:sp modelId="{373E02F0-19B3-4D80-84A0-38B4B757441B}">
      <dsp:nvSpPr>
        <dsp:cNvPr id="0" name=""/>
        <dsp:cNvSpPr/>
      </dsp:nvSpPr>
      <dsp:spPr>
        <a:xfrm rot="5400000">
          <a:off x="3657797" y="2693160"/>
          <a:ext cx="1525763" cy="1327414"/>
        </a:xfrm>
        <a:prstGeom prst="hexagon">
          <a:avLst>
            <a:gd name="adj" fmla="val 25000"/>
            <a:gd name="vf" fmla="val 115470"/>
          </a:avLst>
        </a:prstGeom>
        <a:solidFill>
          <a:schemeClr val="accent6">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Supervision</a:t>
          </a:r>
          <a:endParaRPr lang="en-US" sz="1400" kern="1200" dirty="0"/>
        </a:p>
      </dsp:txBody>
      <dsp:txXfrm rot="-5400000">
        <a:off x="3963826" y="2831751"/>
        <a:ext cx="913704" cy="1050233"/>
      </dsp:txXfrm>
    </dsp:sp>
    <dsp:sp modelId="{7A6E2238-A400-4508-AFCF-C9E8F9F55199}">
      <dsp:nvSpPr>
        <dsp:cNvPr id="0" name=""/>
        <dsp:cNvSpPr/>
      </dsp:nvSpPr>
      <dsp:spPr>
        <a:xfrm>
          <a:off x="5107622" y="2899138"/>
          <a:ext cx="1702752" cy="915458"/>
        </a:xfrm>
        <a:prstGeom prst="rect">
          <a:avLst/>
        </a:prstGeom>
        <a:noFill/>
        <a:ln>
          <a:noFill/>
        </a:ln>
        <a:effectLst/>
      </dsp:spPr>
      <dsp:style>
        <a:lnRef idx="0">
          <a:scrgbClr r="0" g="0" b="0"/>
        </a:lnRef>
        <a:fillRef idx="0">
          <a:scrgbClr r="0" g="0" b="0"/>
        </a:fillRef>
        <a:effectRef idx="0">
          <a:scrgbClr r="0" g="0" b="0"/>
        </a:effectRef>
        <a:fontRef idx="minor"/>
      </dsp:style>
    </dsp:sp>
    <dsp:sp modelId="{6F30EC74-8368-4B1F-8257-C1E23915F58B}">
      <dsp:nvSpPr>
        <dsp:cNvPr id="0" name=""/>
        <dsp:cNvSpPr/>
      </dsp:nvSpPr>
      <dsp:spPr>
        <a:xfrm rot="5400000">
          <a:off x="2224189" y="2693160"/>
          <a:ext cx="1525763" cy="1327414"/>
        </a:xfrm>
        <a:prstGeom prst="hexagon">
          <a:avLst>
            <a:gd name="adj" fmla="val 25000"/>
            <a:gd name="vf" fmla="val 115470"/>
          </a:avLst>
        </a:prstGeom>
        <a:solidFill>
          <a:schemeClr val="accent2">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l" defTabSz="622300">
            <a:lnSpc>
              <a:spcPct val="90000"/>
            </a:lnSpc>
            <a:spcBef>
              <a:spcPct val="0"/>
            </a:spcBef>
            <a:spcAft>
              <a:spcPct val="35000"/>
            </a:spcAft>
          </a:pPr>
          <a:r>
            <a:rPr lang="en-US" sz="1400" kern="1200" dirty="0" smtClean="0"/>
            <a:t>Preparation of design schedules</a:t>
          </a:r>
          <a:endParaRPr lang="en-US" sz="1400" kern="1200" dirty="0"/>
        </a:p>
      </dsp:txBody>
      <dsp:txXfrm rot="-5400000">
        <a:off x="2530218" y="2831751"/>
        <a:ext cx="913704" cy="1050233"/>
      </dsp:txXfrm>
    </dsp:sp>
    <dsp:sp modelId="{28BEFF9E-3BE1-43EC-99C9-2E386E7B4E1A}">
      <dsp:nvSpPr>
        <dsp:cNvPr id="0" name=""/>
        <dsp:cNvSpPr/>
      </dsp:nvSpPr>
      <dsp:spPr>
        <a:xfrm rot="5400000">
          <a:off x="2938246" y="3988228"/>
          <a:ext cx="1525763" cy="1327414"/>
        </a:xfrm>
        <a:prstGeom prst="hexagon">
          <a:avLst>
            <a:gd name="adj" fmla="val 25000"/>
            <a:gd name="vf" fmla="val 115470"/>
          </a:avLst>
        </a:prstGeom>
        <a:solidFill>
          <a:schemeClr val="accent3">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dirty="0" smtClean="0"/>
            <a:t>Cost Estimates</a:t>
          </a:r>
          <a:endParaRPr lang="en-US" sz="1500" kern="1200" dirty="0"/>
        </a:p>
      </dsp:txBody>
      <dsp:txXfrm rot="-5400000">
        <a:off x="3244275" y="4126819"/>
        <a:ext cx="913704" cy="1050233"/>
      </dsp:txXfrm>
    </dsp:sp>
    <dsp:sp modelId="{A9048947-7F52-4708-8CEE-A967AD8B30EE}">
      <dsp:nvSpPr>
        <dsp:cNvPr id="0" name=""/>
        <dsp:cNvSpPr/>
      </dsp:nvSpPr>
      <dsp:spPr>
        <a:xfrm>
          <a:off x="1317625" y="4194206"/>
          <a:ext cx="1647825" cy="915458"/>
        </a:xfrm>
        <a:prstGeom prst="rect">
          <a:avLst/>
        </a:prstGeom>
        <a:noFill/>
        <a:ln>
          <a:noFill/>
        </a:ln>
        <a:effectLst/>
      </dsp:spPr>
      <dsp:style>
        <a:lnRef idx="0">
          <a:scrgbClr r="0" g="0" b="0"/>
        </a:lnRef>
        <a:fillRef idx="0">
          <a:scrgbClr r="0" g="0" b="0"/>
        </a:fillRef>
        <a:effectRef idx="0">
          <a:scrgbClr r="0" g="0" b="0"/>
        </a:effectRef>
        <a:fontRef idx="minor"/>
      </dsp:style>
    </dsp:sp>
    <dsp:sp modelId="{5A9CD115-CCD9-49D2-87FA-38D50484797C}">
      <dsp:nvSpPr>
        <dsp:cNvPr id="0" name=""/>
        <dsp:cNvSpPr/>
      </dsp:nvSpPr>
      <dsp:spPr>
        <a:xfrm rot="5400000">
          <a:off x="4354810" y="3988228"/>
          <a:ext cx="1525763" cy="1327414"/>
        </a:xfrm>
        <a:prstGeom prst="hexagon">
          <a:avLst>
            <a:gd name="adj" fmla="val 25000"/>
            <a:gd name="vf" fmla="val 115470"/>
          </a:avLst>
        </a:prstGeom>
        <a:solidFill>
          <a:schemeClr val="accent4">
            <a:hueOff val="0"/>
            <a:satOff val="0"/>
            <a:lumOff val="0"/>
            <a:alphaOff val="0"/>
          </a:schemeClr>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t>Maintaining design documents</a:t>
          </a:r>
          <a:endParaRPr lang="en-US" sz="1400" kern="1200" dirty="0"/>
        </a:p>
      </dsp:txBody>
      <dsp:txXfrm rot="-5400000">
        <a:off x="4660839" y="4126819"/>
        <a:ext cx="913704" cy="1050233"/>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452D3-FAE8-4529-8133-07393B3BE11D}">
      <dsp:nvSpPr>
        <dsp:cNvPr id="0" name=""/>
        <dsp:cNvSpPr/>
      </dsp:nvSpPr>
      <dsp:spPr>
        <a:xfrm rot="5400000">
          <a:off x="3640753" y="103023"/>
          <a:ext cx="1525763" cy="1327414"/>
        </a:xfrm>
        <a:prstGeom prst="hexagon">
          <a:avLst>
            <a:gd name="adj" fmla="val 25000"/>
            <a:gd name="vf" fmla="val 115470"/>
          </a:avLst>
        </a:prstGeom>
        <a:solidFill>
          <a:schemeClr val="accent2">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Review as As-built</a:t>
          </a:r>
          <a:endParaRPr lang="en-US" sz="1400" kern="1200" dirty="0"/>
        </a:p>
      </dsp:txBody>
      <dsp:txXfrm rot="-5400000">
        <a:off x="3946782" y="241614"/>
        <a:ext cx="913704" cy="1050233"/>
      </dsp:txXfrm>
    </dsp:sp>
    <dsp:sp modelId="{596B6C21-3A1C-429B-A022-ADE7D609955E}">
      <dsp:nvSpPr>
        <dsp:cNvPr id="0" name=""/>
        <dsp:cNvSpPr/>
      </dsp:nvSpPr>
      <dsp:spPr>
        <a:xfrm>
          <a:off x="5107622" y="309001"/>
          <a:ext cx="1702752" cy="915458"/>
        </a:xfrm>
        <a:prstGeom prst="rect">
          <a:avLst/>
        </a:prstGeom>
        <a:noFill/>
        <a:ln>
          <a:noFill/>
        </a:ln>
        <a:effectLst/>
      </dsp:spPr>
      <dsp:style>
        <a:lnRef idx="0">
          <a:scrgbClr r="0" g="0" b="0"/>
        </a:lnRef>
        <a:fillRef idx="0">
          <a:scrgbClr r="0" g="0" b="0"/>
        </a:fillRef>
        <a:effectRef idx="0">
          <a:scrgbClr r="0" g="0" b="0"/>
        </a:effectRef>
        <a:fontRef idx="minor"/>
      </dsp:style>
    </dsp:sp>
    <dsp:sp modelId="{9D1EE2F5-D1A9-43D9-8B7E-8F8F2851E875}">
      <dsp:nvSpPr>
        <dsp:cNvPr id="0" name=""/>
        <dsp:cNvSpPr/>
      </dsp:nvSpPr>
      <dsp:spPr>
        <a:xfrm rot="5400000">
          <a:off x="2207145" y="103023"/>
          <a:ext cx="1525763" cy="1327414"/>
        </a:xfrm>
        <a:prstGeom prst="hexagon">
          <a:avLst>
            <a:gd name="adj" fmla="val 25000"/>
            <a:gd name="vf" fmla="val 115470"/>
          </a:avLst>
        </a:prstGeom>
        <a:solidFill>
          <a:schemeClr val="accent3">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t>Physical Inspection</a:t>
          </a:r>
          <a:endParaRPr lang="en-US" sz="1400" kern="1200" dirty="0"/>
        </a:p>
      </dsp:txBody>
      <dsp:txXfrm rot="-5400000">
        <a:off x="2513174" y="241614"/>
        <a:ext cx="913704" cy="1050233"/>
      </dsp:txXfrm>
    </dsp:sp>
    <dsp:sp modelId="{5C88F2AF-F2A1-4772-B59E-A208B556A57F}">
      <dsp:nvSpPr>
        <dsp:cNvPr id="0" name=""/>
        <dsp:cNvSpPr/>
      </dsp:nvSpPr>
      <dsp:spPr>
        <a:xfrm rot="5400000">
          <a:off x="2921202" y="1398092"/>
          <a:ext cx="1525763" cy="1327414"/>
        </a:xfrm>
        <a:prstGeom prst="hexagon">
          <a:avLst>
            <a:gd name="adj" fmla="val 25000"/>
            <a:gd name="vf" fmla="val 115470"/>
          </a:avLst>
        </a:prstGeom>
        <a:solidFill>
          <a:schemeClr val="accent4">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Evaluate work on site</a:t>
          </a:r>
          <a:endParaRPr lang="en-US" sz="1400" kern="1200" dirty="0"/>
        </a:p>
      </dsp:txBody>
      <dsp:txXfrm rot="-5400000">
        <a:off x="3227231" y="1536683"/>
        <a:ext cx="913704" cy="1050233"/>
      </dsp:txXfrm>
    </dsp:sp>
    <dsp:sp modelId="{A1066DC7-6F17-43C7-9ABC-4B547C720232}">
      <dsp:nvSpPr>
        <dsp:cNvPr id="0" name=""/>
        <dsp:cNvSpPr/>
      </dsp:nvSpPr>
      <dsp:spPr>
        <a:xfrm>
          <a:off x="1317625" y="1604070"/>
          <a:ext cx="1647825" cy="915458"/>
        </a:xfrm>
        <a:prstGeom prst="rect">
          <a:avLst/>
        </a:prstGeom>
        <a:noFill/>
        <a:ln>
          <a:noFill/>
        </a:ln>
        <a:effectLst/>
      </dsp:spPr>
      <dsp:style>
        <a:lnRef idx="0">
          <a:scrgbClr r="0" g="0" b="0"/>
        </a:lnRef>
        <a:fillRef idx="0">
          <a:scrgbClr r="0" g="0" b="0"/>
        </a:fillRef>
        <a:effectRef idx="0">
          <a:scrgbClr r="0" g="0" b="0"/>
        </a:effectRef>
        <a:fontRef idx="minor"/>
      </dsp:style>
    </dsp:sp>
    <dsp:sp modelId="{B1E925C5-8939-4AFA-8478-0AB8AA1A2F3D}">
      <dsp:nvSpPr>
        <dsp:cNvPr id="0" name=""/>
        <dsp:cNvSpPr/>
      </dsp:nvSpPr>
      <dsp:spPr>
        <a:xfrm rot="5400000">
          <a:off x="4354810" y="1398092"/>
          <a:ext cx="1525763" cy="1327414"/>
        </a:xfrm>
        <a:prstGeom prst="hexagon">
          <a:avLst>
            <a:gd name="adj" fmla="val 25000"/>
            <a:gd name="vf" fmla="val 115470"/>
          </a:avLst>
        </a:prstGeom>
        <a:solidFill>
          <a:schemeClr val="accent5">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n-US" sz="1600" kern="1200" dirty="0" smtClean="0"/>
            <a:t>Perform survey at site</a:t>
          </a:r>
          <a:endParaRPr lang="en-US" sz="1600" kern="1200" dirty="0"/>
        </a:p>
      </dsp:txBody>
      <dsp:txXfrm rot="-5400000">
        <a:off x="4660839" y="1536683"/>
        <a:ext cx="913704" cy="1050233"/>
      </dsp:txXfrm>
    </dsp:sp>
    <dsp:sp modelId="{373E02F0-19B3-4D80-84A0-38B4B757441B}">
      <dsp:nvSpPr>
        <dsp:cNvPr id="0" name=""/>
        <dsp:cNvSpPr/>
      </dsp:nvSpPr>
      <dsp:spPr>
        <a:xfrm rot="5400000">
          <a:off x="3640753" y="2693160"/>
          <a:ext cx="1525763" cy="1327414"/>
        </a:xfrm>
        <a:prstGeom prst="hexagon">
          <a:avLst>
            <a:gd name="adj" fmla="val 25000"/>
            <a:gd name="vf" fmla="val 115470"/>
          </a:avLst>
        </a:prstGeom>
        <a:solidFill>
          <a:schemeClr val="accent6">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kern="1200" dirty="0" smtClean="0"/>
            <a:t>Ensure work according to specs.</a:t>
          </a:r>
          <a:endParaRPr lang="en-US" sz="1400" kern="1200" dirty="0"/>
        </a:p>
      </dsp:txBody>
      <dsp:txXfrm rot="-5400000">
        <a:off x="3946782" y="2831751"/>
        <a:ext cx="913704" cy="1050233"/>
      </dsp:txXfrm>
    </dsp:sp>
    <dsp:sp modelId="{7A6E2238-A400-4508-AFCF-C9E8F9F55199}">
      <dsp:nvSpPr>
        <dsp:cNvPr id="0" name=""/>
        <dsp:cNvSpPr/>
      </dsp:nvSpPr>
      <dsp:spPr>
        <a:xfrm>
          <a:off x="5107622" y="2899138"/>
          <a:ext cx="1702752" cy="915458"/>
        </a:xfrm>
        <a:prstGeom prst="rect">
          <a:avLst/>
        </a:prstGeom>
        <a:noFill/>
        <a:ln>
          <a:noFill/>
        </a:ln>
        <a:effectLst/>
      </dsp:spPr>
      <dsp:style>
        <a:lnRef idx="0">
          <a:scrgbClr r="0" g="0" b="0"/>
        </a:lnRef>
        <a:fillRef idx="0">
          <a:scrgbClr r="0" g="0" b="0"/>
        </a:fillRef>
        <a:effectRef idx="0">
          <a:scrgbClr r="0" g="0" b="0"/>
        </a:effectRef>
        <a:fontRef idx="minor"/>
      </dsp:style>
    </dsp:sp>
    <dsp:sp modelId="{6F30EC74-8368-4B1F-8257-C1E23915F58B}">
      <dsp:nvSpPr>
        <dsp:cNvPr id="0" name=""/>
        <dsp:cNvSpPr/>
      </dsp:nvSpPr>
      <dsp:spPr>
        <a:xfrm rot="5400000">
          <a:off x="2207145" y="2693160"/>
          <a:ext cx="1525763" cy="1327414"/>
        </a:xfrm>
        <a:prstGeom prst="hexagon">
          <a:avLst>
            <a:gd name="adj" fmla="val 25000"/>
            <a:gd name="vf" fmla="val 115470"/>
          </a:avLst>
        </a:prstGeom>
        <a:solidFill>
          <a:schemeClr val="accent2">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l" defTabSz="622300">
            <a:lnSpc>
              <a:spcPct val="90000"/>
            </a:lnSpc>
            <a:spcBef>
              <a:spcPct val="0"/>
            </a:spcBef>
            <a:spcAft>
              <a:spcPct val="35000"/>
            </a:spcAft>
          </a:pPr>
          <a:r>
            <a:rPr lang="en-US" sz="1400" kern="1200" dirty="0" smtClean="0"/>
            <a:t>Arrange for testing of construction materials</a:t>
          </a:r>
          <a:endParaRPr lang="en-US" sz="1400" kern="1200" dirty="0"/>
        </a:p>
      </dsp:txBody>
      <dsp:txXfrm rot="-5400000">
        <a:off x="2513174" y="2831751"/>
        <a:ext cx="913704" cy="1050233"/>
      </dsp:txXfrm>
    </dsp:sp>
    <dsp:sp modelId="{28BEFF9E-3BE1-43EC-99C9-2E386E7B4E1A}">
      <dsp:nvSpPr>
        <dsp:cNvPr id="0" name=""/>
        <dsp:cNvSpPr/>
      </dsp:nvSpPr>
      <dsp:spPr>
        <a:xfrm rot="5400000">
          <a:off x="2921202" y="3988228"/>
          <a:ext cx="1525763" cy="1327414"/>
        </a:xfrm>
        <a:prstGeom prst="hexagon">
          <a:avLst>
            <a:gd name="adj" fmla="val 25000"/>
            <a:gd name="vf" fmla="val 115470"/>
          </a:avLst>
        </a:prstGeom>
        <a:solidFill>
          <a:schemeClr val="accent3">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a:lnSpc>
              <a:spcPct val="90000"/>
            </a:lnSpc>
            <a:spcBef>
              <a:spcPct val="0"/>
            </a:spcBef>
            <a:spcAft>
              <a:spcPct val="35000"/>
            </a:spcAft>
          </a:pPr>
          <a:r>
            <a:rPr lang="en-US" sz="1400" kern="1200" dirty="0" smtClean="0"/>
            <a:t>Keep time scales</a:t>
          </a:r>
          <a:endParaRPr lang="en-US" sz="1400" kern="1200" dirty="0"/>
        </a:p>
      </dsp:txBody>
      <dsp:txXfrm rot="-5400000">
        <a:off x="3227231" y="4126819"/>
        <a:ext cx="913704" cy="1050233"/>
      </dsp:txXfrm>
    </dsp:sp>
    <dsp:sp modelId="{A9048947-7F52-4708-8CEE-A967AD8B30EE}">
      <dsp:nvSpPr>
        <dsp:cNvPr id="0" name=""/>
        <dsp:cNvSpPr/>
      </dsp:nvSpPr>
      <dsp:spPr>
        <a:xfrm>
          <a:off x="1317625" y="4194206"/>
          <a:ext cx="1647825" cy="915458"/>
        </a:xfrm>
        <a:prstGeom prst="rect">
          <a:avLst/>
        </a:prstGeom>
        <a:noFill/>
        <a:ln>
          <a:noFill/>
        </a:ln>
        <a:effectLst/>
      </dsp:spPr>
      <dsp:style>
        <a:lnRef idx="0">
          <a:scrgbClr r="0" g="0" b="0"/>
        </a:lnRef>
        <a:fillRef idx="0">
          <a:scrgbClr r="0" g="0" b="0"/>
        </a:fillRef>
        <a:effectRef idx="0">
          <a:scrgbClr r="0" g="0" b="0"/>
        </a:effectRef>
        <a:fontRef idx="minor"/>
      </dsp:style>
    </dsp:sp>
    <dsp:sp modelId="{5A9CD115-CCD9-49D2-87FA-38D50484797C}">
      <dsp:nvSpPr>
        <dsp:cNvPr id="0" name=""/>
        <dsp:cNvSpPr/>
      </dsp:nvSpPr>
      <dsp:spPr>
        <a:xfrm rot="5400000">
          <a:off x="-29745" y="172049"/>
          <a:ext cx="1525763" cy="1327414"/>
        </a:xfrm>
        <a:prstGeom prst="hexagon">
          <a:avLst>
            <a:gd name="adj" fmla="val 25000"/>
            <a:gd name="vf" fmla="val 115470"/>
          </a:avLst>
        </a:prstGeom>
        <a:solidFill>
          <a:schemeClr val="accent4">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en-US" sz="3600" kern="1200" dirty="0"/>
        </a:p>
      </dsp:txBody>
      <dsp:txXfrm rot="-5400000">
        <a:off x="276284" y="310640"/>
        <a:ext cx="913704" cy="105023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D156EF-3CD0-4B8C-8092-564EA2DDE905}">
      <dsp:nvSpPr>
        <dsp:cNvPr id="0" name=""/>
        <dsp:cNvSpPr/>
      </dsp:nvSpPr>
      <dsp:spPr>
        <a:xfrm>
          <a:off x="2932161" y="2711"/>
          <a:ext cx="2263676" cy="1304395"/>
        </a:xfrm>
        <a:prstGeom prst="rect">
          <a:avLst/>
        </a:prstGeom>
        <a:solidFill>
          <a:schemeClr val="accent3">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800100">
            <a:lnSpc>
              <a:spcPct val="90000"/>
            </a:lnSpc>
            <a:spcBef>
              <a:spcPct val="0"/>
            </a:spcBef>
            <a:spcAft>
              <a:spcPct val="35000"/>
            </a:spcAft>
          </a:pPr>
          <a:r>
            <a:rPr lang="en-US" sz="1800" kern="1200" dirty="0" smtClean="0"/>
            <a:t>Budget</a:t>
          </a:r>
          <a:endParaRPr lang="en-US" sz="1800" kern="1200" dirty="0"/>
        </a:p>
      </dsp:txBody>
      <dsp:txXfrm>
        <a:off x="2932161" y="2711"/>
        <a:ext cx="2263676" cy="1304395"/>
      </dsp:txXfrm>
    </dsp:sp>
    <dsp:sp modelId="{89EA96EE-8792-48D4-BD7A-23E39EF4C608}">
      <dsp:nvSpPr>
        <dsp:cNvPr id="0" name=""/>
        <dsp:cNvSpPr/>
      </dsp:nvSpPr>
      <dsp:spPr>
        <a:xfrm>
          <a:off x="2920514" y="1372327"/>
          <a:ext cx="2286971" cy="1304395"/>
        </a:xfrm>
        <a:prstGeom prst="rect">
          <a:avLst/>
        </a:prstGeom>
        <a:solidFill>
          <a:schemeClr val="accent3">
            <a:hueOff val="2591827"/>
            <a:satOff val="-10423"/>
            <a:lumOff val="-3922"/>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US" sz="2000" kern="1200" dirty="0" smtClean="0"/>
            <a:t>scope</a:t>
          </a:r>
          <a:endParaRPr lang="en-US" sz="2000" kern="1200" dirty="0"/>
        </a:p>
      </dsp:txBody>
      <dsp:txXfrm>
        <a:off x="2920514" y="1372327"/>
        <a:ext cx="2286971" cy="1304395"/>
      </dsp:txXfrm>
    </dsp:sp>
    <dsp:sp modelId="{9B4D117F-831A-433D-9911-1B45B269753C}">
      <dsp:nvSpPr>
        <dsp:cNvPr id="0" name=""/>
        <dsp:cNvSpPr/>
      </dsp:nvSpPr>
      <dsp:spPr>
        <a:xfrm>
          <a:off x="2908866" y="2741943"/>
          <a:ext cx="2310266" cy="1304395"/>
        </a:xfrm>
        <a:prstGeom prst="rect">
          <a:avLst/>
        </a:prstGeom>
        <a:solidFill>
          <a:schemeClr val="accent3">
            <a:hueOff val="5183654"/>
            <a:satOff val="-20847"/>
            <a:lumOff val="-7843"/>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ctr" defTabSz="800100">
            <a:lnSpc>
              <a:spcPct val="90000"/>
            </a:lnSpc>
            <a:spcBef>
              <a:spcPct val="0"/>
            </a:spcBef>
            <a:spcAft>
              <a:spcPct val="35000"/>
            </a:spcAft>
          </a:pPr>
          <a:r>
            <a:rPr lang="en-US" sz="1800" kern="1200" dirty="0" smtClean="0"/>
            <a:t>Scheduled resources</a:t>
          </a:r>
          <a:endParaRPr lang="en-US" sz="1800" kern="1200" dirty="0"/>
        </a:p>
      </dsp:txBody>
      <dsp:txXfrm>
        <a:off x="2908866" y="2741943"/>
        <a:ext cx="2310266" cy="1304395"/>
      </dsp:txXfrm>
    </dsp:sp>
    <dsp:sp modelId="{0A277257-D275-49B7-9486-BE714751647C}">
      <dsp:nvSpPr>
        <dsp:cNvPr id="0" name=""/>
        <dsp:cNvSpPr/>
      </dsp:nvSpPr>
      <dsp:spPr>
        <a:xfrm>
          <a:off x="2897218" y="4111559"/>
          <a:ext cx="2333563" cy="1304395"/>
        </a:xfrm>
        <a:prstGeom prst="rect">
          <a:avLst/>
        </a:prstGeom>
        <a:solidFill>
          <a:schemeClr val="accent3">
            <a:hueOff val="7775480"/>
            <a:satOff val="-31270"/>
            <a:lumOff val="-11765"/>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US" sz="2000" kern="1200" dirty="0" smtClean="0"/>
            <a:t>Tasks</a:t>
          </a:r>
          <a:endParaRPr lang="en-US" sz="2000" kern="1200" dirty="0"/>
        </a:p>
      </dsp:txBody>
      <dsp:txXfrm>
        <a:off x="2897218" y="4111559"/>
        <a:ext cx="2333563" cy="130439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EBEC4A-E12E-459B-B2C6-A13F4958259E}">
      <dsp:nvSpPr>
        <dsp:cNvPr id="0" name=""/>
        <dsp:cNvSpPr/>
      </dsp:nvSpPr>
      <dsp:spPr>
        <a:xfrm rot="16200000">
          <a:off x="392902" y="-392902"/>
          <a:ext cx="2709333" cy="3495139"/>
        </a:xfrm>
        <a:prstGeom prst="round1Rect">
          <a:avLst/>
        </a:prstGeom>
        <a:solidFill>
          <a:schemeClr val="accent5">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a:lnSpc>
              <a:spcPct val="90000"/>
            </a:lnSpc>
            <a:spcBef>
              <a:spcPct val="0"/>
            </a:spcBef>
            <a:spcAft>
              <a:spcPct val="35000"/>
            </a:spcAft>
          </a:pPr>
          <a:r>
            <a:rPr lang="en-US" sz="2900" kern="1200" dirty="0" smtClean="0"/>
            <a:t>Optimization of facilities, preparation of main. schedules; </a:t>
          </a:r>
          <a:endParaRPr lang="en-US" sz="2900" kern="1200" dirty="0"/>
        </a:p>
      </dsp:txBody>
      <dsp:txXfrm rot="5400000">
        <a:off x="0" y="0"/>
        <a:ext cx="3495139" cy="2032000"/>
      </dsp:txXfrm>
    </dsp:sp>
    <dsp:sp modelId="{810DDEC9-EA6C-4910-89BF-3A9F95E6E8CE}">
      <dsp:nvSpPr>
        <dsp:cNvPr id="0" name=""/>
        <dsp:cNvSpPr/>
      </dsp:nvSpPr>
      <dsp:spPr>
        <a:xfrm>
          <a:off x="3495139" y="0"/>
          <a:ext cx="3495139" cy="2709333"/>
        </a:xfrm>
        <a:prstGeom prst="round1Rect">
          <a:avLst/>
        </a:prstGeom>
        <a:solidFill>
          <a:schemeClr val="accent5">
            <a:hueOff val="-5315159"/>
            <a:satOff val="4234"/>
            <a:lumOff val="-451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a:lnSpc>
              <a:spcPct val="90000"/>
            </a:lnSpc>
            <a:spcBef>
              <a:spcPct val="0"/>
            </a:spcBef>
            <a:spcAft>
              <a:spcPct val="35000"/>
            </a:spcAft>
          </a:pPr>
          <a:r>
            <a:rPr lang="en-US" sz="2900" kern="1200" dirty="0" smtClean="0"/>
            <a:t>Analysis of repetitive failures; assess required tools etc. needed</a:t>
          </a:r>
          <a:endParaRPr lang="en-US" sz="2900" kern="1200" dirty="0"/>
        </a:p>
      </dsp:txBody>
      <dsp:txXfrm>
        <a:off x="3495139" y="0"/>
        <a:ext cx="3495139" cy="2032000"/>
      </dsp:txXfrm>
    </dsp:sp>
    <dsp:sp modelId="{7F8C6E15-34B2-466A-9ABD-5F00ED59AE8A}">
      <dsp:nvSpPr>
        <dsp:cNvPr id="0" name=""/>
        <dsp:cNvSpPr/>
      </dsp:nvSpPr>
      <dsp:spPr>
        <a:xfrm rot="10800000">
          <a:off x="0" y="2709333"/>
          <a:ext cx="3495139" cy="2709333"/>
        </a:xfrm>
        <a:prstGeom prst="round1Rect">
          <a:avLst/>
        </a:prstGeom>
        <a:solidFill>
          <a:schemeClr val="accent5">
            <a:hueOff val="-10630318"/>
            <a:satOff val="8468"/>
            <a:lumOff val="-902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a:lnSpc>
              <a:spcPct val="90000"/>
            </a:lnSpc>
            <a:spcBef>
              <a:spcPct val="0"/>
            </a:spcBef>
            <a:spcAft>
              <a:spcPct val="35000"/>
            </a:spcAft>
          </a:pPr>
          <a:r>
            <a:rPr lang="en-US" sz="2900" kern="1200" dirty="0" smtClean="0"/>
            <a:t>Estimation of maintenance cost and provide alternatives</a:t>
          </a:r>
          <a:endParaRPr lang="en-US" sz="2900" kern="1200" dirty="0"/>
        </a:p>
      </dsp:txBody>
      <dsp:txXfrm rot="10800000">
        <a:off x="0" y="3386666"/>
        <a:ext cx="3495139" cy="2032000"/>
      </dsp:txXfrm>
    </dsp:sp>
    <dsp:sp modelId="{B5461809-6361-4B6C-B516-504399CFA1BB}">
      <dsp:nvSpPr>
        <dsp:cNvPr id="0" name=""/>
        <dsp:cNvSpPr/>
      </dsp:nvSpPr>
      <dsp:spPr>
        <a:xfrm rot="5400000">
          <a:off x="3888042" y="2316430"/>
          <a:ext cx="2709333" cy="3495139"/>
        </a:xfrm>
        <a:prstGeom prst="round1Rect">
          <a:avLst/>
        </a:prstGeom>
        <a:solidFill>
          <a:schemeClr val="accent5">
            <a:hueOff val="-15945476"/>
            <a:satOff val="12702"/>
            <a:lumOff val="-1353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a:lnSpc>
              <a:spcPct val="90000"/>
            </a:lnSpc>
            <a:spcBef>
              <a:spcPct val="0"/>
            </a:spcBef>
            <a:spcAft>
              <a:spcPct val="35000"/>
            </a:spcAft>
          </a:pPr>
          <a:r>
            <a:rPr lang="en-US" sz="2900" kern="1200" dirty="0" smtClean="0"/>
            <a:t>Forecast spare parts; assessing the required personnel, etc.</a:t>
          </a:r>
          <a:endParaRPr lang="en-US" sz="2900" kern="1200" dirty="0"/>
        </a:p>
      </dsp:txBody>
      <dsp:txXfrm rot="-5400000">
        <a:off x="3495140" y="3386666"/>
        <a:ext cx="3495139" cy="2032000"/>
      </dsp:txXfrm>
    </dsp:sp>
    <dsp:sp modelId="{5724374E-0734-4FFF-88E4-F215F45E52BE}">
      <dsp:nvSpPr>
        <dsp:cNvPr id="0" name=""/>
        <dsp:cNvSpPr/>
      </dsp:nvSpPr>
      <dsp:spPr>
        <a:xfrm>
          <a:off x="2446597" y="2032000"/>
          <a:ext cx="2097083" cy="1354666"/>
        </a:xfrm>
        <a:prstGeom prst="roundRect">
          <a:avLst/>
        </a:prstGeom>
        <a:solidFill>
          <a:srgbClr val="FFC000"/>
        </a:solidFill>
        <a:ln w="12700" cap="flat" cmpd="sng" algn="in">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effectLst>
                <a:outerShdw blurRad="38100" dist="38100" dir="2700000" algn="tl">
                  <a:srgbClr val="000000">
                    <a:alpha val="43137"/>
                  </a:srgbClr>
                </a:outerShdw>
              </a:effectLst>
            </a:rPr>
            <a:t>Core duties</a:t>
          </a:r>
          <a:endParaRPr lang="en-US" sz="2000" b="1" kern="1200" dirty="0">
            <a:effectLst>
              <a:outerShdw blurRad="38100" dist="38100" dir="2700000" algn="tl">
                <a:srgbClr val="000000">
                  <a:alpha val="43137"/>
                </a:srgbClr>
              </a:outerShdw>
            </a:effectLst>
          </a:endParaRPr>
        </a:p>
      </dsp:txBody>
      <dsp:txXfrm>
        <a:off x="2512726" y="2098129"/>
        <a:ext cx="1964825" cy="122240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EBEC4A-E12E-459B-B2C6-A13F4958259E}">
      <dsp:nvSpPr>
        <dsp:cNvPr id="0" name=""/>
        <dsp:cNvSpPr/>
      </dsp:nvSpPr>
      <dsp:spPr>
        <a:xfrm rot="16200000">
          <a:off x="392902" y="-392902"/>
          <a:ext cx="2709333" cy="3495139"/>
        </a:xfrm>
        <a:prstGeom prst="round1Rect">
          <a:avLst/>
        </a:prstGeom>
        <a:solidFill>
          <a:schemeClr val="accent5">
            <a:hueOff val="0"/>
            <a:satOff val="0"/>
            <a:lumOff val="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kern="1200" dirty="0" smtClean="0"/>
            <a:t>Procurement plan (</a:t>
          </a:r>
          <a:r>
            <a:rPr lang="en-US" sz="3200" i="1" kern="1200" dirty="0" smtClean="0"/>
            <a:t>approved by ETC, to include budget</a:t>
          </a:r>
          <a:r>
            <a:rPr lang="en-US" sz="3200" kern="1200" dirty="0" smtClean="0"/>
            <a:t>)</a:t>
          </a:r>
          <a:endParaRPr lang="en-US" sz="3200" kern="1200" dirty="0"/>
        </a:p>
      </dsp:txBody>
      <dsp:txXfrm rot="5400000">
        <a:off x="0" y="0"/>
        <a:ext cx="3495139" cy="2032000"/>
      </dsp:txXfrm>
    </dsp:sp>
    <dsp:sp modelId="{810DDEC9-EA6C-4910-89BF-3A9F95E6E8CE}">
      <dsp:nvSpPr>
        <dsp:cNvPr id="0" name=""/>
        <dsp:cNvSpPr/>
      </dsp:nvSpPr>
      <dsp:spPr>
        <a:xfrm>
          <a:off x="3495139" y="0"/>
          <a:ext cx="3495139" cy="2709333"/>
        </a:xfrm>
        <a:prstGeom prst="round1Rect">
          <a:avLst/>
        </a:prstGeom>
        <a:solidFill>
          <a:schemeClr val="accent5">
            <a:hueOff val="-5315159"/>
            <a:satOff val="4234"/>
            <a:lumOff val="-451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lvl="0" algn="ctr" defTabSz="1289050">
            <a:lnSpc>
              <a:spcPct val="90000"/>
            </a:lnSpc>
            <a:spcBef>
              <a:spcPct val="0"/>
            </a:spcBef>
            <a:spcAft>
              <a:spcPct val="35000"/>
            </a:spcAft>
          </a:pPr>
          <a:r>
            <a:rPr lang="en-US" sz="2900" kern="1200" dirty="0" smtClean="0"/>
            <a:t>Plan how to do it (</a:t>
          </a:r>
          <a:r>
            <a:rPr lang="en-US" sz="2400" i="1" kern="1200" dirty="0" smtClean="0"/>
            <a:t>sole sourcing, NCT, ICT, selective</a:t>
          </a:r>
          <a:r>
            <a:rPr lang="en-US" sz="2900" kern="1200" dirty="0" smtClean="0"/>
            <a:t>…)</a:t>
          </a:r>
          <a:endParaRPr lang="en-US" sz="2900" kern="1200" dirty="0"/>
        </a:p>
      </dsp:txBody>
      <dsp:txXfrm>
        <a:off x="3495139" y="0"/>
        <a:ext cx="3495139" cy="2032000"/>
      </dsp:txXfrm>
    </dsp:sp>
    <dsp:sp modelId="{7F8C6E15-34B2-466A-9ABD-5F00ED59AE8A}">
      <dsp:nvSpPr>
        <dsp:cNvPr id="0" name=""/>
        <dsp:cNvSpPr/>
      </dsp:nvSpPr>
      <dsp:spPr>
        <a:xfrm rot="10800000">
          <a:off x="0" y="2709333"/>
          <a:ext cx="3495139" cy="2709333"/>
        </a:xfrm>
        <a:prstGeom prst="round1Rect">
          <a:avLst/>
        </a:prstGeom>
        <a:solidFill>
          <a:schemeClr val="accent5">
            <a:hueOff val="-10630318"/>
            <a:satOff val="8468"/>
            <a:lumOff val="-902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kern="1200" dirty="0" smtClean="0"/>
            <a:t>Invite bidders &amp; select the best</a:t>
          </a:r>
          <a:endParaRPr lang="en-US" sz="3200" kern="1200" dirty="0"/>
        </a:p>
      </dsp:txBody>
      <dsp:txXfrm rot="10800000">
        <a:off x="0" y="3386666"/>
        <a:ext cx="3495139" cy="2032000"/>
      </dsp:txXfrm>
    </dsp:sp>
    <dsp:sp modelId="{B5461809-6361-4B6C-B516-504399CFA1BB}">
      <dsp:nvSpPr>
        <dsp:cNvPr id="0" name=""/>
        <dsp:cNvSpPr/>
      </dsp:nvSpPr>
      <dsp:spPr>
        <a:xfrm rot="5400000">
          <a:off x="3888042" y="2316430"/>
          <a:ext cx="2709333" cy="3495139"/>
        </a:xfrm>
        <a:prstGeom prst="round1Rect">
          <a:avLst/>
        </a:prstGeom>
        <a:solidFill>
          <a:schemeClr val="accent5">
            <a:hueOff val="-15945476"/>
            <a:satOff val="12702"/>
            <a:lumOff val="-13530"/>
            <a:alphaOff val="0"/>
          </a:schemeClr>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lvl="0" algn="ctr" defTabSz="1422400">
            <a:lnSpc>
              <a:spcPct val="90000"/>
            </a:lnSpc>
            <a:spcBef>
              <a:spcPct val="0"/>
            </a:spcBef>
            <a:spcAft>
              <a:spcPct val="35000"/>
            </a:spcAft>
          </a:pPr>
          <a:r>
            <a:rPr lang="en-US" sz="3200" kern="1200" dirty="0" smtClean="0"/>
            <a:t>Sign contract</a:t>
          </a:r>
          <a:endParaRPr lang="en-US" sz="3200" kern="1200" dirty="0"/>
        </a:p>
      </dsp:txBody>
      <dsp:txXfrm rot="-5400000">
        <a:off x="3495140" y="3386666"/>
        <a:ext cx="3495139" cy="2032000"/>
      </dsp:txXfrm>
    </dsp:sp>
    <dsp:sp modelId="{5724374E-0734-4FFF-88E4-F215F45E52BE}">
      <dsp:nvSpPr>
        <dsp:cNvPr id="0" name=""/>
        <dsp:cNvSpPr/>
      </dsp:nvSpPr>
      <dsp:spPr>
        <a:xfrm>
          <a:off x="2446597" y="2032000"/>
          <a:ext cx="2097083" cy="1354666"/>
        </a:xfrm>
        <a:prstGeom prst="roundRect">
          <a:avLst/>
        </a:prstGeom>
        <a:solidFill>
          <a:srgbClr val="FFC000"/>
        </a:solidFill>
        <a:ln w="12700"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b="1" kern="1200" dirty="0" smtClean="0">
              <a:effectLst>
                <a:outerShdw blurRad="38100" dist="38100" dir="2700000" algn="tl">
                  <a:srgbClr val="000000">
                    <a:alpha val="43137"/>
                  </a:srgbClr>
                </a:outerShdw>
              </a:effectLst>
            </a:rPr>
            <a:t>Logical order</a:t>
          </a:r>
          <a:endParaRPr lang="en-US" sz="2000" b="1" kern="1200" dirty="0">
            <a:effectLst>
              <a:outerShdw blurRad="38100" dist="38100" dir="2700000" algn="tl">
                <a:srgbClr val="000000">
                  <a:alpha val="43137"/>
                </a:srgbClr>
              </a:outerShdw>
            </a:effectLst>
          </a:endParaRPr>
        </a:p>
      </dsp:txBody>
      <dsp:txXfrm>
        <a:off x="2512726" y="2098129"/>
        <a:ext cx="1964825" cy="1222408"/>
      </dsp:txXfrm>
    </dsp:sp>
  </dsp:spTree>
</dsp:drawing>
</file>

<file path=ppt/diagrams/layout1.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xmlns="">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9/layout/CirclePictureHierarchy">
  <dgm:title val=""/>
  <dgm:desc val=""/>
  <dgm:catLst>
    <dgm:cat type="hierarchy" pri="1750"/>
    <dgm:cat type="picture" pri="23000"/>
    <dgm:cat type="pictureconvert" pri="2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5"/>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h" for="ch" forName="image" refType="h" fact="0.8"/>
              <dgm:constr type="w" for="ch" forName="image" refType="h" refFor="ch" refForName="image"/>
              <dgm:constr type="t" for="ch" forName="image" refType="h" fact="0.1"/>
              <dgm:constr type="l" for="ch" forName="image"/>
              <dgm:constr type="w" for="ch" forName="text" refType="w" fact="0.6"/>
              <dgm:constr type="h" for="ch" forName="text" refType="h" fact="0.8"/>
              <dgm:constr type="t" for="ch" forName="text" refType="w" fact="0.04"/>
              <dgm:constr type="l" for="ch" forName="text" refType="w" fact="0.4"/>
            </dgm:constrLst>
            <dgm:ruleLst/>
            <dgm:layoutNode name="image" styleLbl="node0">
              <dgm:alg type="sp"/>
              <dgm:shape xmlns:r="http://schemas.openxmlformats.org/officeDocument/2006/relationships" type="ellipse" r:blip="" blipPhldr="1">
                <dgm:adjLst/>
              </dgm:shape>
              <dgm:presOf/>
              <dgm:constrLst/>
              <dgm:ruleLst/>
            </dgm:layoutNode>
            <dgm:layoutNode name="text"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image"/>
                    <dgm:param type="dstNode" val="image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h" for="ch" forName="image2" refType="h" fact="0.8"/>
                      <dgm:constr type="w" for="ch" forName="image2" refType="h" refFor="ch" refForName="image2"/>
                      <dgm:constr type="t" for="ch" forName="image2" refType="h" fact="0.1"/>
                      <dgm:constr type="l" for="ch" forName="image2"/>
                      <dgm:constr type="w" for="ch" forName="text2" refType="w" fact="0.6"/>
                      <dgm:constr type="h" for="ch" forName="text2" refType="h" fact="0.8"/>
                      <dgm:constr type="t" for="ch" forName="text2" refType="w" fact="0.04"/>
                      <dgm:constr type="l" for="ch" forName="text2" refType="w" fact="0.4"/>
                    </dgm:constrLst>
                    <dgm:ruleLst/>
                    <dgm:layoutNode name="image2">
                      <dgm:alg type="sp"/>
                      <dgm:shape xmlns:r="http://schemas.openxmlformats.org/officeDocument/2006/relationships" type="ellipse" r:blip="" blipPhldr="1">
                        <dgm:adjLst/>
                      </dgm:shape>
                      <dgm:presOf/>
                      <dgm:constrLst/>
                      <dgm:ruleLst/>
                    </dgm:layoutNode>
                    <dgm:layoutNode name="text2"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image2"/>
                            <dgm:param type="dstNode" val="image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h" for="ch" forName="image3" refType="h" fact="0.8"/>
                              <dgm:constr type="w" for="ch" forName="image3" refType="h" refFor="ch" refForName="image3"/>
                              <dgm:constr type="t" for="ch" forName="image3" refType="h" fact="0.1"/>
                              <dgm:constr type="l" for="ch" forName="image3"/>
                              <dgm:constr type="w" for="ch" forName="text3" refType="w" fact="0.6"/>
                              <dgm:constr type="h" for="ch" forName="text3" refType="h" fact="0.8"/>
                              <dgm:constr type="t" for="ch" forName="text3" refType="w" fact="0.04"/>
                              <dgm:constr type="l" for="ch" forName="text3" refType="w" fact="0.4"/>
                            </dgm:constrLst>
                            <dgm:ruleLst/>
                            <dgm:layoutNode name="image3">
                              <dgm:alg type="sp"/>
                              <dgm:shape xmlns:r="http://schemas.openxmlformats.org/officeDocument/2006/relationships" type="ellipse" r:blip="" blipPhldr="1">
                                <dgm:adjLst/>
                              </dgm:shape>
                              <dgm:presOf/>
                              <dgm:constrLst/>
                              <dgm:ruleLst/>
                            </dgm:layoutNode>
                            <dgm:layoutNode name="text3"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image3"/>
                                        <dgm:param type="dstNode" val="image4"/>
                                      </dgm:alg>
                                    </dgm:if>
                                    <dgm:else name="Name26">
                                      <dgm:alg type="conn">
                                        <dgm:param type="dim" val="1D"/>
                                        <dgm:param type="endSty" val="noArr"/>
                                        <dgm:param type="connRout" val="bend"/>
                                        <dgm:param type="bendPt" val="end"/>
                                        <dgm:param type="begPts" val="bCtr"/>
                                        <dgm:param type="endPts" val="tCtr"/>
                                        <dgm:param type="srcNode" val="image4"/>
                                        <dgm:param type="dstNode" val="image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h" for="ch" forName="image4" refType="h" fact="0.8"/>
                                      <dgm:constr type="w" for="ch" forName="image4" refType="h" refFor="ch" refForName="image4"/>
                                      <dgm:constr type="t" for="ch" forName="image4" refType="h" fact="0.1"/>
                                      <dgm:constr type="l" for="ch" forName="image4"/>
                                      <dgm:constr type="w" for="ch" forName="text4" refType="w" fact="0.6"/>
                                      <dgm:constr type="h" for="ch" forName="text4" refType="h" fact="0.8"/>
                                      <dgm:constr type="t" for="ch" forName="text4" refType="w" fact="0.04"/>
                                      <dgm:constr type="l" for="ch" forName="text4" refType="w" fact="0.4"/>
                                    </dgm:constrLst>
                                    <dgm:ruleLst/>
                                    <dgm:layoutNode name="image4">
                                      <dgm:alg type="sp"/>
                                      <dgm:shape xmlns:r="http://schemas.openxmlformats.org/officeDocument/2006/relationships" type="ellipse" r:blip="" blipPhldr="1">
                                        <dgm:adjLst/>
                                      </dgm:shape>
                                      <dgm:presOf/>
                                      <dgm:constrLst/>
                                      <dgm:ruleLst/>
                                    </dgm:layoutNode>
                                    <dgm:layoutNode name="text4" styleLbl="revTx">
                                      <dgm:varLst>
                                        <dgm:chPref val="3"/>
                                      </dgm:varLst>
                                      <dgm:alg type="tx">
                                        <dgm:param type="parTxLTRAlign" val="l"/>
                                        <dgm:param type="parTxRTLAlign" val="r"/>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17.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F07771-3FAA-4D43-A059-9A7D838C2880}" type="datetimeFigureOut">
              <a:rPr lang="en-US" smtClean="0"/>
              <a:t>10/5/2018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B68C18-1BF1-F447-95ED-60EAAE35426E}" type="slidenum">
              <a:rPr lang="en-US" smtClean="0"/>
              <a:t>‹#›</a:t>
            </a:fld>
            <a:endParaRPr lang="en-US"/>
          </a:p>
        </p:txBody>
      </p:sp>
    </p:spTree>
    <p:extLst>
      <p:ext uri="{BB962C8B-B14F-4D97-AF65-F5344CB8AC3E}">
        <p14:creationId xmlns:p14="http://schemas.microsoft.com/office/powerpoint/2010/main" val="1391759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Services include</a:t>
            </a:r>
            <a:r>
              <a:rPr lang="en-GB" baseline="0" dirty="0" smtClean="0"/>
              <a:t> provision of water, hospitals, roads etc.</a:t>
            </a:r>
            <a:endParaRPr lang="en-GB" dirty="0"/>
          </a:p>
        </p:txBody>
      </p:sp>
      <p:sp>
        <p:nvSpPr>
          <p:cNvPr id="4" name="Slide Number Placeholder 3"/>
          <p:cNvSpPr>
            <a:spLocks noGrp="1"/>
          </p:cNvSpPr>
          <p:nvPr>
            <p:ph type="sldNum" sz="quarter" idx="10"/>
          </p:nvPr>
        </p:nvSpPr>
        <p:spPr/>
        <p:txBody>
          <a:bodyPr/>
          <a:lstStyle/>
          <a:p>
            <a:fld id="{68B68C18-1BF1-F447-95ED-60EAAE35426E}" type="slidenum">
              <a:rPr lang="en-US" smtClean="0"/>
              <a:t>4</a:t>
            </a:fld>
            <a:endParaRPr lang="en-US"/>
          </a:p>
        </p:txBody>
      </p:sp>
    </p:spTree>
    <p:extLst>
      <p:ext uri="{BB962C8B-B14F-4D97-AF65-F5344CB8AC3E}">
        <p14:creationId xmlns:p14="http://schemas.microsoft.com/office/powerpoint/2010/main" val="16365696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Services include</a:t>
            </a:r>
            <a:r>
              <a:rPr lang="en-GB" baseline="0" dirty="0" smtClean="0"/>
              <a:t> provision of water, hospitals, roads etc.</a:t>
            </a:r>
            <a:endParaRPr lang="en-GB" dirty="0"/>
          </a:p>
        </p:txBody>
      </p:sp>
      <p:sp>
        <p:nvSpPr>
          <p:cNvPr id="4" name="Slide Number Placeholder 3"/>
          <p:cNvSpPr>
            <a:spLocks noGrp="1"/>
          </p:cNvSpPr>
          <p:nvPr>
            <p:ph type="sldNum" sz="quarter" idx="10"/>
          </p:nvPr>
        </p:nvSpPr>
        <p:spPr/>
        <p:txBody>
          <a:bodyPr/>
          <a:lstStyle/>
          <a:p>
            <a:fld id="{68B68C18-1BF1-F447-95ED-60EAAE35426E}" type="slidenum">
              <a:rPr lang="en-US" smtClean="0"/>
              <a:t>5</a:t>
            </a:fld>
            <a:endParaRPr lang="en-US"/>
          </a:p>
        </p:txBody>
      </p:sp>
    </p:spTree>
    <p:extLst>
      <p:ext uri="{BB962C8B-B14F-4D97-AF65-F5344CB8AC3E}">
        <p14:creationId xmlns:p14="http://schemas.microsoft.com/office/powerpoint/2010/main" val="333709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Control</a:t>
            </a:r>
            <a:r>
              <a:rPr lang="en-GB" baseline="0" dirty="0" smtClean="0"/>
              <a:t> of services – monopoly over area of competency to the community; how do we do it? claim to be a professional engineering </a:t>
            </a:r>
            <a:r>
              <a:rPr lang="en-GB" baseline="0" dirty="0" err="1" smtClean="0"/>
              <a:t>pract</a:t>
            </a:r>
            <a:r>
              <a:rPr lang="en-GB" baseline="0" dirty="0" smtClean="0"/>
              <a:t>. requires appreciable guided training via accredited school, </a:t>
            </a:r>
            <a:r>
              <a:rPr lang="en-GB" baseline="0" dirty="0" err="1" smtClean="0"/>
              <a:t>inst</a:t>
            </a:r>
            <a:r>
              <a:rPr lang="en-GB" baseline="0" dirty="0" smtClean="0"/>
              <a:t>; persuade the community that there is a license system for those who want to enter the system – no license it is illegal to practice ; .</a:t>
            </a:r>
            <a:endParaRPr lang="en-GB" dirty="0"/>
          </a:p>
        </p:txBody>
      </p:sp>
      <p:sp>
        <p:nvSpPr>
          <p:cNvPr id="4" name="Slide Number Placeholder 3"/>
          <p:cNvSpPr>
            <a:spLocks noGrp="1"/>
          </p:cNvSpPr>
          <p:nvPr>
            <p:ph type="sldNum" sz="quarter" idx="10"/>
          </p:nvPr>
        </p:nvSpPr>
        <p:spPr/>
        <p:txBody>
          <a:bodyPr/>
          <a:lstStyle/>
          <a:p>
            <a:fld id="{68B68C18-1BF1-F447-95ED-60EAAE35426E}" type="slidenum">
              <a:rPr lang="en-US" smtClean="0"/>
              <a:t>6</a:t>
            </a:fld>
            <a:endParaRPr lang="en-US"/>
          </a:p>
        </p:txBody>
      </p:sp>
    </p:spTree>
    <p:extLst>
      <p:ext uri="{BB962C8B-B14F-4D97-AF65-F5344CB8AC3E}">
        <p14:creationId xmlns:p14="http://schemas.microsoft.com/office/powerpoint/2010/main" val="2559198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68B68C18-1BF1-F447-95ED-60EAAE35426E}" type="slidenum">
              <a:rPr lang="en-US" smtClean="0"/>
              <a:t>7</a:t>
            </a:fld>
            <a:endParaRPr lang="en-US"/>
          </a:p>
        </p:txBody>
      </p:sp>
    </p:spTree>
    <p:extLst>
      <p:ext uri="{BB962C8B-B14F-4D97-AF65-F5344CB8AC3E}">
        <p14:creationId xmlns:p14="http://schemas.microsoft.com/office/powerpoint/2010/main" val="16829613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Services include</a:t>
            </a:r>
            <a:r>
              <a:rPr lang="en-GB" baseline="0" dirty="0" smtClean="0"/>
              <a:t> provision of water, hospitals, roads etc.</a:t>
            </a:r>
            <a:endParaRPr lang="en-GB" dirty="0"/>
          </a:p>
        </p:txBody>
      </p:sp>
      <p:sp>
        <p:nvSpPr>
          <p:cNvPr id="4" name="Slide Number Placeholder 3"/>
          <p:cNvSpPr>
            <a:spLocks noGrp="1"/>
          </p:cNvSpPr>
          <p:nvPr>
            <p:ph type="sldNum" sz="quarter" idx="10"/>
          </p:nvPr>
        </p:nvSpPr>
        <p:spPr/>
        <p:txBody>
          <a:bodyPr/>
          <a:lstStyle/>
          <a:p>
            <a:fld id="{68B68C18-1BF1-F447-95ED-60EAAE35426E}" type="slidenum">
              <a:rPr lang="en-US" smtClean="0"/>
              <a:t>8</a:t>
            </a:fld>
            <a:endParaRPr lang="en-US"/>
          </a:p>
        </p:txBody>
      </p:sp>
    </p:spTree>
    <p:extLst>
      <p:ext uri="{BB962C8B-B14F-4D97-AF65-F5344CB8AC3E}">
        <p14:creationId xmlns:p14="http://schemas.microsoft.com/office/powerpoint/2010/main" val="34042166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Licensed bodies – discuss the route to membership for GhIE; check</a:t>
            </a:r>
            <a:r>
              <a:rPr lang="en-GB" baseline="0" dirty="0" smtClean="0"/>
              <a:t> regulations for schedule</a:t>
            </a:r>
            <a:endParaRPr lang="en-GB" dirty="0"/>
          </a:p>
        </p:txBody>
      </p:sp>
      <p:sp>
        <p:nvSpPr>
          <p:cNvPr id="4" name="Slide Number Placeholder 3"/>
          <p:cNvSpPr>
            <a:spLocks noGrp="1"/>
          </p:cNvSpPr>
          <p:nvPr>
            <p:ph type="sldNum" sz="quarter" idx="10"/>
          </p:nvPr>
        </p:nvSpPr>
        <p:spPr/>
        <p:txBody>
          <a:bodyPr/>
          <a:lstStyle/>
          <a:p>
            <a:fld id="{68B68C18-1BF1-F447-95ED-60EAAE35426E}" type="slidenum">
              <a:rPr lang="en-US" smtClean="0"/>
              <a:t>9</a:t>
            </a:fld>
            <a:endParaRPr lang="en-US"/>
          </a:p>
        </p:txBody>
      </p:sp>
    </p:spTree>
    <p:extLst>
      <p:ext uri="{BB962C8B-B14F-4D97-AF65-F5344CB8AC3E}">
        <p14:creationId xmlns:p14="http://schemas.microsoft.com/office/powerpoint/2010/main" val="11345635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8B68C18-1BF1-F447-95ED-60EAAE35426E}" type="slidenum">
              <a:rPr lang="en-US" smtClean="0"/>
              <a:t>10</a:t>
            </a:fld>
            <a:endParaRPr lang="en-US"/>
          </a:p>
        </p:txBody>
      </p:sp>
    </p:spTree>
    <p:extLst>
      <p:ext uri="{BB962C8B-B14F-4D97-AF65-F5344CB8AC3E}">
        <p14:creationId xmlns:p14="http://schemas.microsoft.com/office/powerpoint/2010/main" val="41206790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Services include</a:t>
            </a:r>
            <a:r>
              <a:rPr lang="en-GB" baseline="0" dirty="0" smtClean="0"/>
              <a:t> provision of water, hospitals, roads etc.</a:t>
            </a:r>
            <a:endParaRPr lang="en-GB" dirty="0"/>
          </a:p>
        </p:txBody>
      </p:sp>
      <p:sp>
        <p:nvSpPr>
          <p:cNvPr id="4" name="Slide Number Placeholder 3"/>
          <p:cNvSpPr>
            <a:spLocks noGrp="1"/>
          </p:cNvSpPr>
          <p:nvPr>
            <p:ph type="sldNum" sz="quarter" idx="10"/>
          </p:nvPr>
        </p:nvSpPr>
        <p:spPr/>
        <p:txBody>
          <a:bodyPr/>
          <a:lstStyle/>
          <a:p>
            <a:fld id="{68B68C18-1BF1-F447-95ED-60EAAE35426E}" type="slidenum">
              <a:rPr lang="en-US" smtClean="0"/>
              <a:t>11</a:t>
            </a:fld>
            <a:endParaRPr lang="en-US"/>
          </a:p>
        </p:txBody>
      </p:sp>
    </p:spTree>
    <p:extLst>
      <p:ext uri="{BB962C8B-B14F-4D97-AF65-F5344CB8AC3E}">
        <p14:creationId xmlns:p14="http://schemas.microsoft.com/office/powerpoint/2010/main" val="20300307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8B68C18-1BF1-F447-95ED-60EAAE35426E}" type="slidenum">
              <a:rPr lang="en-US" smtClean="0"/>
              <a:t>22</a:t>
            </a:fld>
            <a:endParaRPr lang="en-US"/>
          </a:p>
        </p:txBody>
      </p:sp>
    </p:spTree>
    <p:extLst>
      <p:ext uri="{BB962C8B-B14F-4D97-AF65-F5344CB8AC3E}">
        <p14:creationId xmlns:p14="http://schemas.microsoft.com/office/powerpoint/2010/main" val="28246818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Ref idx="1001">
        <a:schemeClr val="bg2"/>
      </p:bgRef>
    </p:bg>
    <p:spTree>
      <p:nvGrpSpPr>
        <p:cNvPr id="1" name=""/>
        <p:cNvGrpSpPr/>
        <p:nvPr/>
      </p:nvGrpSpPr>
      <p:grpSpPr>
        <a:xfrm>
          <a:off x="0" y="0"/>
          <a:ext cx="0" cy="0"/>
          <a:chOff x="0" y="0"/>
          <a:chExt cx="0" cy="0"/>
        </a:xfrm>
      </p:grpSpPr>
      <p:sp>
        <p:nvSpPr>
          <p:cNvPr id="12" name="Freeform 6" title="Page Number Shape"/>
          <p:cNvSpPr/>
          <p:nvPr/>
        </p:nvSpPr>
        <p:spPr bwMode="auto">
          <a:xfrm>
            <a:off x="11784011" y="-1"/>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1"/>
          <p:cNvSpPr>
            <a:spLocks noGrp="1"/>
          </p:cNvSpPr>
          <p:nvPr>
            <p:ph type="ctrTitle"/>
          </p:nvPr>
        </p:nvSpPr>
        <p:spPr>
          <a:xfrm>
            <a:off x="5747656" y="1264197"/>
            <a:ext cx="5670487" cy="4268965"/>
          </a:xfrm>
        </p:spPr>
        <p:txBody>
          <a:bodyPr anchor="ctr">
            <a:normAutofit/>
          </a:bodyPr>
          <a:lstStyle>
            <a:lvl1pPr algn="l">
              <a:lnSpc>
                <a:spcPct val="85000"/>
              </a:lnSpc>
              <a:defRPr sz="6000" cap="none"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67666" y="4151085"/>
            <a:ext cx="4633806" cy="1591181"/>
          </a:xfrm>
        </p:spPr>
        <p:txBody>
          <a:bodyPr anchor="b">
            <a:noAutofit/>
          </a:bodyPr>
          <a:lstStyle>
            <a:lvl1pPr marL="0" indent="0" algn="r">
              <a:lnSpc>
                <a:spcPct val="100000"/>
              </a:lnSpc>
              <a:spcBef>
                <a:spcPts val="0"/>
              </a:spcBef>
              <a:buNone/>
              <a:defRPr sz="23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cxnSp>
        <p:nvCxnSpPr>
          <p:cNvPr id="9" name="Straight Connector 8" title="Verticle Rule Line"/>
          <p:cNvCxnSpPr>
            <a:cxnSpLocks/>
          </p:cNvCxnSpPr>
          <p:nvPr/>
        </p:nvCxnSpPr>
        <p:spPr>
          <a:xfrm>
            <a:off x="5524563" y="1115733"/>
            <a:ext cx="0" cy="4626534"/>
          </a:xfrm>
          <a:prstGeom prst="line">
            <a:avLst/>
          </a:prstGeom>
          <a:ln w="6350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Picture Placeholder 10">
            <a:extLst>
              <a:ext uri="{FF2B5EF4-FFF2-40B4-BE49-F238E27FC236}">
                <a16:creationId xmlns:a16="http://schemas.microsoft.com/office/drawing/2014/main" id="{137A75DA-C6FF-4420-94B9-E3338D1F9A04}"/>
              </a:ext>
            </a:extLst>
          </p:cNvPr>
          <p:cNvSpPr>
            <a:spLocks noGrp="1"/>
          </p:cNvSpPr>
          <p:nvPr>
            <p:ph type="pic" sz="quarter" idx="10" hasCustomPrompt="1"/>
          </p:nvPr>
        </p:nvSpPr>
        <p:spPr>
          <a:xfrm>
            <a:off x="2743615" y="1367500"/>
            <a:ext cx="2397795" cy="2397795"/>
          </a:xfrm>
          <a:prstGeom prst="ellipse">
            <a:avLst/>
          </a:prstGeom>
          <a:solidFill>
            <a:schemeClr val="bg1"/>
          </a:solidFill>
        </p:spPr>
        <p:txBody>
          <a:bodyPr anchor="ctr"/>
          <a:lstStyle>
            <a:lvl1pPr marL="0" indent="0" algn="ctr">
              <a:buNone/>
              <a:defRPr i="1"/>
            </a:lvl1pPr>
          </a:lstStyle>
          <a:p>
            <a:r>
              <a:rPr lang="en-ZA" dirty="0"/>
              <a:t>Insert Portrait Photo</a:t>
            </a:r>
          </a:p>
        </p:txBody>
      </p:sp>
    </p:spTree>
    <p:extLst>
      <p:ext uri="{BB962C8B-B14F-4D97-AF65-F5344CB8AC3E}">
        <p14:creationId xmlns:p14="http://schemas.microsoft.com/office/powerpoint/2010/main" val="182742633"/>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792">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E2565D1-06D8-4141-9B5F-95C29313C16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0" name="Text Placeholder 19">
            <a:extLst>
              <a:ext uri="{FF2B5EF4-FFF2-40B4-BE49-F238E27FC236}">
                <a16:creationId xmlns:a16="http://schemas.microsoft.com/office/drawing/2014/main" id="{04FBD4F5-432F-4C2D-A734-6CC48615FF21}"/>
              </a:ext>
            </a:extLst>
          </p:cNvPr>
          <p:cNvSpPr>
            <a:spLocks noGrp="1"/>
          </p:cNvSpPr>
          <p:nvPr>
            <p:ph type="body" sz="quarter" idx="18" hasCustomPrompt="1"/>
          </p:nvPr>
        </p:nvSpPr>
        <p:spPr>
          <a:xfrm>
            <a:off x="762000" y="2895600"/>
            <a:ext cx="3842550" cy="2855913"/>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dirty="0"/>
              <a:t>Place your subtitle here</a:t>
            </a:r>
            <a:endParaRPr lang="en-ZA"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3BDDDD7-72ED-FC4E-8075-0107060235C5}" type="datetime1">
              <a:rPr lang="en-US" smtClean="0"/>
              <a:t>10/5/2018</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13D2E340-0663-474B-992C-9192B5C45E57}" type="slidenum">
              <a:rPr lang="en-ZA" smtClean="0"/>
              <a:t>‹#›</a:t>
            </a:fld>
            <a:endParaRPr lang="en-ZA"/>
          </a:p>
        </p:txBody>
      </p:sp>
      <p:sp>
        <p:nvSpPr>
          <p:cNvPr id="11" name="Title 1">
            <a:extLst>
              <a:ext uri="{FF2B5EF4-FFF2-40B4-BE49-F238E27FC236}">
                <a16:creationId xmlns:a16="http://schemas.microsoft.com/office/drawing/2014/main" id="{3837580B-9009-4524-B820-7ACB27BCBEB4}"/>
              </a:ext>
            </a:extLst>
          </p:cNvPr>
          <p:cNvSpPr>
            <a:spLocks noGrp="1"/>
          </p:cNvSpPr>
          <p:nvPr>
            <p:ph type="title"/>
          </p:nvPr>
        </p:nvSpPr>
        <p:spPr>
          <a:xfrm>
            <a:off x="762000" y="559678"/>
            <a:ext cx="3833906" cy="2221622"/>
          </a:xfrm>
        </p:spPr>
        <p:txBody>
          <a:bodyPr anchor="b"/>
          <a:lstStyle/>
          <a:p>
            <a:r>
              <a:rPr lang="en-US" smtClean="0"/>
              <a:t>Click to edit Master title style</a:t>
            </a:r>
            <a:endParaRPr lang="en-US" dirty="0"/>
          </a:p>
        </p:txBody>
      </p:sp>
      <p:cxnSp>
        <p:nvCxnSpPr>
          <p:cNvPr id="12" name="Straight Connector 11" title="Horizontal Rule Line">
            <a:extLst>
              <a:ext uri="{FF2B5EF4-FFF2-40B4-BE49-F238E27FC236}">
                <a16:creationId xmlns:a16="http://schemas.microsoft.com/office/drawing/2014/main" id="{54F1A406-73A8-450C-B21C-AA9616F476C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77954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 Image / Icon Bullets Ligh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itle 1"/>
          <p:cNvSpPr>
            <a:spLocks noGrp="1"/>
          </p:cNvSpPr>
          <p:nvPr>
            <p:ph type="title"/>
          </p:nvPr>
        </p:nvSpPr>
        <p:spPr>
          <a:xfrm>
            <a:off x="762000" y="559678"/>
            <a:ext cx="3833906" cy="2221622"/>
          </a:xfrm>
        </p:spPr>
        <p:txBody>
          <a:bodyPr anchor="b"/>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26B3D9D9-8B30-6A45-929D-0A0366E2E953}" type="datetime1">
              <a:rPr lang="en-US" smtClean="0"/>
              <a:t>10/5/2018</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13D2E340-0663-474B-992C-9192B5C45E57}" type="slidenum">
              <a:rPr lang="en-ZA" smtClean="0"/>
              <a:t>‹#›</a:t>
            </a:fld>
            <a:endParaRPr lang="en-ZA"/>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dirty="0"/>
              <a:t>Place your subtitle here</a:t>
            </a:r>
            <a:endParaRPr lang="en-ZA" dirty="0"/>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16" name="Content Placeholder 2">
            <a:extLst>
              <a:ext uri="{FF2B5EF4-FFF2-40B4-BE49-F238E27FC236}">
                <a16:creationId xmlns:a16="http://schemas.microsoft.com/office/drawing/2014/main" id="{0CF91DE7-F23F-444D-B56E-B059EC98D983}"/>
              </a:ext>
            </a:extLst>
          </p:cNvPr>
          <p:cNvSpPr>
            <a:spLocks noGrp="1"/>
          </p:cNvSpPr>
          <p:nvPr>
            <p:ph idx="1" hasCustomPrompt="1"/>
          </p:nvPr>
        </p:nvSpPr>
        <p:spPr>
          <a:xfrm>
            <a:off x="5162550"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19" name="Text Placeholder 8">
            <a:extLst>
              <a:ext uri="{FF2B5EF4-FFF2-40B4-BE49-F238E27FC236}">
                <a16:creationId xmlns:a16="http://schemas.microsoft.com/office/drawing/2014/main" id="{DD8B7AFB-040F-4222-BF21-649EEB9B7663}"/>
              </a:ext>
            </a:extLst>
          </p:cNvPr>
          <p:cNvSpPr>
            <a:spLocks noGrp="1"/>
          </p:cNvSpPr>
          <p:nvPr>
            <p:ph type="body" sz="quarter" idx="13" hasCustomPrompt="1"/>
          </p:nvPr>
        </p:nvSpPr>
        <p:spPr>
          <a:xfrm>
            <a:off x="7295581"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22" name="Text Placeholder 10">
            <a:extLst>
              <a:ext uri="{FF2B5EF4-FFF2-40B4-BE49-F238E27FC236}">
                <a16:creationId xmlns:a16="http://schemas.microsoft.com/office/drawing/2014/main" id="{36C44B50-DCD8-4661-AE20-1744F5052F2B}"/>
              </a:ext>
            </a:extLst>
          </p:cNvPr>
          <p:cNvSpPr>
            <a:spLocks noGrp="1"/>
          </p:cNvSpPr>
          <p:nvPr>
            <p:ph type="body" sz="quarter" idx="14" hasCustomPrompt="1"/>
          </p:nvPr>
        </p:nvSpPr>
        <p:spPr>
          <a:xfrm>
            <a:off x="9428613"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23" name="Text Placeholder 6">
            <a:extLst>
              <a:ext uri="{FF2B5EF4-FFF2-40B4-BE49-F238E27FC236}">
                <a16:creationId xmlns:a16="http://schemas.microsoft.com/office/drawing/2014/main" id="{C0107EA4-5D36-4C90-97D0-F9F14116BDE7}"/>
              </a:ext>
            </a:extLst>
          </p:cNvPr>
          <p:cNvSpPr>
            <a:spLocks noGrp="1"/>
          </p:cNvSpPr>
          <p:nvPr>
            <p:ph type="body" sz="quarter" idx="19" hasCustomPrompt="1"/>
          </p:nvPr>
        </p:nvSpPr>
        <p:spPr>
          <a:xfrm>
            <a:off x="5162550" y="3429000"/>
            <a:ext cx="1944000" cy="2700000"/>
          </a:xfrm>
          <a:solidFill>
            <a:schemeClr val="bg1"/>
          </a:solidFill>
        </p:spPr>
        <p:txBody>
          <a:bodyPr lIns="0" tIns="1332000" rIns="0" bIns="0"/>
          <a:lstStyle>
            <a:lvl1pPr marL="0" indent="0" algn="ctr">
              <a:buNone/>
              <a:defRPr sz="1600">
                <a:solidFill>
                  <a:schemeClr val="tx1">
                    <a:lumMod val="85000"/>
                    <a:lumOff val="15000"/>
                  </a:schemeClr>
                </a:solidFill>
              </a:defRPr>
            </a:lvl1pPr>
          </a:lstStyle>
          <a:p>
            <a:pPr lvl="0"/>
            <a:r>
              <a:rPr lang="en-US" dirty="0"/>
              <a:t>Item Description</a:t>
            </a:r>
          </a:p>
        </p:txBody>
      </p:sp>
      <p:sp>
        <p:nvSpPr>
          <p:cNvPr id="24" name="Text Placeholder 15">
            <a:extLst>
              <a:ext uri="{FF2B5EF4-FFF2-40B4-BE49-F238E27FC236}">
                <a16:creationId xmlns:a16="http://schemas.microsoft.com/office/drawing/2014/main" id="{CB22D40E-097C-4007-9190-A37498065321}"/>
              </a:ext>
            </a:extLst>
          </p:cNvPr>
          <p:cNvSpPr>
            <a:spLocks noGrp="1"/>
          </p:cNvSpPr>
          <p:nvPr>
            <p:ph type="body" sz="quarter" idx="20" hasCustomPrompt="1"/>
          </p:nvPr>
        </p:nvSpPr>
        <p:spPr>
          <a:xfrm>
            <a:off x="7295356"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25" name="Text Placeholder 18">
            <a:extLst>
              <a:ext uri="{FF2B5EF4-FFF2-40B4-BE49-F238E27FC236}">
                <a16:creationId xmlns:a16="http://schemas.microsoft.com/office/drawing/2014/main" id="{D385A57E-D5E6-4E0A-BE4C-C1B40196AB2B}"/>
              </a:ext>
            </a:extLst>
          </p:cNvPr>
          <p:cNvSpPr>
            <a:spLocks noGrp="1"/>
          </p:cNvSpPr>
          <p:nvPr>
            <p:ph type="body" sz="quarter" idx="21" hasCustomPrompt="1"/>
          </p:nvPr>
        </p:nvSpPr>
        <p:spPr>
          <a:xfrm>
            <a:off x="9428163"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26" name="Picture Placeholder 22">
            <a:extLst>
              <a:ext uri="{FF2B5EF4-FFF2-40B4-BE49-F238E27FC236}">
                <a16:creationId xmlns:a16="http://schemas.microsoft.com/office/drawing/2014/main" id="{3D1BBD84-BA1A-4F7F-BD78-6D42162E33D5}"/>
              </a:ext>
            </a:extLst>
          </p:cNvPr>
          <p:cNvSpPr>
            <a:spLocks noGrp="1"/>
          </p:cNvSpPr>
          <p:nvPr>
            <p:ph type="pic" sz="quarter" idx="22" hasCustomPrompt="1"/>
          </p:nvPr>
        </p:nvSpPr>
        <p:spPr>
          <a:xfrm>
            <a:off x="5648550"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27" name="Picture Placeholder 24">
            <a:extLst>
              <a:ext uri="{FF2B5EF4-FFF2-40B4-BE49-F238E27FC236}">
                <a16:creationId xmlns:a16="http://schemas.microsoft.com/office/drawing/2014/main" id="{75DDD589-ADD5-491E-B180-F1FCDF9ED6A1}"/>
              </a:ext>
            </a:extLst>
          </p:cNvPr>
          <p:cNvSpPr>
            <a:spLocks noGrp="1"/>
          </p:cNvSpPr>
          <p:nvPr>
            <p:ph type="pic" sz="quarter" idx="23" hasCustomPrompt="1"/>
          </p:nvPr>
        </p:nvSpPr>
        <p:spPr>
          <a:xfrm>
            <a:off x="7781581"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28" name="Picture Placeholder 26">
            <a:extLst>
              <a:ext uri="{FF2B5EF4-FFF2-40B4-BE49-F238E27FC236}">
                <a16:creationId xmlns:a16="http://schemas.microsoft.com/office/drawing/2014/main" id="{BFFFDD99-5C1A-4C7C-8FA2-BEA3DB4BA884}"/>
              </a:ext>
            </a:extLst>
          </p:cNvPr>
          <p:cNvSpPr>
            <a:spLocks noGrp="1"/>
          </p:cNvSpPr>
          <p:nvPr>
            <p:ph type="pic" sz="quarter" idx="24" hasCustomPrompt="1"/>
          </p:nvPr>
        </p:nvSpPr>
        <p:spPr>
          <a:xfrm>
            <a:off x="9914613"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29" name="Picture Placeholder 30">
            <a:extLst>
              <a:ext uri="{FF2B5EF4-FFF2-40B4-BE49-F238E27FC236}">
                <a16:creationId xmlns:a16="http://schemas.microsoft.com/office/drawing/2014/main" id="{23C5456C-A352-4CF6-8671-B2572BAD518D}"/>
              </a:ext>
            </a:extLst>
          </p:cNvPr>
          <p:cNvSpPr>
            <a:spLocks noGrp="1"/>
          </p:cNvSpPr>
          <p:nvPr>
            <p:ph type="pic" sz="quarter" idx="25" hasCustomPrompt="1"/>
          </p:nvPr>
        </p:nvSpPr>
        <p:spPr>
          <a:xfrm>
            <a:off x="5648550"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30" name="Picture Placeholder 32">
            <a:extLst>
              <a:ext uri="{FF2B5EF4-FFF2-40B4-BE49-F238E27FC236}">
                <a16:creationId xmlns:a16="http://schemas.microsoft.com/office/drawing/2014/main" id="{C7C33AAD-B12F-4AA1-80BD-D7D3D1304B98}"/>
              </a:ext>
            </a:extLst>
          </p:cNvPr>
          <p:cNvSpPr>
            <a:spLocks noGrp="1"/>
          </p:cNvSpPr>
          <p:nvPr>
            <p:ph type="pic" sz="quarter" idx="26" hasCustomPrompt="1"/>
          </p:nvPr>
        </p:nvSpPr>
        <p:spPr>
          <a:xfrm>
            <a:off x="7781581"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31" name="Picture Placeholder 34">
            <a:extLst>
              <a:ext uri="{FF2B5EF4-FFF2-40B4-BE49-F238E27FC236}">
                <a16:creationId xmlns:a16="http://schemas.microsoft.com/office/drawing/2014/main" id="{E2951AF1-2CE3-48B5-9CF3-7488DCDF3299}"/>
              </a:ext>
            </a:extLst>
          </p:cNvPr>
          <p:cNvSpPr>
            <a:spLocks noGrp="1"/>
          </p:cNvSpPr>
          <p:nvPr>
            <p:ph type="pic" sz="quarter" idx="27" hasCustomPrompt="1"/>
          </p:nvPr>
        </p:nvSpPr>
        <p:spPr>
          <a:xfrm>
            <a:off x="9914613"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Tree>
    <p:extLst>
      <p:ext uri="{BB962C8B-B14F-4D97-AF65-F5344CB8AC3E}">
        <p14:creationId xmlns:p14="http://schemas.microsoft.com/office/powerpoint/2010/main" val="4187982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Numbered Bullets in a row">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itle 1"/>
          <p:cNvSpPr>
            <a:spLocks noGrp="1"/>
          </p:cNvSpPr>
          <p:nvPr>
            <p:ph type="title"/>
          </p:nvPr>
        </p:nvSpPr>
        <p:spPr>
          <a:xfrm>
            <a:off x="762000" y="559678"/>
            <a:ext cx="3833906" cy="2221622"/>
          </a:xfrm>
        </p:spPr>
        <p:txBody>
          <a:bodyPr anchor="b"/>
          <a:lstStyle/>
          <a:p>
            <a:r>
              <a:rPr lang="en-US" smtClean="0"/>
              <a:t>Click to edit Master title style</a:t>
            </a:r>
            <a:endParaRPr lang="en-US" dirty="0"/>
          </a:p>
        </p:txBody>
      </p:sp>
      <p:sp>
        <p:nvSpPr>
          <p:cNvPr id="3" name="Content Placeholder 2"/>
          <p:cNvSpPr>
            <a:spLocks noGrp="1"/>
          </p:cNvSpPr>
          <p:nvPr>
            <p:ph idx="1" hasCustomPrompt="1"/>
          </p:nvPr>
        </p:nvSpPr>
        <p:spPr>
          <a:xfrm>
            <a:off x="5162550" y="2019300"/>
            <a:ext cx="1944000" cy="2700000"/>
          </a:xfrm>
          <a:gradFill>
            <a:gsLst>
              <a:gs pos="0">
                <a:schemeClr val="accent1">
                  <a:lumMod val="20000"/>
                  <a:lumOff val="80000"/>
                </a:schemeClr>
              </a:gs>
              <a:gs pos="99000">
                <a:schemeClr val="accent1">
                  <a:lumMod val="20000"/>
                  <a:lumOff val="80000"/>
                </a:schemeClr>
              </a:gs>
              <a:gs pos="100000">
                <a:schemeClr val="accent1"/>
              </a:gs>
            </a:gsLst>
            <a:lin ang="5400000" scaled="1"/>
          </a:gradFill>
        </p:spPr>
        <p:txBody>
          <a:bodyPr lIns="0" tIns="1332000" rIns="0" bIns="0">
            <a:noAutofit/>
          </a:bodyPr>
          <a:lstStyle>
            <a:lvl1pPr marL="0" indent="0" algn="ctr">
              <a:buNone/>
              <a:defRPr sz="1600"/>
            </a:lvl1pPr>
          </a:lstStyle>
          <a:p>
            <a:pPr lvl="0"/>
            <a:r>
              <a:rPr lang="en-US" dirty="0"/>
              <a:t>Event Description</a:t>
            </a:r>
          </a:p>
        </p:txBody>
      </p:sp>
      <p:sp>
        <p:nvSpPr>
          <p:cNvPr id="4" name="Date Placeholder 3"/>
          <p:cNvSpPr>
            <a:spLocks noGrp="1"/>
          </p:cNvSpPr>
          <p:nvPr>
            <p:ph type="dt" sz="half" idx="10"/>
          </p:nvPr>
        </p:nvSpPr>
        <p:spPr/>
        <p:txBody>
          <a:bodyPr/>
          <a:lstStyle/>
          <a:p>
            <a:fld id="{54919B67-2563-3544-8019-B2D766585AE6}" type="datetime1">
              <a:rPr lang="en-US" smtClean="0"/>
              <a:t>10/5/2018</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13D2E340-0663-474B-992C-9192B5C45E57}" type="slidenum">
              <a:rPr lang="en-ZA" smtClean="0"/>
              <a:t>‹#›</a:t>
            </a:fld>
            <a:endParaRPr lang="en-ZA"/>
          </a:p>
        </p:txBody>
      </p:sp>
      <p:sp>
        <p:nvSpPr>
          <p:cNvPr id="9" name="Text Placeholder 8">
            <a:extLst>
              <a:ext uri="{FF2B5EF4-FFF2-40B4-BE49-F238E27FC236}">
                <a16:creationId xmlns:a16="http://schemas.microsoft.com/office/drawing/2014/main" id="{617748B7-E5B4-4481-8BBD-FA336F544D66}"/>
              </a:ext>
            </a:extLst>
          </p:cNvPr>
          <p:cNvSpPr>
            <a:spLocks noGrp="1"/>
          </p:cNvSpPr>
          <p:nvPr>
            <p:ph type="body" sz="quarter" idx="13" hasCustomPrompt="1"/>
          </p:nvPr>
        </p:nvSpPr>
        <p:spPr>
          <a:xfrm>
            <a:off x="7295806" y="2019300"/>
            <a:ext cx="1943100" cy="2700000"/>
          </a:xfrm>
          <a:gradFill>
            <a:gsLst>
              <a:gs pos="0">
                <a:schemeClr val="accent3">
                  <a:lumMod val="20000"/>
                  <a:lumOff val="80000"/>
                </a:schemeClr>
              </a:gs>
              <a:gs pos="99000">
                <a:schemeClr val="accent3">
                  <a:lumMod val="20000"/>
                  <a:lumOff val="80000"/>
                </a:schemeClr>
              </a:gs>
              <a:gs pos="100000">
                <a:schemeClr val="accent3"/>
              </a:gs>
            </a:gsLst>
            <a:lin ang="5400000" scaled="1"/>
          </a:gradFill>
        </p:spPr>
        <p:txBody>
          <a:bodyPr lIns="0" tIns="1332000" rIns="0" bIns="0">
            <a:noAutofit/>
          </a:bodyPr>
          <a:lstStyle>
            <a:lvl1pPr marL="0" indent="0" algn="ctr">
              <a:buNone/>
              <a:defRPr sz="1600"/>
            </a:lvl1pPr>
          </a:lstStyle>
          <a:p>
            <a:pPr lvl="0"/>
            <a:r>
              <a:rPr lang="en-US" dirty="0"/>
              <a:t>Event Description</a:t>
            </a:r>
          </a:p>
        </p:txBody>
      </p:sp>
      <p:sp>
        <p:nvSpPr>
          <p:cNvPr id="11" name="Text Placeholder 10">
            <a:extLst>
              <a:ext uri="{FF2B5EF4-FFF2-40B4-BE49-F238E27FC236}">
                <a16:creationId xmlns:a16="http://schemas.microsoft.com/office/drawing/2014/main" id="{47DBBB1B-8761-455D-AD09-0A48C1ED27E0}"/>
              </a:ext>
            </a:extLst>
          </p:cNvPr>
          <p:cNvSpPr>
            <a:spLocks noGrp="1"/>
          </p:cNvSpPr>
          <p:nvPr>
            <p:ph type="body" sz="quarter" idx="14" hasCustomPrompt="1"/>
          </p:nvPr>
        </p:nvSpPr>
        <p:spPr>
          <a:xfrm>
            <a:off x="9428163" y="2019300"/>
            <a:ext cx="1943100" cy="2700000"/>
          </a:xfrm>
          <a:gradFill>
            <a:gsLst>
              <a:gs pos="0">
                <a:schemeClr val="accent5">
                  <a:lumMod val="20000"/>
                  <a:lumOff val="80000"/>
                </a:schemeClr>
              </a:gs>
              <a:gs pos="99000">
                <a:schemeClr val="accent5">
                  <a:lumMod val="20000"/>
                  <a:lumOff val="80000"/>
                </a:schemeClr>
              </a:gs>
              <a:gs pos="100000">
                <a:schemeClr val="accent5"/>
              </a:gs>
            </a:gsLst>
            <a:lin ang="5400000" scaled="1"/>
          </a:gradFill>
        </p:spPr>
        <p:txBody>
          <a:bodyPr lIns="0" tIns="1332000" rIns="0" bIns="0">
            <a:noAutofit/>
          </a:bodyPr>
          <a:lstStyle>
            <a:lvl1pPr marL="0" indent="0" algn="ctr">
              <a:buNone/>
              <a:defRPr sz="1600"/>
            </a:lvl1pPr>
          </a:lstStyle>
          <a:p>
            <a:pPr lvl="0"/>
            <a:r>
              <a:rPr lang="en-US" dirty="0"/>
              <a:t>Event Description</a:t>
            </a:r>
          </a:p>
        </p:txBody>
      </p:sp>
      <p:sp>
        <p:nvSpPr>
          <p:cNvPr id="13" name="Text Placeholder 12">
            <a:extLst>
              <a:ext uri="{FF2B5EF4-FFF2-40B4-BE49-F238E27FC236}">
                <a16:creationId xmlns:a16="http://schemas.microsoft.com/office/drawing/2014/main" id="{701A7388-8628-470F-82E9-729C86AAFDC5}"/>
              </a:ext>
            </a:extLst>
          </p:cNvPr>
          <p:cNvSpPr>
            <a:spLocks noGrp="1"/>
          </p:cNvSpPr>
          <p:nvPr>
            <p:ph type="body" sz="quarter" idx="15" hasCustomPrompt="1"/>
          </p:nvPr>
        </p:nvSpPr>
        <p:spPr>
          <a:xfrm>
            <a:off x="5720550" y="2324100"/>
            <a:ext cx="828000" cy="828000"/>
          </a:xfrm>
          <a:prstGeom prst="ellipse">
            <a:avLst/>
          </a:prstGeom>
          <a:solidFill>
            <a:schemeClr val="tx1">
              <a:lumMod val="85000"/>
              <a:lumOff val="15000"/>
            </a:schemeClr>
          </a:solidFill>
        </p:spPr>
        <p:txBody>
          <a:bodyPr lIns="0" tIns="0" rIns="0" bIns="0" anchor="ctr">
            <a:noAutofit/>
          </a:bodyPr>
          <a:lstStyle>
            <a:lvl1pPr marL="0" indent="0" algn="ctr">
              <a:lnSpc>
                <a:spcPct val="100000"/>
              </a:lnSpc>
              <a:buNone/>
              <a:defRPr sz="2000" i="1">
                <a:solidFill>
                  <a:schemeClr val="bg1"/>
                </a:solidFill>
                <a:latin typeface="+mj-lt"/>
              </a:defRPr>
            </a:lvl1pPr>
          </a:lstStyle>
          <a:p>
            <a:pPr lvl="0"/>
            <a:r>
              <a:rPr lang="en-US" dirty="0"/>
              <a:t>1</a:t>
            </a:r>
            <a:endParaRPr lang="en-ZA" dirty="0"/>
          </a:p>
        </p:txBody>
      </p:sp>
      <p:sp>
        <p:nvSpPr>
          <p:cNvPr id="15" name="Text Placeholder 14">
            <a:extLst>
              <a:ext uri="{FF2B5EF4-FFF2-40B4-BE49-F238E27FC236}">
                <a16:creationId xmlns:a16="http://schemas.microsoft.com/office/drawing/2014/main" id="{CAE5D4FA-2556-4640-8793-063247AA272E}"/>
              </a:ext>
            </a:extLst>
          </p:cNvPr>
          <p:cNvSpPr>
            <a:spLocks noGrp="1"/>
          </p:cNvSpPr>
          <p:nvPr>
            <p:ph type="body" sz="quarter" idx="16" hasCustomPrompt="1"/>
          </p:nvPr>
        </p:nvSpPr>
        <p:spPr>
          <a:xfrm>
            <a:off x="7853356" y="2324100"/>
            <a:ext cx="828000" cy="828000"/>
          </a:xfrm>
          <a:prstGeom prst="ellipse">
            <a:avLst/>
          </a:prstGeom>
          <a:solidFill>
            <a:schemeClr val="tx1">
              <a:lumMod val="85000"/>
              <a:lumOff val="15000"/>
            </a:schemeClr>
          </a:solidFill>
        </p:spPr>
        <p:txBody>
          <a:bodyPr lIns="0" tIns="0" rIns="0" bIns="0" anchor="ctr"/>
          <a:lstStyle>
            <a:lvl1pPr marL="0" indent="0" algn="ctr">
              <a:buNone/>
              <a:defRPr i="1">
                <a:solidFill>
                  <a:schemeClr val="bg1"/>
                </a:solidFill>
                <a:latin typeface="+mj-lt"/>
              </a:defRPr>
            </a:lvl1pPr>
          </a:lstStyle>
          <a:p>
            <a:pPr lvl="0"/>
            <a:r>
              <a:rPr lang="en-US" dirty="0"/>
              <a:t>2</a:t>
            </a:r>
            <a:endParaRPr lang="en-ZA" dirty="0"/>
          </a:p>
        </p:txBody>
      </p:sp>
      <p:sp>
        <p:nvSpPr>
          <p:cNvPr id="17" name="Text Placeholder 16">
            <a:extLst>
              <a:ext uri="{FF2B5EF4-FFF2-40B4-BE49-F238E27FC236}">
                <a16:creationId xmlns:a16="http://schemas.microsoft.com/office/drawing/2014/main" id="{8379251E-EDF2-4AC5-AB5B-C1FD66A9D6F3}"/>
              </a:ext>
            </a:extLst>
          </p:cNvPr>
          <p:cNvSpPr>
            <a:spLocks noGrp="1"/>
          </p:cNvSpPr>
          <p:nvPr>
            <p:ph type="body" sz="quarter" idx="17" hasCustomPrompt="1"/>
          </p:nvPr>
        </p:nvSpPr>
        <p:spPr>
          <a:xfrm>
            <a:off x="9985713" y="2324100"/>
            <a:ext cx="828000" cy="828000"/>
          </a:xfrm>
          <a:prstGeom prst="ellipse">
            <a:avLst/>
          </a:prstGeom>
          <a:solidFill>
            <a:schemeClr val="tx1">
              <a:lumMod val="85000"/>
              <a:lumOff val="15000"/>
            </a:schemeClr>
          </a:solidFill>
        </p:spPr>
        <p:txBody>
          <a:bodyPr lIns="0" tIns="0" rIns="0" bIns="0" anchor="ctr"/>
          <a:lstStyle>
            <a:lvl1pPr marL="0" indent="0" algn="ctr">
              <a:buNone/>
              <a:defRPr i="1">
                <a:solidFill>
                  <a:schemeClr val="bg1"/>
                </a:solidFill>
                <a:latin typeface="+mj-lt"/>
              </a:defRPr>
            </a:lvl1pPr>
          </a:lstStyle>
          <a:p>
            <a:pPr lvl="0"/>
            <a:r>
              <a:rPr lang="en-US" dirty="0"/>
              <a:t>3</a:t>
            </a:r>
            <a:endParaRPr lang="en-ZA" dirty="0"/>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dirty="0"/>
              <a:t>Place your subtitle here</a:t>
            </a:r>
            <a:endParaRPr lang="en-ZA" dirty="0"/>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1316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Subtitle only">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itle 1"/>
          <p:cNvSpPr>
            <a:spLocks noGrp="1"/>
          </p:cNvSpPr>
          <p:nvPr>
            <p:ph type="title"/>
          </p:nvPr>
        </p:nvSpPr>
        <p:spPr>
          <a:xfrm>
            <a:off x="762000" y="559678"/>
            <a:ext cx="3833906" cy="2221622"/>
          </a:xfrm>
        </p:spPr>
        <p:txBody>
          <a:bodyPr anchor="b"/>
          <a:lstStyle>
            <a:lvl1pPr>
              <a:defRPr>
                <a:solidFill>
                  <a:schemeClr val="bg1"/>
                </a:solidFill>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smtClean="0"/>
              <a:t>10/5/2018</a:t>
            </a:fld>
            <a:endParaRPr lang="en-ZA" dirty="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ZA"/>
          </a:p>
        </p:txBody>
      </p:sp>
      <p:sp>
        <p:nvSpPr>
          <p:cNvPr id="6" name="Slide Number Placeholder 5"/>
          <p:cNvSpPr>
            <a:spLocks noGrp="1"/>
          </p:cNvSpPr>
          <p:nvPr>
            <p:ph type="sldNum" sz="quarter" idx="12"/>
          </p:nvPr>
        </p:nvSpPr>
        <p:spPr/>
        <p:txBody>
          <a:bodyPr/>
          <a:lstStyle/>
          <a:p>
            <a:fld id="{13D2E340-0663-474B-992C-9192B5C45E57}" type="slidenum">
              <a:rPr lang="en-ZA" smtClean="0"/>
              <a:t>‹#›</a:t>
            </a:fld>
            <a:endParaRPr lang="en-ZA"/>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dirty="0"/>
              <a:t>Place your subtitle here</a:t>
            </a:r>
            <a:endParaRPr lang="en-ZA" dirty="0"/>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3914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6 Image / Icon Bullets">
    <p:bg>
      <p:bgPr>
        <a:solidFill>
          <a:schemeClr val="bg2"/>
        </a:solidFill>
        <a:effectLst/>
      </p:bgPr>
    </p:bg>
    <p:spTree>
      <p:nvGrpSpPr>
        <p:cNvPr id="1" name=""/>
        <p:cNvGrpSpPr/>
        <p:nvPr/>
      </p:nvGrpSpPr>
      <p:grpSpPr>
        <a:xfrm>
          <a:off x="0" y="0"/>
          <a:ext cx="0" cy="0"/>
          <a:chOff x="0" y="0"/>
          <a:chExt cx="0" cy="0"/>
        </a:xfrm>
      </p:grpSpPr>
      <p:sp>
        <p:nvSpPr>
          <p:cNvPr id="9" name="Freeform 6" title="Page Number Shape">
            <a:extLst>
              <a:ext uri="{FF2B5EF4-FFF2-40B4-BE49-F238E27FC236}">
                <a16:creationId xmlns:a16="http://schemas.microsoft.com/office/drawing/2014/main" id="{4C028BF1-8F7F-4E8E-9D47-05D46323E336}"/>
              </a:ext>
            </a:extLst>
          </p:cNvPr>
          <p:cNvSpPr/>
          <p:nvPr userDrawn="1"/>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solidFill>
          <a:ln w="0">
            <a:noFill/>
            <a:prstDash val="solid"/>
            <a:round/>
            <a:headEnd/>
            <a:tailEnd/>
          </a:ln>
        </p:spPr>
      </p:sp>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itle 1"/>
          <p:cNvSpPr>
            <a:spLocks noGrp="1"/>
          </p:cNvSpPr>
          <p:nvPr>
            <p:ph type="title"/>
          </p:nvPr>
        </p:nvSpPr>
        <p:spPr>
          <a:xfrm>
            <a:off x="762000" y="559678"/>
            <a:ext cx="3833906" cy="2221622"/>
          </a:xfrm>
        </p:spPr>
        <p:txBody>
          <a:bodyPr anchor="b"/>
          <a:lstStyle>
            <a:lvl1pPr>
              <a:defRPr>
                <a:solidFill>
                  <a:schemeClr val="bg1"/>
                </a:solidFill>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F8F1C92E-34EF-7443-98EE-55EB64C2F5FD}" type="datetime1">
              <a:rPr lang="en-US" smtClean="0"/>
              <a:t>10/5/2018</a:t>
            </a:fld>
            <a:endParaRPr lang="en-ZA"/>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ZA" dirty="0"/>
          </a:p>
        </p:txBody>
      </p:sp>
      <p:sp>
        <p:nvSpPr>
          <p:cNvPr id="6" name="Slide Number Placeholder 5"/>
          <p:cNvSpPr>
            <a:spLocks noGrp="1"/>
          </p:cNvSpPr>
          <p:nvPr>
            <p:ph type="sldNum" sz="quarter" idx="12"/>
          </p:nvPr>
        </p:nvSpPr>
        <p:spPr/>
        <p:txBody>
          <a:bodyPr/>
          <a:lstStyle/>
          <a:p>
            <a:fld id="{13D2E340-0663-474B-992C-9192B5C45E57}" type="slidenum">
              <a:rPr lang="en-ZA" smtClean="0"/>
              <a:t>‹#›</a:t>
            </a:fld>
            <a:endParaRPr lang="en-ZA"/>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dirty="0"/>
              <a:t>Place your subtitle here</a:t>
            </a:r>
            <a:endParaRPr lang="en-ZA" dirty="0"/>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 name="Content Placeholder 2">
            <a:extLst>
              <a:ext uri="{FF2B5EF4-FFF2-40B4-BE49-F238E27FC236}">
                <a16:creationId xmlns:a16="http://schemas.microsoft.com/office/drawing/2014/main" id="{5D7203A2-76F7-4D98-BFEB-C48DDC3E5C6C}"/>
              </a:ext>
            </a:extLst>
          </p:cNvPr>
          <p:cNvSpPr>
            <a:spLocks noGrp="1"/>
          </p:cNvSpPr>
          <p:nvPr>
            <p:ph idx="1" hasCustomPrompt="1"/>
          </p:nvPr>
        </p:nvSpPr>
        <p:spPr>
          <a:xfrm>
            <a:off x="5162550"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11" name="Text Placeholder 8">
            <a:extLst>
              <a:ext uri="{FF2B5EF4-FFF2-40B4-BE49-F238E27FC236}">
                <a16:creationId xmlns:a16="http://schemas.microsoft.com/office/drawing/2014/main" id="{333FF03C-99D8-472E-A74F-87D3B5A5696D}"/>
              </a:ext>
            </a:extLst>
          </p:cNvPr>
          <p:cNvSpPr>
            <a:spLocks noGrp="1"/>
          </p:cNvSpPr>
          <p:nvPr>
            <p:ph type="body" sz="quarter" idx="13" hasCustomPrompt="1"/>
          </p:nvPr>
        </p:nvSpPr>
        <p:spPr>
          <a:xfrm>
            <a:off x="7295581"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12" name="Text Placeholder 10">
            <a:extLst>
              <a:ext uri="{FF2B5EF4-FFF2-40B4-BE49-F238E27FC236}">
                <a16:creationId xmlns:a16="http://schemas.microsoft.com/office/drawing/2014/main" id="{982C482D-2EED-4942-A5D4-D8A794C2486A}"/>
              </a:ext>
            </a:extLst>
          </p:cNvPr>
          <p:cNvSpPr>
            <a:spLocks noGrp="1"/>
          </p:cNvSpPr>
          <p:nvPr>
            <p:ph type="body" sz="quarter" idx="14" hasCustomPrompt="1"/>
          </p:nvPr>
        </p:nvSpPr>
        <p:spPr>
          <a:xfrm>
            <a:off x="9428613" y="559678"/>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7" name="Text Placeholder 6">
            <a:extLst>
              <a:ext uri="{FF2B5EF4-FFF2-40B4-BE49-F238E27FC236}">
                <a16:creationId xmlns:a16="http://schemas.microsoft.com/office/drawing/2014/main" id="{51D4C5CB-E26D-42D3-B242-792D37C5074D}"/>
              </a:ext>
            </a:extLst>
          </p:cNvPr>
          <p:cNvSpPr>
            <a:spLocks noGrp="1"/>
          </p:cNvSpPr>
          <p:nvPr>
            <p:ph type="body" sz="quarter" idx="19" hasCustomPrompt="1"/>
          </p:nvPr>
        </p:nvSpPr>
        <p:spPr>
          <a:xfrm>
            <a:off x="5162550" y="3429000"/>
            <a:ext cx="1944000" cy="2700000"/>
          </a:xfrm>
          <a:solidFill>
            <a:schemeClr val="bg1"/>
          </a:solidFill>
        </p:spPr>
        <p:txBody>
          <a:bodyPr lIns="0" tIns="1332000" rIns="0" bIns="0"/>
          <a:lstStyle>
            <a:lvl1pPr marL="0" indent="0" algn="ctr">
              <a:buNone/>
              <a:defRPr sz="1600">
                <a:solidFill>
                  <a:schemeClr val="tx1">
                    <a:lumMod val="85000"/>
                    <a:lumOff val="15000"/>
                  </a:schemeClr>
                </a:solidFill>
              </a:defRPr>
            </a:lvl1pPr>
          </a:lstStyle>
          <a:p>
            <a:pPr lvl="0"/>
            <a:r>
              <a:rPr lang="en-US" dirty="0"/>
              <a:t>Item Description</a:t>
            </a:r>
          </a:p>
        </p:txBody>
      </p:sp>
      <p:sp>
        <p:nvSpPr>
          <p:cNvPr id="16" name="Text Placeholder 15">
            <a:extLst>
              <a:ext uri="{FF2B5EF4-FFF2-40B4-BE49-F238E27FC236}">
                <a16:creationId xmlns:a16="http://schemas.microsoft.com/office/drawing/2014/main" id="{8F1F9D8C-5E2A-414E-9E1D-AB7DF4824DB3}"/>
              </a:ext>
            </a:extLst>
          </p:cNvPr>
          <p:cNvSpPr>
            <a:spLocks noGrp="1"/>
          </p:cNvSpPr>
          <p:nvPr>
            <p:ph type="body" sz="quarter" idx="20" hasCustomPrompt="1"/>
          </p:nvPr>
        </p:nvSpPr>
        <p:spPr>
          <a:xfrm>
            <a:off x="7295356"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19" name="Text Placeholder 18">
            <a:extLst>
              <a:ext uri="{FF2B5EF4-FFF2-40B4-BE49-F238E27FC236}">
                <a16:creationId xmlns:a16="http://schemas.microsoft.com/office/drawing/2014/main" id="{571AC612-4E8C-42E2-88EB-DB98E2791D0C}"/>
              </a:ext>
            </a:extLst>
          </p:cNvPr>
          <p:cNvSpPr>
            <a:spLocks noGrp="1"/>
          </p:cNvSpPr>
          <p:nvPr>
            <p:ph type="body" sz="quarter" idx="21" hasCustomPrompt="1"/>
          </p:nvPr>
        </p:nvSpPr>
        <p:spPr>
          <a:xfrm>
            <a:off x="9428163" y="3429000"/>
            <a:ext cx="1944000" cy="2700000"/>
          </a:xfrm>
          <a:solidFill>
            <a:schemeClr val="bg1"/>
          </a:solidFill>
        </p:spPr>
        <p:txBody>
          <a:bodyPr lIns="0" tIns="1332000" rIns="0" bIns="0">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23" name="Picture Placeholder 22">
            <a:extLst>
              <a:ext uri="{FF2B5EF4-FFF2-40B4-BE49-F238E27FC236}">
                <a16:creationId xmlns:a16="http://schemas.microsoft.com/office/drawing/2014/main" id="{2AA95DF8-549D-4CA3-8E1A-D2DEB8CF4608}"/>
              </a:ext>
            </a:extLst>
          </p:cNvPr>
          <p:cNvSpPr>
            <a:spLocks noGrp="1"/>
          </p:cNvSpPr>
          <p:nvPr>
            <p:ph type="pic" sz="quarter" idx="22" hasCustomPrompt="1"/>
          </p:nvPr>
        </p:nvSpPr>
        <p:spPr>
          <a:xfrm>
            <a:off x="5648550"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25" name="Picture Placeholder 24">
            <a:extLst>
              <a:ext uri="{FF2B5EF4-FFF2-40B4-BE49-F238E27FC236}">
                <a16:creationId xmlns:a16="http://schemas.microsoft.com/office/drawing/2014/main" id="{AA78BAAC-8764-4AFE-9AC1-DF47930B46EB}"/>
              </a:ext>
            </a:extLst>
          </p:cNvPr>
          <p:cNvSpPr>
            <a:spLocks noGrp="1"/>
          </p:cNvSpPr>
          <p:nvPr>
            <p:ph type="pic" sz="quarter" idx="23" hasCustomPrompt="1"/>
          </p:nvPr>
        </p:nvSpPr>
        <p:spPr>
          <a:xfrm>
            <a:off x="7781581"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27" name="Picture Placeholder 26">
            <a:extLst>
              <a:ext uri="{FF2B5EF4-FFF2-40B4-BE49-F238E27FC236}">
                <a16:creationId xmlns:a16="http://schemas.microsoft.com/office/drawing/2014/main" id="{88491EA9-E431-4D48-BD30-3BA8FACC97F2}"/>
              </a:ext>
            </a:extLst>
          </p:cNvPr>
          <p:cNvSpPr>
            <a:spLocks noGrp="1"/>
          </p:cNvSpPr>
          <p:nvPr>
            <p:ph type="pic" sz="quarter" idx="24" hasCustomPrompt="1"/>
          </p:nvPr>
        </p:nvSpPr>
        <p:spPr>
          <a:xfrm>
            <a:off x="9914613" y="729000"/>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31" name="Picture Placeholder 30">
            <a:extLst>
              <a:ext uri="{FF2B5EF4-FFF2-40B4-BE49-F238E27FC236}">
                <a16:creationId xmlns:a16="http://schemas.microsoft.com/office/drawing/2014/main" id="{130F713C-752D-4C1A-89AB-638A7DAF60A8}"/>
              </a:ext>
            </a:extLst>
          </p:cNvPr>
          <p:cNvSpPr>
            <a:spLocks noGrp="1"/>
          </p:cNvSpPr>
          <p:nvPr>
            <p:ph type="pic" sz="quarter" idx="25" hasCustomPrompt="1"/>
          </p:nvPr>
        </p:nvSpPr>
        <p:spPr>
          <a:xfrm>
            <a:off x="5648550"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33" name="Picture Placeholder 32">
            <a:extLst>
              <a:ext uri="{FF2B5EF4-FFF2-40B4-BE49-F238E27FC236}">
                <a16:creationId xmlns:a16="http://schemas.microsoft.com/office/drawing/2014/main" id="{EDF00299-5001-4927-B344-D4AE0D5F0393}"/>
              </a:ext>
            </a:extLst>
          </p:cNvPr>
          <p:cNvSpPr>
            <a:spLocks noGrp="1"/>
          </p:cNvSpPr>
          <p:nvPr>
            <p:ph type="pic" sz="quarter" idx="26" hasCustomPrompt="1"/>
          </p:nvPr>
        </p:nvSpPr>
        <p:spPr>
          <a:xfrm>
            <a:off x="7781581"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35" name="Picture Placeholder 34">
            <a:extLst>
              <a:ext uri="{FF2B5EF4-FFF2-40B4-BE49-F238E27FC236}">
                <a16:creationId xmlns:a16="http://schemas.microsoft.com/office/drawing/2014/main" id="{4CBE51A8-3BCA-490E-93CB-B70BBCCD9671}"/>
              </a:ext>
            </a:extLst>
          </p:cNvPr>
          <p:cNvSpPr>
            <a:spLocks noGrp="1"/>
          </p:cNvSpPr>
          <p:nvPr>
            <p:ph type="pic" sz="quarter" idx="27" hasCustomPrompt="1"/>
          </p:nvPr>
        </p:nvSpPr>
        <p:spPr>
          <a:xfrm>
            <a:off x="9914613" y="3598323"/>
            <a:ext cx="972000" cy="972000"/>
          </a:xfrm>
          <a:prstGeom prst="ellipse">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Tree>
    <p:extLst>
      <p:ext uri="{BB962C8B-B14F-4D97-AF65-F5344CB8AC3E}">
        <p14:creationId xmlns:p14="http://schemas.microsoft.com/office/powerpoint/2010/main" val="12325227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 Medium Photos with Descriptions">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itle 1"/>
          <p:cNvSpPr>
            <a:spLocks noGrp="1"/>
          </p:cNvSpPr>
          <p:nvPr>
            <p:ph type="title" hasCustomPrompt="1"/>
          </p:nvPr>
        </p:nvSpPr>
        <p:spPr>
          <a:xfrm>
            <a:off x="762000" y="2831932"/>
            <a:ext cx="3833906" cy="1562638"/>
          </a:xfrm>
        </p:spPr>
        <p:txBody>
          <a:bodyPr anchor="b"/>
          <a:lstStyle>
            <a:lvl1pPr>
              <a:defRPr/>
            </a:lvl1pPr>
          </a:lstStyle>
          <a:p>
            <a:r>
              <a:rPr lang="en-US" dirty="0"/>
              <a:t>Click to edit your title</a:t>
            </a:r>
          </a:p>
        </p:txBody>
      </p:sp>
      <p:sp>
        <p:nvSpPr>
          <p:cNvPr id="4" name="Date Placeholder 3"/>
          <p:cNvSpPr>
            <a:spLocks noGrp="1"/>
          </p:cNvSpPr>
          <p:nvPr>
            <p:ph type="dt" sz="half" idx="10"/>
          </p:nvPr>
        </p:nvSpPr>
        <p:spPr/>
        <p:txBody>
          <a:bodyPr/>
          <a:lstStyle/>
          <a:p>
            <a:fld id="{4176DA4A-63D4-BC43-9B38-53D06F7CC9C4}" type="datetime1">
              <a:rPr lang="en-US" smtClean="0"/>
              <a:t>10/5/2018</a:t>
            </a:fld>
            <a:endParaRPr lang="en-ZA"/>
          </a:p>
        </p:txBody>
      </p:sp>
      <p:sp>
        <p:nvSpPr>
          <p:cNvPr id="5" name="Footer Placeholder 4"/>
          <p:cNvSpPr>
            <a:spLocks noGrp="1"/>
          </p:cNvSpPr>
          <p:nvPr>
            <p:ph type="ftr" sz="quarter" idx="11"/>
          </p:nvPr>
        </p:nvSpPr>
        <p:spPr/>
        <p:txBody>
          <a:bodyPr/>
          <a:lstStyle/>
          <a:p>
            <a:endParaRPr lang="en-ZA"/>
          </a:p>
        </p:txBody>
      </p:sp>
      <p:sp>
        <p:nvSpPr>
          <p:cNvPr id="6" name="Slide Number Placeholder 5"/>
          <p:cNvSpPr>
            <a:spLocks noGrp="1"/>
          </p:cNvSpPr>
          <p:nvPr>
            <p:ph type="sldNum" sz="quarter" idx="12"/>
          </p:nvPr>
        </p:nvSpPr>
        <p:spPr/>
        <p:txBody>
          <a:bodyPr/>
          <a:lstStyle/>
          <a:p>
            <a:fld id="{13D2E340-0663-474B-992C-9192B5C45E57}" type="slidenum">
              <a:rPr lang="en-ZA" smtClean="0"/>
              <a:t>‹#›</a:t>
            </a:fld>
            <a:endParaRPr lang="en-ZA"/>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4573117"/>
            <a:ext cx="3842550" cy="1178396"/>
          </a:xfrm>
        </p:spPr>
        <p:txBody>
          <a:bodyPr/>
          <a:lstStyle>
            <a:lvl1pPr marL="0" indent="0" algn="r">
              <a:buNone/>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dirty="0"/>
              <a:t>Place your subtitle here</a:t>
            </a:r>
            <a:endParaRPr lang="en-ZA" dirty="0"/>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Picture Placeholder 10">
            <a:extLst>
              <a:ext uri="{FF2B5EF4-FFF2-40B4-BE49-F238E27FC236}">
                <a16:creationId xmlns:a16="http://schemas.microsoft.com/office/drawing/2014/main" id="{4EDDE9BC-8D20-403B-A5FE-C277A3515DE4}"/>
              </a:ext>
            </a:extLst>
          </p:cNvPr>
          <p:cNvSpPr>
            <a:spLocks noGrp="1"/>
          </p:cNvSpPr>
          <p:nvPr>
            <p:ph type="pic" sz="quarter" idx="19" hasCustomPrompt="1"/>
          </p:nvPr>
        </p:nvSpPr>
        <p:spPr>
          <a:xfrm>
            <a:off x="2424736" y="482857"/>
            <a:ext cx="2179814" cy="2179814"/>
          </a:xfrm>
          <a:prstGeom prst="ellipse">
            <a:avLst/>
          </a:prstGeom>
          <a:solidFill>
            <a:schemeClr val="bg1">
              <a:lumMod val="95000"/>
            </a:schemeClr>
          </a:solidFill>
        </p:spPr>
        <p:txBody>
          <a:bodyPr anchor="ctr"/>
          <a:lstStyle>
            <a:lvl1pPr marL="0" indent="0" algn="ctr">
              <a:buNone/>
              <a:defRPr i="1"/>
            </a:lvl1pPr>
          </a:lstStyle>
          <a:p>
            <a:r>
              <a:rPr lang="en-ZA" dirty="0"/>
              <a:t>Insert Portrait Photo</a:t>
            </a:r>
          </a:p>
        </p:txBody>
      </p:sp>
      <p:sp>
        <p:nvSpPr>
          <p:cNvPr id="19" name="Content Placeholder 2">
            <a:extLst>
              <a:ext uri="{FF2B5EF4-FFF2-40B4-BE49-F238E27FC236}">
                <a16:creationId xmlns:a16="http://schemas.microsoft.com/office/drawing/2014/main" id="{2BF5E186-AFA1-42AA-AE51-CF3AC059F0FB}"/>
              </a:ext>
            </a:extLst>
          </p:cNvPr>
          <p:cNvSpPr>
            <a:spLocks noGrp="1"/>
          </p:cNvSpPr>
          <p:nvPr>
            <p:ph idx="1" hasCustomPrompt="1"/>
          </p:nvPr>
        </p:nvSpPr>
        <p:spPr>
          <a:xfrm>
            <a:off x="5162550" y="559678"/>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22" name="Text Placeholder 8">
            <a:extLst>
              <a:ext uri="{FF2B5EF4-FFF2-40B4-BE49-F238E27FC236}">
                <a16:creationId xmlns:a16="http://schemas.microsoft.com/office/drawing/2014/main" id="{C860CCD0-F268-4994-9434-F0E0132A4E53}"/>
              </a:ext>
            </a:extLst>
          </p:cNvPr>
          <p:cNvSpPr>
            <a:spLocks noGrp="1"/>
          </p:cNvSpPr>
          <p:nvPr>
            <p:ph type="body" sz="quarter" idx="13" hasCustomPrompt="1"/>
          </p:nvPr>
        </p:nvSpPr>
        <p:spPr>
          <a:xfrm>
            <a:off x="7295581" y="559678"/>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23" name="Text Placeholder 10">
            <a:extLst>
              <a:ext uri="{FF2B5EF4-FFF2-40B4-BE49-F238E27FC236}">
                <a16:creationId xmlns:a16="http://schemas.microsoft.com/office/drawing/2014/main" id="{28D5E220-4F6C-4A47-9F47-4CA88EA230DF}"/>
              </a:ext>
            </a:extLst>
          </p:cNvPr>
          <p:cNvSpPr>
            <a:spLocks noGrp="1"/>
          </p:cNvSpPr>
          <p:nvPr>
            <p:ph type="body" sz="quarter" idx="14" hasCustomPrompt="1"/>
          </p:nvPr>
        </p:nvSpPr>
        <p:spPr>
          <a:xfrm>
            <a:off x="9428613" y="559678"/>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24" name="Text Placeholder 6">
            <a:extLst>
              <a:ext uri="{FF2B5EF4-FFF2-40B4-BE49-F238E27FC236}">
                <a16:creationId xmlns:a16="http://schemas.microsoft.com/office/drawing/2014/main" id="{1DFEF73A-C0FC-4A4C-8342-991CEFF532E2}"/>
              </a:ext>
            </a:extLst>
          </p:cNvPr>
          <p:cNvSpPr>
            <a:spLocks noGrp="1"/>
          </p:cNvSpPr>
          <p:nvPr>
            <p:ph type="body" sz="quarter" idx="20" hasCustomPrompt="1"/>
          </p:nvPr>
        </p:nvSpPr>
        <p:spPr>
          <a:xfrm>
            <a:off x="5162550" y="3429000"/>
            <a:ext cx="1944000" cy="2700000"/>
          </a:xfrm>
          <a:solidFill>
            <a:schemeClr val="bg1"/>
          </a:solidFill>
        </p:spPr>
        <p:txBody>
          <a:bodyPr lIns="0" tIns="1944000" rIns="0" bIns="72000" anchor="ctr"/>
          <a:lstStyle>
            <a:lvl1pPr marL="0" indent="0" algn="ctr">
              <a:buNone/>
              <a:defRPr sz="1600">
                <a:solidFill>
                  <a:schemeClr val="tx1">
                    <a:lumMod val="85000"/>
                    <a:lumOff val="15000"/>
                  </a:schemeClr>
                </a:solidFill>
              </a:defRPr>
            </a:lvl1pPr>
          </a:lstStyle>
          <a:p>
            <a:pPr lvl="0"/>
            <a:r>
              <a:rPr lang="en-US" dirty="0"/>
              <a:t>Item Description</a:t>
            </a:r>
          </a:p>
        </p:txBody>
      </p:sp>
      <p:sp>
        <p:nvSpPr>
          <p:cNvPr id="25" name="Text Placeholder 15">
            <a:extLst>
              <a:ext uri="{FF2B5EF4-FFF2-40B4-BE49-F238E27FC236}">
                <a16:creationId xmlns:a16="http://schemas.microsoft.com/office/drawing/2014/main" id="{E60572FB-0574-4BE3-9637-7CA7B5ACA8DE}"/>
              </a:ext>
            </a:extLst>
          </p:cNvPr>
          <p:cNvSpPr>
            <a:spLocks noGrp="1"/>
          </p:cNvSpPr>
          <p:nvPr>
            <p:ph type="body" sz="quarter" idx="21" hasCustomPrompt="1"/>
          </p:nvPr>
        </p:nvSpPr>
        <p:spPr>
          <a:xfrm>
            <a:off x="7295356" y="3429000"/>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26" name="Text Placeholder 18">
            <a:extLst>
              <a:ext uri="{FF2B5EF4-FFF2-40B4-BE49-F238E27FC236}">
                <a16:creationId xmlns:a16="http://schemas.microsoft.com/office/drawing/2014/main" id="{155E2FBC-2458-49C4-B75C-CAEAC6D9F10F}"/>
              </a:ext>
            </a:extLst>
          </p:cNvPr>
          <p:cNvSpPr>
            <a:spLocks noGrp="1"/>
          </p:cNvSpPr>
          <p:nvPr>
            <p:ph type="body" sz="quarter" idx="22" hasCustomPrompt="1"/>
          </p:nvPr>
        </p:nvSpPr>
        <p:spPr>
          <a:xfrm>
            <a:off x="9428163" y="3429000"/>
            <a:ext cx="1944000" cy="2700000"/>
          </a:xfrm>
          <a:solidFill>
            <a:schemeClr val="bg1"/>
          </a:solidFill>
        </p:spPr>
        <p:txBody>
          <a:bodyPr lIns="0" tIns="1944000" rIns="0" bIns="72000" anchor="ctr">
            <a:normAutofit/>
          </a:bodyPr>
          <a:lstStyle>
            <a:lvl1pPr marL="0" indent="0" algn="ctr">
              <a:buNone/>
              <a:defRPr sz="1600">
                <a:solidFill>
                  <a:schemeClr val="tx1">
                    <a:lumMod val="85000"/>
                    <a:lumOff val="15000"/>
                  </a:schemeClr>
                </a:solidFill>
              </a:defRPr>
            </a:lvl1pPr>
          </a:lstStyle>
          <a:p>
            <a:pPr lvl="0"/>
            <a:r>
              <a:rPr lang="en-US" dirty="0"/>
              <a:t>Item Description</a:t>
            </a:r>
          </a:p>
        </p:txBody>
      </p:sp>
      <p:sp>
        <p:nvSpPr>
          <p:cNvPr id="27" name="Picture Placeholder 22">
            <a:extLst>
              <a:ext uri="{FF2B5EF4-FFF2-40B4-BE49-F238E27FC236}">
                <a16:creationId xmlns:a16="http://schemas.microsoft.com/office/drawing/2014/main" id="{844B1DAB-161E-44A0-9E15-DA816B46A48E}"/>
              </a:ext>
            </a:extLst>
          </p:cNvPr>
          <p:cNvSpPr>
            <a:spLocks noGrp="1"/>
          </p:cNvSpPr>
          <p:nvPr>
            <p:ph type="pic" sz="quarter" idx="23" hasCustomPrompt="1"/>
          </p:nvPr>
        </p:nvSpPr>
        <p:spPr>
          <a:xfrm>
            <a:off x="5234550" y="647388"/>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28" name="Picture Placeholder 24">
            <a:extLst>
              <a:ext uri="{FF2B5EF4-FFF2-40B4-BE49-F238E27FC236}">
                <a16:creationId xmlns:a16="http://schemas.microsoft.com/office/drawing/2014/main" id="{8811849A-335B-47C0-980E-357EE8C4BCC2}"/>
              </a:ext>
            </a:extLst>
          </p:cNvPr>
          <p:cNvSpPr>
            <a:spLocks noGrp="1"/>
          </p:cNvSpPr>
          <p:nvPr>
            <p:ph type="pic" sz="quarter" idx="24" hasCustomPrompt="1"/>
          </p:nvPr>
        </p:nvSpPr>
        <p:spPr>
          <a:xfrm>
            <a:off x="7367581" y="647388"/>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29" name="Picture Placeholder 26">
            <a:extLst>
              <a:ext uri="{FF2B5EF4-FFF2-40B4-BE49-F238E27FC236}">
                <a16:creationId xmlns:a16="http://schemas.microsoft.com/office/drawing/2014/main" id="{E1254A81-6A51-429E-91AC-6B4CADA71DC5}"/>
              </a:ext>
            </a:extLst>
          </p:cNvPr>
          <p:cNvSpPr>
            <a:spLocks noGrp="1"/>
          </p:cNvSpPr>
          <p:nvPr>
            <p:ph type="pic" sz="quarter" idx="25" hasCustomPrompt="1"/>
          </p:nvPr>
        </p:nvSpPr>
        <p:spPr>
          <a:xfrm>
            <a:off x="9500613" y="647388"/>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30" name="Picture Placeholder 30">
            <a:extLst>
              <a:ext uri="{FF2B5EF4-FFF2-40B4-BE49-F238E27FC236}">
                <a16:creationId xmlns:a16="http://schemas.microsoft.com/office/drawing/2014/main" id="{64053090-461C-448F-9705-7FEE78A41337}"/>
              </a:ext>
            </a:extLst>
          </p:cNvPr>
          <p:cNvSpPr>
            <a:spLocks noGrp="1"/>
          </p:cNvSpPr>
          <p:nvPr>
            <p:ph type="pic" sz="quarter" idx="26" hasCustomPrompt="1"/>
          </p:nvPr>
        </p:nvSpPr>
        <p:spPr>
          <a:xfrm>
            <a:off x="5234550" y="3516711"/>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31" name="Picture Placeholder 32">
            <a:extLst>
              <a:ext uri="{FF2B5EF4-FFF2-40B4-BE49-F238E27FC236}">
                <a16:creationId xmlns:a16="http://schemas.microsoft.com/office/drawing/2014/main" id="{7AD2F7CB-CFE4-4C72-864A-D00C1CEAA23D}"/>
              </a:ext>
            </a:extLst>
          </p:cNvPr>
          <p:cNvSpPr>
            <a:spLocks noGrp="1"/>
          </p:cNvSpPr>
          <p:nvPr>
            <p:ph type="pic" sz="quarter" idx="27" hasCustomPrompt="1"/>
          </p:nvPr>
        </p:nvSpPr>
        <p:spPr>
          <a:xfrm>
            <a:off x="7367581" y="3516711"/>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
        <p:nvSpPr>
          <p:cNvPr id="32" name="Picture Placeholder 34">
            <a:extLst>
              <a:ext uri="{FF2B5EF4-FFF2-40B4-BE49-F238E27FC236}">
                <a16:creationId xmlns:a16="http://schemas.microsoft.com/office/drawing/2014/main" id="{CCA07CA3-C8D4-41EA-A0FB-74E1A4770398}"/>
              </a:ext>
            </a:extLst>
          </p:cNvPr>
          <p:cNvSpPr>
            <a:spLocks noGrp="1"/>
          </p:cNvSpPr>
          <p:nvPr>
            <p:ph type="pic" sz="quarter" idx="28" hasCustomPrompt="1"/>
          </p:nvPr>
        </p:nvSpPr>
        <p:spPr>
          <a:xfrm>
            <a:off x="9500163" y="3516711"/>
            <a:ext cx="1800000" cy="1800000"/>
          </a:xfrm>
          <a:prstGeom prst="rect">
            <a:avLst/>
          </a:prstGeom>
          <a:solidFill>
            <a:schemeClr val="bg1">
              <a:lumMod val="95000"/>
            </a:schemeClr>
          </a:solidFill>
        </p:spPr>
        <p:txBody>
          <a:bodyPr anchor="ctr">
            <a:normAutofit/>
          </a:bodyPr>
          <a:lstStyle>
            <a:lvl1pPr marL="0" indent="0" algn="ctr">
              <a:buNone/>
              <a:defRPr sz="1200" i="1">
                <a:solidFill>
                  <a:schemeClr val="tx1">
                    <a:lumMod val="85000"/>
                    <a:lumOff val="15000"/>
                  </a:schemeClr>
                </a:solidFill>
              </a:defRPr>
            </a:lvl1pPr>
          </a:lstStyle>
          <a:p>
            <a:r>
              <a:rPr lang="en-ZA" dirty="0"/>
              <a:t>Insert Icon / Picture</a:t>
            </a:r>
          </a:p>
        </p:txBody>
      </p:sp>
    </p:spTree>
    <p:extLst>
      <p:ext uri="{BB962C8B-B14F-4D97-AF65-F5344CB8AC3E}">
        <p14:creationId xmlns:p14="http://schemas.microsoft.com/office/powerpoint/2010/main" val="1108071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Ref idx="1001">
        <a:schemeClr val="bg2"/>
      </p:bgRef>
    </p:bg>
    <p:spTree>
      <p:nvGrpSpPr>
        <p:cNvPr id="1" name=""/>
        <p:cNvGrpSpPr/>
        <p:nvPr/>
      </p:nvGrpSpPr>
      <p:grpSpPr>
        <a:xfrm>
          <a:off x="0" y="0"/>
          <a:ext cx="0" cy="0"/>
          <a:chOff x="0" y="0"/>
          <a:chExt cx="0" cy="0"/>
        </a:xfrm>
      </p:grpSpPr>
      <p:sp>
        <p:nvSpPr>
          <p:cNvPr id="12" name="Freeform 6" title="Page Number Shape"/>
          <p:cNvSpPr/>
          <p:nvPr/>
        </p:nvSpPr>
        <p:spPr bwMode="auto">
          <a:xfrm>
            <a:off x="11784011" y="-1"/>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accent1"/>
          </a:solidFill>
          <a:ln w="0">
            <a:noFill/>
            <a:prstDash val="solid"/>
            <a:round/>
            <a:headEnd/>
            <a:tailEnd/>
          </a:ln>
        </p:spPr>
      </p:sp>
      <p:sp>
        <p:nvSpPr>
          <p:cNvPr id="2" name="Title 1"/>
          <p:cNvSpPr>
            <a:spLocks noGrp="1"/>
          </p:cNvSpPr>
          <p:nvPr>
            <p:ph type="ctrTitle"/>
          </p:nvPr>
        </p:nvSpPr>
        <p:spPr>
          <a:xfrm>
            <a:off x="5747656" y="1264197"/>
            <a:ext cx="5670487" cy="4268965"/>
          </a:xfrm>
        </p:spPr>
        <p:txBody>
          <a:bodyPr anchor="ctr">
            <a:normAutofit/>
          </a:bodyPr>
          <a:lstStyle>
            <a:lvl1pPr algn="l">
              <a:lnSpc>
                <a:spcPct val="85000"/>
              </a:lnSpc>
              <a:defRPr sz="6000" cap="none"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67666" y="4151085"/>
            <a:ext cx="4633806" cy="1591181"/>
          </a:xfrm>
        </p:spPr>
        <p:txBody>
          <a:bodyPr anchor="b">
            <a:noAutofit/>
          </a:bodyPr>
          <a:lstStyle>
            <a:lvl1pPr marL="0" indent="0" algn="r">
              <a:lnSpc>
                <a:spcPct val="100000"/>
              </a:lnSpc>
              <a:spcBef>
                <a:spcPts val="0"/>
              </a:spcBef>
              <a:buNone/>
              <a:defRPr sz="2300" b="0" i="1"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cxnSp>
        <p:nvCxnSpPr>
          <p:cNvPr id="9" name="Straight Connector 8" title="Verticle Rule Line"/>
          <p:cNvCxnSpPr>
            <a:cxnSpLocks/>
          </p:cNvCxnSpPr>
          <p:nvPr/>
        </p:nvCxnSpPr>
        <p:spPr>
          <a:xfrm>
            <a:off x="5524563" y="1115733"/>
            <a:ext cx="0" cy="4626534"/>
          </a:xfrm>
          <a:prstGeom prst="line">
            <a:avLst/>
          </a:prstGeom>
          <a:ln w="6350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2053122"/>
      </p:ext>
    </p:extLst>
  </p:cSld>
  <p:clrMapOvr>
    <a:overrideClrMapping bg1="dk1" tx1="lt1" bg2="dk2" tx2="lt2" accent1="accent1" accent2="accent2" accent3="accent3" accent4="accent4" accent5="accent5" accent6="accent6" hlink="hlink" folHlink="folHlink"/>
  </p:clrMapOvr>
  <p:extLst mod="1">
    <p:ext uri="{DCECCB84-F9BA-43D5-87BE-67443E8EF086}">
      <p15:sldGuideLst xmlns:p15="http://schemas.microsoft.com/office/powerpoint/2012/main">
        <p15:guide id="1" orient="horz" pos="792">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7" name="Freeform 6" title="Page Number Shape"/>
          <p:cNvSpPr/>
          <p:nvPr/>
        </p:nvSpPr>
        <p:spPr bwMode="auto">
          <a:xfrm>
            <a:off x="11784011" y="1393748"/>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1"/>
          <p:cNvSpPr>
            <a:spLocks noGrp="1"/>
          </p:cNvSpPr>
          <p:nvPr>
            <p:ph type="title"/>
          </p:nvPr>
        </p:nvSpPr>
        <p:spPr>
          <a:xfrm>
            <a:off x="1947673" y="2571722"/>
            <a:ext cx="8296654" cy="3286153"/>
          </a:xfrm>
        </p:spPr>
        <p:txBody>
          <a:bodyPr anchor="t">
            <a:normAutofit/>
          </a:bodyPr>
          <a:lstStyle>
            <a:lvl1pPr>
              <a:lnSpc>
                <a:spcPct val="85000"/>
              </a:lnSpc>
              <a:defRPr sz="7700" cap="none" baseline="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947673" y="1393748"/>
            <a:ext cx="8401429" cy="819150"/>
          </a:xfrm>
        </p:spPr>
        <p:txBody>
          <a:bodyPr anchor="ctr">
            <a:normAutofit/>
          </a:bodyPr>
          <a:lstStyle>
            <a:lvl1pPr marL="0" indent="0" algn="r">
              <a:lnSpc>
                <a:spcPct val="113000"/>
              </a:lnSpc>
              <a:spcBef>
                <a:spcPts val="0"/>
              </a:spcBef>
              <a:buNone/>
              <a:defRPr sz="2000" b="0" i="1" baseline="0">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742955" y="6314439"/>
            <a:ext cx="1596622" cy="365125"/>
          </a:xfrm>
        </p:spPr>
        <p:txBody>
          <a:bodyPr/>
          <a:lstStyle>
            <a:lvl1pPr>
              <a:defRPr sz="1200">
                <a:solidFill>
                  <a:schemeClr val="tx1">
                    <a:lumMod val="85000"/>
                    <a:lumOff val="15000"/>
                  </a:schemeClr>
                </a:solidFill>
              </a:defRPr>
            </a:lvl1pPr>
          </a:lstStyle>
          <a:p>
            <a:fld id="{529964A5-3468-3F49-AD7A-0CF5EB762F89}" type="datetime1">
              <a:rPr lang="en-US" smtClean="0"/>
              <a:t>10/5/2018</a:t>
            </a:fld>
            <a:endParaRPr lang="en-ZA"/>
          </a:p>
        </p:txBody>
      </p:sp>
      <p:sp>
        <p:nvSpPr>
          <p:cNvPr id="5" name="Footer Placeholder 4"/>
          <p:cNvSpPr>
            <a:spLocks noGrp="1"/>
          </p:cNvSpPr>
          <p:nvPr>
            <p:ph type="ftr" sz="quarter" idx="11"/>
          </p:nvPr>
        </p:nvSpPr>
        <p:spPr>
          <a:xfrm>
            <a:off x="1947673" y="6314440"/>
            <a:ext cx="6480226" cy="365125"/>
          </a:xfrm>
        </p:spPr>
        <p:txBody>
          <a:bodyPr/>
          <a:lstStyle>
            <a:lvl1pPr>
              <a:defRPr b="0">
                <a:solidFill>
                  <a:schemeClr val="tx1">
                    <a:lumMod val="85000"/>
                    <a:lumOff val="15000"/>
                  </a:schemeClr>
                </a:solidFill>
              </a:defRPr>
            </a:lvl1pPr>
          </a:lstStyle>
          <a:p>
            <a:endParaRPr lang="en-ZA"/>
          </a:p>
        </p:txBody>
      </p:sp>
      <p:sp>
        <p:nvSpPr>
          <p:cNvPr id="6" name="Slide Number Placeholder 5"/>
          <p:cNvSpPr>
            <a:spLocks noGrp="1"/>
          </p:cNvSpPr>
          <p:nvPr>
            <p:ph type="sldNum" sz="quarter" idx="12"/>
          </p:nvPr>
        </p:nvSpPr>
        <p:spPr>
          <a:xfrm>
            <a:off x="11784011" y="1620760"/>
            <a:ext cx="407988" cy="365125"/>
          </a:xfrm>
        </p:spPr>
        <p:txBody>
          <a:bodyPr/>
          <a:lstStyle>
            <a:lvl1pPr>
              <a:defRPr>
                <a:solidFill>
                  <a:schemeClr val="bg2"/>
                </a:solidFill>
              </a:defRPr>
            </a:lvl1pPr>
          </a:lstStyle>
          <a:p>
            <a:fld id="{13D2E340-0663-474B-992C-9192B5C45E57}" type="slidenum">
              <a:rPr lang="en-ZA" smtClean="0"/>
              <a:t>‹#›</a:t>
            </a:fld>
            <a:endParaRPr lang="en-ZA"/>
          </a:p>
        </p:txBody>
      </p:sp>
      <p:cxnSp>
        <p:nvCxnSpPr>
          <p:cNvPr id="10" name="Straight Connector 9" title="Horizontal Rule Line"/>
          <p:cNvCxnSpPr/>
          <p:nvPr/>
        </p:nvCxnSpPr>
        <p:spPr>
          <a:xfrm flipH="1">
            <a:off x="1" y="6178167"/>
            <a:ext cx="10244326"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8453484"/>
      </p:ext>
    </p:extLst>
  </p:cSld>
  <p:clrMapOvr>
    <a:masterClrMapping/>
  </p:clrMapOvr>
  <p:extLst mod="1">
    <p:ext uri="{DCECCB84-F9BA-43D5-87BE-67443E8EF086}">
      <p15:sldGuideLst xmlns:p15="http://schemas.microsoft.com/office/powerpoint/2012/main">
        <p15:guide id="1" pos="6456">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itle 1"/>
          <p:cNvSpPr>
            <a:spLocks noGrp="1"/>
          </p:cNvSpPr>
          <p:nvPr>
            <p:ph type="title"/>
          </p:nvPr>
        </p:nvSpPr>
        <p:spPr>
          <a:xfrm>
            <a:off x="762000" y="559678"/>
            <a:ext cx="3833906" cy="2221622"/>
          </a:xfrm>
        </p:spPr>
        <p:txBody>
          <a:bodyPr anchor="b"/>
          <a:lstStyle>
            <a:lvl1pPr>
              <a:defRPr>
                <a:solidFill>
                  <a:schemeClr val="bg1"/>
                </a:solidFill>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smtClean="0"/>
              <a:t>10/5/2018</a:t>
            </a:fld>
            <a:endParaRPr lang="en-ZA" dirty="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ZA"/>
          </a:p>
        </p:txBody>
      </p:sp>
      <p:sp>
        <p:nvSpPr>
          <p:cNvPr id="6" name="Slide Number Placeholder 5"/>
          <p:cNvSpPr>
            <a:spLocks noGrp="1"/>
          </p:cNvSpPr>
          <p:nvPr>
            <p:ph type="sldNum" sz="quarter" idx="12"/>
          </p:nvPr>
        </p:nvSpPr>
        <p:spPr/>
        <p:txBody>
          <a:bodyPr/>
          <a:lstStyle/>
          <a:p>
            <a:fld id="{13D2E340-0663-474B-992C-9192B5C45E57}" type="slidenum">
              <a:rPr lang="en-ZA" smtClean="0"/>
              <a:t>‹#›</a:t>
            </a:fld>
            <a:endParaRPr lang="en-ZA"/>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dirty="0"/>
              <a:t>Place your subtitle here</a:t>
            </a:r>
            <a:endParaRPr lang="en-ZA" dirty="0"/>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Content Placeholder 6">
            <a:extLst>
              <a:ext uri="{FF2B5EF4-FFF2-40B4-BE49-F238E27FC236}">
                <a16:creationId xmlns:a16="http://schemas.microsoft.com/office/drawing/2014/main" id="{FBC751F3-ABD6-4995-8494-4932D12ACE1B}"/>
              </a:ext>
            </a:extLst>
          </p:cNvPr>
          <p:cNvSpPr>
            <a:spLocks noGrp="1"/>
          </p:cNvSpPr>
          <p:nvPr>
            <p:ph sz="quarter" idx="19"/>
          </p:nvPr>
        </p:nvSpPr>
        <p:spPr>
          <a:xfrm>
            <a:off x="5326063" y="559678"/>
            <a:ext cx="6103937" cy="519183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8754519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itle 1"/>
          <p:cNvSpPr>
            <a:spLocks noGrp="1"/>
          </p:cNvSpPr>
          <p:nvPr>
            <p:ph type="title"/>
          </p:nvPr>
        </p:nvSpPr>
        <p:spPr>
          <a:xfrm>
            <a:off x="762000" y="559678"/>
            <a:ext cx="3833906" cy="2221622"/>
          </a:xfrm>
        </p:spPr>
        <p:txBody>
          <a:bodyPr anchor="b"/>
          <a:lstStyle>
            <a:lvl1pPr>
              <a:defRPr>
                <a:solidFill>
                  <a:schemeClr val="bg1"/>
                </a:solidFill>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smtClean="0"/>
              <a:t>10/5/2018</a:t>
            </a:fld>
            <a:endParaRPr lang="en-ZA" dirty="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ZA"/>
          </a:p>
        </p:txBody>
      </p:sp>
      <p:sp>
        <p:nvSpPr>
          <p:cNvPr id="6" name="Slide Number Placeholder 5"/>
          <p:cNvSpPr>
            <a:spLocks noGrp="1"/>
          </p:cNvSpPr>
          <p:nvPr>
            <p:ph type="sldNum" sz="quarter" idx="12"/>
          </p:nvPr>
        </p:nvSpPr>
        <p:spPr/>
        <p:txBody>
          <a:bodyPr/>
          <a:lstStyle/>
          <a:p>
            <a:fld id="{13D2E340-0663-474B-992C-9192B5C45E57}" type="slidenum">
              <a:rPr lang="en-ZA" smtClean="0"/>
              <a:t>‹#›</a:t>
            </a:fld>
            <a:endParaRPr lang="en-ZA"/>
          </a:p>
        </p:txBody>
      </p:sp>
      <p:sp>
        <p:nvSpPr>
          <p:cNvPr id="20" name="Text Placeholder 19">
            <a:extLst>
              <a:ext uri="{FF2B5EF4-FFF2-40B4-BE49-F238E27FC236}">
                <a16:creationId xmlns:a16="http://schemas.microsoft.com/office/drawing/2014/main" id="{66A1A72B-59FA-4D91-8267-669EAAD44565}"/>
              </a:ext>
            </a:extLst>
          </p:cNvPr>
          <p:cNvSpPr>
            <a:spLocks noGrp="1"/>
          </p:cNvSpPr>
          <p:nvPr>
            <p:ph type="body" sz="quarter" idx="18" hasCustomPrompt="1"/>
          </p:nvPr>
        </p:nvSpPr>
        <p:spPr>
          <a:xfrm>
            <a:off x="762000" y="2895600"/>
            <a:ext cx="3842550" cy="2855913"/>
          </a:xfrm>
        </p:spPr>
        <p:txBody>
          <a:bodyPr/>
          <a:lstStyle>
            <a:lvl1pPr marL="0" indent="0" algn="r">
              <a:buNone/>
              <a:defRPr>
                <a:solidFill>
                  <a:schemeClr val="bg1"/>
                </a:solidFill>
              </a:defRPr>
            </a:lvl1pPr>
            <a:lvl2pPr marL="402336" indent="0" algn="r">
              <a:buNone/>
              <a:defRPr/>
            </a:lvl2pPr>
            <a:lvl3pPr marL="859536" indent="0" algn="r">
              <a:buNone/>
              <a:defRPr/>
            </a:lvl3pPr>
            <a:lvl4pPr marL="1316736" indent="0" algn="r">
              <a:buNone/>
              <a:defRPr/>
            </a:lvl4pPr>
            <a:lvl5pPr marL="1773936" indent="0" algn="r">
              <a:buNone/>
              <a:defRPr/>
            </a:lvl5pPr>
          </a:lstStyle>
          <a:p>
            <a:pPr lvl="0"/>
            <a:r>
              <a:rPr lang="en-US" dirty="0"/>
              <a:t>Place your subtitle here</a:t>
            </a:r>
            <a:endParaRPr lang="en-ZA" dirty="0"/>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Picture Placeholder 6">
            <a:extLst>
              <a:ext uri="{FF2B5EF4-FFF2-40B4-BE49-F238E27FC236}">
                <a16:creationId xmlns:a16="http://schemas.microsoft.com/office/drawing/2014/main" id="{1466EC8C-C8BE-4149-A684-18CFF4574C18}"/>
              </a:ext>
            </a:extLst>
          </p:cNvPr>
          <p:cNvSpPr>
            <a:spLocks noGrp="1"/>
          </p:cNvSpPr>
          <p:nvPr>
            <p:ph type="pic" sz="quarter" idx="19"/>
          </p:nvPr>
        </p:nvSpPr>
        <p:spPr>
          <a:xfrm>
            <a:off x="5297488" y="559678"/>
            <a:ext cx="6132512" cy="5191835"/>
          </a:xfrm>
        </p:spPr>
        <p:txBody>
          <a:bodyPr anchor="ctr"/>
          <a:lstStyle>
            <a:lvl1pPr marL="0" indent="0" algn="ctr">
              <a:buNone/>
              <a:defRPr/>
            </a:lvl1pPr>
          </a:lstStyle>
          <a:p>
            <a:r>
              <a:rPr lang="en-US" smtClean="0"/>
              <a:t>Click icon to add picture</a:t>
            </a:r>
            <a:endParaRPr lang="en-US"/>
          </a:p>
        </p:txBody>
      </p:sp>
    </p:spTree>
    <p:extLst>
      <p:ext uri="{BB962C8B-B14F-4D97-AF65-F5344CB8AC3E}">
        <p14:creationId xmlns:p14="http://schemas.microsoft.com/office/powerpoint/2010/main" val="3687491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6C1126B-4E27-49D1-926A-A5CDC562C77C}"/>
              </a:ext>
            </a:extLst>
          </p:cNvPr>
          <p:cNvSpPr/>
          <p:nvPr userDrawn="1"/>
        </p:nvSpPr>
        <p:spPr>
          <a:xfrm>
            <a:off x="0" y="0"/>
            <a:ext cx="489619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itle 1"/>
          <p:cNvSpPr>
            <a:spLocks noGrp="1"/>
          </p:cNvSpPr>
          <p:nvPr>
            <p:ph type="title"/>
          </p:nvPr>
        </p:nvSpPr>
        <p:spPr>
          <a:xfrm>
            <a:off x="762000" y="559677"/>
            <a:ext cx="3833906" cy="5274923"/>
          </a:xfrm>
        </p:spPr>
        <p:txBody>
          <a:bodyPr anchor="b"/>
          <a:lstStyle>
            <a:lvl1pPr>
              <a:defRPr>
                <a:solidFill>
                  <a:schemeClr val="bg1"/>
                </a:solidFill>
              </a:defRPr>
            </a:lvl1p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471D0754-1959-7F4F-A198-3F4710E170D8}" type="datetime1">
              <a:rPr lang="en-US" smtClean="0"/>
              <a:t>10/5/2018</a:t>
            </a:fld>
            <a:endParaRPr lang="en-ZA" dirty="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ZA"/>
          </a:p>
        </p:txBody>
      </p:sp>
      <p:sp>
        <p:nvSpPr>
          <p:cNvPr id="6" name="Slide Number Placeholder 5"/>
          <p:cNvSpPr>
            <a:spLocks noGrp="1"/>
          </p:cNvSpPr>
          <p:nvPr>
            <p:ph type="sldNum" sz="quarter" idx="12"/>
          </p:nvPr>
        </p:nvSpPr>
        <p:spPr/>
        <p:txBody>
          <a:bodyPr/>
          <a:lstStyle/>
          <a:p>
            <a:fld id="{13D2E340-0663-474B-992C-9192B5C45E57}" type="slidenum">
              <a:rPr lang="en-ZA" smtClean="0"/>
              <a:t>‹#›</a:t>
            </a:fld>
            <a:endParaRPr lang="en-ZA"/>
          </a:p>
        </p:txBody>
      </p:sp>
      <p:cxnSp>
        <p:nvCxnSpPr>
          <p:cNvPr id="21" name="Straight Connector 20" title="Horizontal Rule Line">
            <a:extLst>
              <a:ext uri="{FF2B5EF4-FFF2-40B4-BE49-F238E27FC236}">
                <a16:creationId xmlns:a16="http://schemas.microsoft.com/office/drawing/2014/main" id="{D75086F1-E157-4A98-93DB-478F34A1158E}"/>
              </a:ext>
            </a:extLst>
          </p:cNvPr>
          <p:cNvCxnSpPr/>
          <p:nvPr userDrawn="1"/>
        </p:nvCxnSpPr>
        <p:spPr>
          <a:xfrm>
            <a:off x="0" y="6199730"/>
            <a:ext cx="4495800" cy="0"/>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4889D34E-DF9E-41B7-A5EC-B9D63999B3D0}"/>
              </a:ext>
            </a:extLst>
          </p:cNvPr>
          <p:cNvSpPr>
            <a:spLocks noGrp="1"/>
          </p:cNvSpPr>
          <p:nvPr>
            <p:ph idx="1"/>
          </p:nvPr>
        </p:nvSpPr>
        <p:spPr>
          <a:xfrm>
            <a:off x="5181600" y="559678"/>
            <a:ext cx="6172200" cy="561728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2226173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181600" y="540628"/>
            <a:ext cx="6248400" cy="248894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81600" y="3712467"/>
            <a:ext cx="6248400" cy="248222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316E73E-FB98-2A42-974A-9CD83D46C100}" type="datetime1">
              <a:rPr lang="en-US" smtClean="0"/>
              <a:t>10/5/2018</a:t>
            </a:fld>
            <a:endParaRPr lang="en-ZA"/>
          </a:p>
        </p:txBody>
      </p:sp>
      <p:sp>
        <p:nvSpPr>
          <p:cNvPr id="6" name="Footer Placeholder 5"/>
          <p:cNvSpPr>
            <a:spLocks noGrp="1"/>
          </p:cNvSpPr>
          <p:nvPr>
            <p:ph type="ftr" sz="quarter" idx="11"/>
          </p:nvPr>
        </p:nvSpPr>
        <p:spPr/>
        <p:txBody>
          <a:bodyPr/>
          <a:lstStyle/>
          <a:p>
            <a:endParaRPr lang="en-ZA"/>
          </a:p>
        </p:txBody>
      </p:sp>
      <p:sp>
        <p:nvSpPr>
          <p:cNvPr id="7" name="Slide Number Placeholder 6"/>
          <p:cNvSpPr>
            <a:spLocks noGrp="1"/>
          </p:cNvSpPr>
          <p:nvPr>
            <p:ph type="sldNum" sz="quarter" idx="12"/>
          </p:nvPr>
        </p:nvSpPr>
        <p:spPr/>
        <p:txBody>
          <a:bodyPr/>
          <a:lstStyle/>
          <a:p>
            <a:fld id="{13D2E340-0663-474B-992C-9192B5C45E57}" type="slidenum">
              <a:rPr lang="en-ZA" smtClean="0"/>
              <a:t>‹#›</a:t>
            </a:fld>
            <a:endParaRPr lang="en-ZA"/>
          </a:p>
        </p:txBody>
      </p:sp>
    </p:spTree>
    <p:extLst>
      <p:ext uri="{BB962C8B-B14F-4D97-AF65-F5344CB8AC3E}">
        <p14:creationId xmlns:p14="http://schemas.microsoft.com/office/powerpoint/2010/main" val="24543023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62000" y="557784"/>
            <a:ext cx="3831336" cy="495604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5181600" y="558065"/>
            <a:ext cx="6245352" cy="914400"/>
          </a:xfrm>
        </p:spPr>
        <p:txBody>
          <a:bodyPr anchor="b">
            <a:normAutofit/>
          </a:bodyPr>
          <a:lstStyle>
            <a:lvl1pPr marL="0" indent="0">
              <a:lnSpc>
                <a:spcPct val="113000"/>
              </a:lnSpc>
              <a:spcBef>
                <a:spcPts val="0"/>
              </a:spcBef>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181600" y="1526671"/>
            <a:ext cx="6245352" cy="175564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81600" y="3700826"/>
            <a:ext cx="6248400" cy="914400"/>
          </a:xfrm>
        </p:spPr>
        <p:txBody>
          <a:bodyPr anchor="b">
            <a:normAutofit/>
          </a:bodyPr>
          <a:lstStyle>
            <a:lvl1pPr marL="0" indent="0">
              <a:buNone/>
              <a:defRPr sz="2400" b="0" i="1" baseline="0">
                <a:solidFill>
                  <a:schemeClr val="tx1">
                    <a:lumMod val="85000"/>
                    <a:lumOff val="1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181600" y="4669432"/>
            <a:ext cx="6245352" cy="175564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A115EF-7A83-9842-815E-554E5DEB63CD}" type="datetime1">
              <a:rPr lang="en-US" smtClean="0"/>
              <a:t>10/5/2018</a:t>
            </a:fld>
            <a:endParaRPr lang="en-ZA"/>
          </a:p>
        </p:txBody>
      </p:sp>
      <p:sp>
        <p:nvSpPr>
          <p:cNvPr id="8" name="Footer Placeholder 7"/>
          <p:cNvSpPr>
            <a:spLocks noGrp="1"/>
          </p:cNvSpPr>
          <p:nvPr>
            <p:ph type="ftr" sz="quarter" idx="11"/>
          </p:nvPr>
        </p:nvSpPr>
        <p:spPr/>
        <p:txBody>
          <a:bodyPr/>
          <a:lstStyle/>
          <a:p>
            <a:endParaRPr lang="en-ZA"/>
          </a:p>
        </p:txBody>
      </p:sp>
      <p:sp>
        <p:nvSpPr>
          <p:cNvPr id="9" name="Slide Number Placeholder 8"/>
          <p:cNvSpPr>
            <a:spLocks noGrp="1"/>
          </p:cNvSpPr>
          <p:nvPr>
            <p:ph type="sldNum" sz="quarter" idx="12"/>
          </p:nvPr>
        </p:nvSpPr>
        <p:spPr/>
        <p:txBody>
          <a:bodyPr/>
          <a:lstStyle/>
          <a:p>
            <a:fld id="{13D2E340-0663-474B-992C-9192B5C45E57}" type="slidenum">
              <a:rPr lang="en-ZA" smtClean="0"/>
              <a:t>‹#›</a:t>
            </a:fld>
            <a:endParaRPr lang="en-ZA"/>
          </a:p>
        </p:txBody>
      </p:sp>
    </p:spTree>
    <p:extLst>
      <p:ext uri="{BB962C8B-B14F-4D97-AF65-F5344CB8AC3E}">
        <p14:creationId xmlns:p14="http://schemas.microsoft.com/office/powerpoint/2010/main" val="4277019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BE097A0-4000-B744-87D8-18F42A934248}" type="datetime1">
              <a:rPr lang="en-US" smtClean="0"/>
              <a:t>10/5/2018</a:t>
            </a:fld>
            <a:endParaRPr lang="en-ZA"/>
          </a:p>
        </p:txBody>
      </p:sp>
      <p:sp>
        <p:nvSpPr>
          <p:cNvPr id="4" name="Footer Placeholder 3"/>
          <p:cNvSpPr>
            <a:spLocks noGrp="1"/>
          </p:cNvSpPr>
          <p:nvPr>
            <p:ph type="ftr" sz="quarter" idx="11"/>
          </p:nvPr>
        </p:nvSpPr>
        <p:spPr/>
        <p:txBody>
          <a:bodyPr/>
          <a:lstStyle/>
          <a:p>
            <a:endParaRPr lang="en-ZA"/>
          </a:p>
        </p:txBody>
      </p:sp>
      <p:sp>
        <p:nvSpPr>
          <p:cNvPr id="5" name="Slide Number Placeholder 4"/>
          <p:cNvSpPr>
            <a:spLocks noGrp="1"/>
          </p:cNvSpPr>
          <p:nvPr>
            <p:ph type="sldNum" sz="quarter" idx="12"/>
          </p:nvPr>
        </p:nvSpPr>
        <p:spPr/>
        <p:txBody>
          <a:bodyPr/>
          <a:lstStyle/>
          <a:p>
            <a:fld id="{13D2E340-0663-474B-992C-9192B5C45E57}" type="slidenum">
              <a:rPr lang="en-ZA" smtClean="0"/>
              <a:t>‹#›</a:t>
            </a:fld>
            <a:endParaRPr lang="en-ZA"/>
          </a:p>
        </p:txBody>
      </p:sp>
    </p:spTree>
    <p:extLst>
      <p:ext uri="{BB962C8B-B14F-4D97-AF65-F5344CB8AC3E}">
        <p14:creationId xmlns:p14="http://schemas.microsoft.com/office/powerpoint/2010/main" val="20434470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974EA9-4639-9B48-9E98-70455404EF00}" type="datetime1">
              <a:rPr lang="en-US" smtClean="0"/>
              <a:t>10/5/2018</a:t>
            </a:fld>
            <a:endParaRPr lang="en-ZA"/>
          </a:p>
        </p:txBody>
      </p:sp>
      <p:sp>
        <p:nvSpPr>
          <p:cNvPr id="3" name="Footer Placeholder 2"/>
          <p:cNvSpPr>
            <a:spLocks noGrp="1"/>
          </p:cNvSpPr>
          <p:nvPr>
            <p:ph type="ftr" sz="quarter" idx="11"/>
          </p:nvPr>
        </p:nvSpPr>
        <p:spPr/>
        <p:txBody>
          <a:bodyPr/>
          <a:lstStyle/>
          <a:p>
            <a:endParaRPr lang="en-ZA"/>
          </a:p>
        </p:txBody>
      </p:sp>
      <p:sp>
        <p:nvSpPr>
          <p:cNvPr id="4" name="Slide Number Placeholder 3"/>
          <p:cNvSpPr>
            <a:spLocks noGrp="1"/>
          </p:cNvSpPr>
          <p:nvPr>
            <p:ph type="sldNum" sz="quarter" idx="12"/>
          </p:nvPr>
        </p:nvSpPr>
        <p:spPr/>
        <p:txBody>
          <a:bodyPr/>
          <a:lstStyle/>
          <a:p>
            <a:fld id="{13D2E340-0663-474B-992C-9192B5C45E57}" type="slidenum">
              <a:rPr lang="en-ZA" smtClean="0"/>
              <a:t>‹#›</a:t>
            </a:fld>
            <a:endParaRPr lang="en-ZA"/>
          </a:p>
        </p:txBody>
      </p:sp>
    </p:spTree>
    <p:extLst>
      <p:ext uri="{BB962C8B-B14F-4D97-AF65-F5344CB8AC3E}">
        <p14:creationId xmlns:p14="http://schemas.microsoft.com/office/powerpoint/2010/main" val="823902382"/>
      </p:ext>
    </p:extLst>
  </p:cSld>
  <p:clrMapOvr>
    <a:masterClrMapping/>
  </p:clrMapOvr>
  <p:extLst mod="1">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6" title="Page Number Shape"/>
          <p:cNvSpPr/>
          <p:nvPr/>
        </p:nvSpPr>
        <p:spPr bwMode="auto">
          <a:xfrm>
            <a:off x="11784011" y="5380580"/>
            <a:ext cx="407988" cy="819150"/>
          </a:xfrm>
          <a:custGeom>
            <a:avLst/>
            <a:gdLst/>
            <a:ahLst/>
            <a:cxnLst/>
            <a:rect l="0" t="0" r="r" b="b"/>
            <a:pathLst>
              <a:path w="1799" h="3612">
                <a:moveTo>
                  <a:pt x="1799" y="0"/>
                </a:moveTo>
                <a:lnTo>
                  <a:pt x="1799" y="3612"/>
                </a:lnTo>
                <a:lnTo>
                  <a:pt x="1686" y="3609"/>
                </a:lnTo>
                <a:lnTo>
                  <a:pt x="1574" y="3598"/>
                </a:lnTo>
                <a:lnTo>
                  <a:pt x="1464" y="3581"/>
                </a:lnTo>
                <a:lnTo>
                  <a:pt x="1357" y="3557"/>
                </a:lnTo>
                <a:lnTo>
                  <a:pt x="1251" y="3527"/>
                </a:lnTo>
                <a:lnTo>
                  <a:pt x="1150" y="3490"/>
                </a:lnTo>
                <a:lnTo>
                  <a:pt x="1050" y="3448"/>
                </a:lnTo>
                <a:lnTo>
                  <a:pt x="953" y="3401"/>
                </a:lnTo>
                <a:lnTo>
                  <a:pt x="860" y="3347"/>
                </a:lnTo>
                <a:lnTo>
                  <a:pt x="771" y="3289"/>
                </a:lnTo>
                <a:lnTo>
                  <a:pt x="686" y="3224"/>
                </a:lnTo>
                <a:lnTo>
                  <a:pt x="604" y="3156"/>
                </a:lnTo>
                <a:lnTo>
                  <a:pt x="527" y="3083"/>
                </a:lnTo>
                <a:lnTo>
                  <a:pt x="454" y="3005"/>
                </a:lnTo>
                <a:lnTo>
                  <a:pt x="386" y="2923"/>
                </a:lnTo>
                <a:lnTo>
                  <a:pt x="323" y="2838"/>
                </a:lnTo>
                <a:lnTo>
                  <a:pt x="265" y="2748"/>
                </a:lnTo>
                <a:lnTo>
                  <a:pt x="211" y="2655"/>
                </a:lnTo>
                <a:lnTo>
                  <a:pt x="163" y="2559"/>
                </a:lnTo>
                <a:lnTo>
                  <a:pt x="121" y="2459"/>
                </a:lnTo>
                <a:lnTo>
                  <a:pt x="85" y="2356"/>
                </a:lnTo>
                <a:lnTo>
                  <a:pt x="55" y="2251"/>
                </a:lnTo>
                <a:lnTo>
                  <a:pt x="32" y="2143"/>
                </a:lnTo>
                <a:lnTo>
                  <a:pt x="14" y="2033"/>
                </a:lnTo>
                <a:lnTo>
                  <a:pt x="4" y="1920"/>
                </a:lnTo>
                <a:lnTo>
                  <a:pt x="0" y="1806"/>
                </a:lnTo>
                <a:lnTo>
                  <a:pt x="4" y="1692"/>
                </a:lnTo>
                <a:lnTo>
                  <a:pt x="14" y="1580"/>
                </a:lnTo>
                <a:lnTo>
                  <a:pt x="32" y="1469"/>
                </a:lnTo>
                <a:lnTo>
                  <a:pt x="55" y="1362"/>
                </a:lnTo>
                <a:lnTo>
                  <a:pt x="85" y="1256"/>
                </a:lnTo>
                <a:lnTo>
                  <a:pt x="121" y="1154"/>
                </a:lnTo>
                <a:lnTo>
                  <a:pt x="163" y="1054"/>
                </a:lnTo>
                <a:lnTo>
                  <a:pt x="211" y="958"/>
                </a:lnTo>
                <a:lnTo>
                  <a:pt x="265" y="864"/>
                </a:lnTo>
                <a:lnTo>
                  <a:pt x="323" y="774"/>
                </a:lnTo>
                <a:lnTo>
                  <a:pt x="386" y="689"/>
                </a:lnTo>
                <a:lnTo>
                  <a:pt x="454" y="607"/>
                </a:lnTo>
                <a:lnTo>
                  <a:pt x="527" y="529"/>
                </a:lnTo>
                <a:lnTo>
                  <a:pt x="604" y="456"/>
                </a:lnTo>
                <a:lnTo>
                  <a:pt x="686" y="388"/>
                </a:lnTo>
                <a:lnTo>
                  <a:pt x="771" y="325"/>
                </a:lnTo>
                <a:lnTo>
                  <a:pt x="860" y="266"/>
                </a:lnTo>
                <a:lnTo>
                  <a:pt x="953" y="212"/>
                </a:lnTo>
                <a:lnTo>
                  <a:pt x="1050" y="164"/>
                </a:lnTo>
                <a:lnTo>
                  <a:pt x="1150" y="122"/>
                </a:lnTo>
                <a:lnTo>
                  <a:pt x="1251" y="85"/>
                </a:lnTo>
                <a:lnTo>
                  <a:pt x="1357" y="55"/>
                </a:lnTo>
                <a:lnTo>
                  <a:pt x="1464" y="32"/>
                </a:lnTo>
                <a:lnTo>
                  <a:pt x="1574" y="14"/>
                </a:lnTo>
                <a:lnTo>
                  <a:pt x="1686" y="5"/>
                </a:lnTo>
                <a:lnTo>
                  <a:pt x="1799" y="0"/>
                </a:lnTo>
                <a:close/>
              </a:path>
            </a:pathLst>
          </a:custGeom>
          <a:solidFill>
            <a:schemeClr val="tx1">
              <a:lumMod val="85000"/>
              <a:lumOff val="15000"/>
            </a:schemeClr>
          </a:solidFill>
          <a:ln w="0">
            <a:noFill/>
            <a:prstDash val="solid"/>
            <a:round/>
            <a:headEnd/>
            <a:tailEnd/>
          </a:ln>
        </p:spPr>
      </p:sp>
      <p:sp>
        <p:nvSpPr>
          <p:cNvPr id="2" name="Title Placeholder 1"/>
          <p:cNvSpPr>
            <a:spLocks noGrp="1"/>
          </p:cNvSpPr>
          <p:nvPr>
            <p:ph type="title"/>
          </p:nvPr>
        </p:nvSpPr>
        <p:spPr>
          <a:xfrm>
            <a:off x="762000" y="559678"/>
            <a:ext cx="3833906" cy="495249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181600" y="569066"/>
            <a:ext cx="6248398" cy="565515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2001" y="5930060"/>
            <a:ext cx="3814856" cy="365125"/>
          </a:xfrm>
          <a:prstGeom prst="rect">
            <a:avLst/>
          </a:prstGeom>
        </p:spPr>
        <p:txBody>
          <a:bodyPr vert="horz" lIns="91440" tIns="45720" rIns="91440" bIns="45720" rtlCol="0" anchor="t"/>
          <a:lstStyle>
            <a:lvl1pPr algn="r">
              <a:defRPr sz="1000" b="0" i="1" baseline="0">
                <a:solidFill>
                  <a:schemeClr val="tx1">
                    <a:lumMod val="85000"/>
                    <a:lumOff val="15000"/>
                  </a:schemeClr>
                </a:solidFill>
                <a:latin typeface="+mj-lt"/>
              </a:defRPr>
            </a:lvl1pPr>
          </a:lstStyle>
          <a:p>
            <a:fld id="{A90851AE-F437-A04B-ADE2-D5E346F2089C}" type="datetime1">
              <a:rPr lang="en-US" smtClean="0"/>
              <a:t>10/5/2018</a:t>
            </a:fld>
            <a:endParaRPr lang="en-ZA"/>
          </a:p>
        </p:txBody>
      </p:sp>
      <p:sp>
        <p:nvSpPr>
          <p:cNvPr id="5" name="Footer Placeholder 4"/>
          <p:cNvSpPr>
            <a:spLocks noGrp="1"/>
          </p:cNvSpPr>
          <p:nvPr>
            <p:ph type="ftr" sz="quarter" idx="3"/>
          </p:nvPr>
        </p:nvSpPr>
        <p:spPr>
          <a:xfrm>
            <a:off x="762001" y="6314440"/>
            <a:ext cx="3814856" cy="365125"/>
          </a:xfrm>
          <a:prstGeom prst="rect">
            <a:avLst/>
          </a:prstGeom>
        </p:spPr>
        <p:txBody>
          <a:bodyPr vert="horz" lIns="91440" tIns="45720" rIns="91440" bIns="45720" rtlCol="0" anchor="t"/>
          <a:lstStyle>
            <a:lvl1pPr algn="r">
              <a:defRPr sz="1200" b="1" i="1" baseline="0">
                <a:solidFill>
                  <a:schemeClr val="tx1">
                    <a:lumMod val="85000"/>
                    <a:lumOff val="15000"/>
                  </a:schemeClr>
                </a:solidFill>
                <a:latin typeface="+mj-lt"/>
              </a:defRPr>
            </a:lvl1pPr>
          </a:lstStyle>
          <a:p>
            <a:endParaRPr lang="en-ZA"/>
          </a:p>
        </p:txBody>
      </p:sp>
      <p:sp>
        <p:nvSpPr>
          <p:cNvPr id="6" name="Slide Number Placeholder 5"/>
          <p:cNvSpPr>
            <a:spLocks noGrp="1"/>
          </p:cNvSpPr>
          <p:nvPr>
            <p:ph type="sldNum" sz="quarter" idx="4"/>
          </p:nvPr>
        </p:nvSpPr>
        <p:spPr>
          <a:xfrm>
            <a:off x="11784011" y="5607592"/>
            <a:ext cx="407988" cy="365125"/>
          </a:xfrm>
          <a:prstGeom prst="rect">
            <a:avLst/>
          </a:prstGeom>
        </p:spPr>
        <p:txBody>
          <a:bodyPr vert="horz" lIns="91440" tIns="45720" rIns="91440" bIns="45720" rtlCol="0" anchor="ctr"/>
          <a:lstStyle>
            <a:lvl1pPr algn="r">
              <a:defRPr sz="1200" b="0" i="1" baseline="0">
                <a:solidFill>
                  <a:schemeClr val="bg2"/>
                </a:solidFill>
                <a:latin typeface="+mj-lt"/>
              </a:defRPr>
            </a:lvl1pPr>
          </a:lstStyle>
          <a:p>
            <a:fld id="{13D2E340-0663-474B-992C-9192B5C45E57}" type="slidenum">
              <a:rPr lang="en-ZA" smtClean="0"/>
              <a:t>‹#›</a:t>
            </a:fld>
            <a:endParaRPr lang="en-ZA"/>
          </a:p>
        </p:txBody>
      </p:sp>
      <p:cxnSp>
        <p:nvCxnSpPr>
          <p:cNvPr id="10" name="Straight Connector 9" title="Horizontal Rule Line"/>
          <p:cNvCxnSpPr/>
          <p:nvPr/>
        </p:nvCxnSpPr>
        <p:spPr>
          <a:xfrm>
            <a:off x="0" y="6199730"/>
            <a:ext cx="4495800" cy="0"/>
          </a:xfrm>
          <a:prstGeom prst="line">
            <a:avLst/>
          </a:prstGeom>
          <a:ln w="254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6093967"/>
      </p:ext>
    </p:extLst>
  </p:cSld>
  <p:clrMap bg1="lt1" tx1="dk1" bg2="lt2" tx2="dk2" accent1="accent1" accent2="accent2" accent3="accent3" accent4="accent4" accent5="accent5" accent6="accent6" hlink="hlink" folHlink="folHlink"/>
  <p:sldLayoutIdLst>
    <p:sldLayoutId id="2147484479" r:id="rId1"/>
    <p:sldLayoutId id="2147484480" r:id="rId2"/>
    <p:sldLayoutId id="2147484495" r:id="rId3"/>
    <p:sldLayoutId id="2147484490" r:id="rId4"/>
    <p:sldLayoutId id="2147484491" r:id="rId5"/>
    <p:sldLayoutId id="2147484492" r:id="rId6"/>
    <p:sldLayoutId id="2147484493" r:id="rId7"/>
    <p:sldLayoutId id="2147484496" r:id="rId8"/>
    <p:sldLayoutId id="2147484481" r:id="rId9"/>
    <p:sldLayoutId id="2147484498" r:id="rId10"/>
    <p:sldLayoutId id="2147484499" r:id="rId11"/>
    <p:sldLayoutId id="2147484500" r:id="rId12"/>
    <p:sldLayoutId id="2147484482" r:id="rId13"/>
    <p:sldLayoutId id="2147484483" r:id="rId14"/>
    <p:sldLayoutId id="2147484484" r:id="rId15"/>
    <p:sldLayoutId id="2147484485" r:id="rId16"/>
  </p:sldLayoutIdLst>
  <p:hf hdr="0" ftr="0" dt="0"/>
  <p:txStyles>
    <p:titleStyle>
      <a:lvl1pPr algn="r" defTabSz="914400" rtl="0" eaLnBrk="1" latinLnBrk="0" hangingPunct="1">
        <a:lnSpc>
          <a:spcPct val="90000"/>
        </a:lnSpc>
        <a:spcBef>
          <a:spcPct val="0"/>
        </a:spcBef>
        <a:buNone/>
        <a:defRPr sz="5000" b="0" i="1" kern="1200" baseline="0">
          <a:solidFill>
            <a:schemeClr val="tx1">
              <a:lumMod val="85000"/>
              <a:lumOff val="15000"/>
            </a:schemeClr>
          </a:solidFill>
          <a:latin typeface="+mj-lt"/>
          <a:ea typeface="+mj-ea"/>
          <a:cs typeface="+mj-cs"/>
        </a:defRPr>
      </a:lvl1pPr>
    </p:titleStyle>
    <p:body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2832">
          <p15:clr>
            <a:srgbClr val="F26B43"/>
          </p15:clr>
        </p15:guide>
        <p15:guide id="2" pos="480">
          <p15:clr>
            <a:srgbClr val="F26B43"/>
          </p15:clr>
        </p15:guide>
        <p15:guide id="3" orient="horz" pos="432">
          <p15:clr>
            <a:srgbClr val="F26B43"/>
          </p15:clr>
        </p15:guide>
        <p15:guide id="4" pos="7200">
          <p15:clr>
            <a:srgbClr val="F26B43"/>
          </p15:clr>
        </p15:guide>
        <p15:guide id="5" pos="32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6.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9.png"/><Relationship Id="rId2" Type="http://schemas.openxmlformats.org/officeDocument/2006/relationships/diagramData" Target="../diagrams/data13.xml"/><Relationship Id="rId1" Type="http://schemas.openxmlformats.org/officeDocument/2006/relationships/slideLayout" Target="../slideLayouts/slideLayout6.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4.xml"/><Relationship Id="rId7" Type="http://schemas.openxmlformats.org/officeDocument/2006/relationships/image" Target="../media/image4.jpg"/><Relationship Id="rId2" Type="http://schemas.openxmlformats.org/officeDocument/2006/relationships/diagramData" Target="../diagrams/data14.xml"/><Relationship Id="rId1" Type="http://schemas.openxmlformats.org/officeDocument/2006/relationships/slideLayout" Target="../slideLayouts/slideLayout6.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2.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4.jpg"/><Relationship Id="rId7" Type="http://schemas.openxmlformats.org/officeDocument/2006/relationships/diagramColors" Target="../diagrams/colors15.xml"/><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4.jpg"/><Relationship Id="rId1" Type="http://schemas.openxmlformats.org/officeDocument/2006/relationships/slideLayout" Target="../slideLayouts/slideLayout6.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4.jpg"/><Relationship Id="rId1" Type="http://schemas.openxmlformats.org/officeDocument/2006/relationships/slideLayout" Target="../slideLayouts/slideLayout6.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79374-8EAE-4873-9BB6-F6C630302DA2}"/>
              </a:ext>
            </a:extLst>
          </p:cNvPr>
          <p:cNvSpPr>
            <a:spLocks noGrp="1"/>
          </p:cNvSpPr>
          <p:nvPr>
            <p:ph type="ctrTitle"/>
          </p:nvPr>
        </p:nvSpPr>
        <p:spPr>
          <a:xfrm>
            <a:off x="5747656" y="1118862"/>
            <a:ext cx="6281532" cy="4623403"/>
          </a:xfrm>
        </p:spPr>
        <p:txBody>
          <a:bodyPr>
            <a:normAutofit/>
          </a:bodyPr>
          <a:lstStyle/>
          <a:p>
            <a:pPr algn="ctr"/>
            <a:r>
              <a:rPr lang="en-ZA" sz="4800" b="1" u="sng" dirty="0" smtClean="0">
                <a:effectLst>
                  <a:outerShdw blurRad="38100" dist="38100" dir="2700000" algn="tl">
                    <a:srgbClr val="000000">
                      <a:alpha val="43137"/>
                    </a:srgbClr>
                  </a:outerShdw>
                </a:effectLst>
              </a:rPr>
              <a:t>TOPIC:</a:t>
            </a:r>
            <a:r>
              <a:rPr lang="en-ZA" sz="4800" b="1" dirty="0" smtClean="0">
                <a:effectLst>
                  <a:outerShdw blurRad="38100" dist="38100" dir="2700000" algn="tl">
                    <a:srgbClr val="000000">
                      <a:alpha val="43137"/>
                    </a:srgbClr>
                  </a:outerShdw>
                </a:effectLst>
              </a:rPr>
              <a:t/>
            </a:r>
            <a:br>
              <a:rPr lang="en-ZA" sz="4800" b="1" dirty="0" smtClean="0">
                <a:effectLst>
                  <a:outerShdw blurRad="38100" dist="38100" dir="2700000" algn="tl">
                    <a:srgbClr val="000000">
                      <a:alpha val="43137"/>
                    </a:srgbClr>
                  </a:outerShdw>
                </a:effectLst>
              </a:rPr>
            </a:br>
            <a:r>
              <a:rPr lang="en-ZA" sz="4800" b="1" dirty="0" smtClean="0">
                <a:effectLst>
                  <a:outerShdw blurRad="38100" dist="38100" dir="2700000" algn="tl">
                    <a:srgbClr val="000000">
                      <a:alpha val="43137"/>
                    </a:srgbClr>
                  </a:outerShdw>
                </a:effectLst>
              </a:rPr>
              <a:t>Introduction to Professional </a:t>
            </a:r>
            <a:r>
              <a:rPr lang="en-ZA" sz="4800" b="1" dirty="0" smtClean="0">
                <a:effectLst>
                  <a:outerShdw blurRad="38100" dist="38100" dir="2700000" algn="tl">
                    <a:srgbClr val="000000">
                      <a:alpha val="43137"/>
                    </a:srgbClr>
                  </a:outerShdw>
                </a:effectLst>
              </a:rPr>
              <a:t>Engineering &amp; Ethics</a:t>
            </a:r>
            <a:endParaRPr lang="en-ZA" sz="4800" b="1" dirty="0">
              <a:effectLst>
                <a:outerShdw blurRad="38100" dist="38100" dir="2700000" algn="tl">
                  <a:srgbClr val="000000">
                    <a:alpha val="43137"/>
                  </a:srgbClr>
                </a:outerShdw>
              </a:effectLst>
            </a:endParaRPr>
          </a:p>
        </p:txBody>
      </p:sp>
      <p:sp>
        <p:nvSpPr>
          <p:cNvPr id="3" name="Subtitle 2">
            <a:extLst>
              <a:ext uri="{FF2B5EF4-FFF2-40B4-BE49-F238E27FC236}">
                <a16:creationId xmlns:a16="http://schemas.microsoft.com/office/drawing/2014/main" id="{7E42C4E3-AFAF-4630-AF6D-21FB3C29CF71}"/>
              </a:ext>
            </a:extLst>
          </p:cNvPr>
          <p:cNvSpPr>
            <a:spLocks noGrp="1"/>
          </p:cNvSpPr>
          <p:nvPr>
            <p:ph type="subTitle" idx="1"/>
          </p:nvPr>
        </p:nvSpPr>
        <p:spPr>
          <a:xfrm>
            <a:off x="667666" y="3561120"/>
            <a:ext cx="4633806" cy="2181145"/>
          </a:xfrm>
        </p:spPr>
        <p:txBody>
          <a:bodyPr/>
          <a:lstStyle/>
          <a:p>
            <a:pPr algn="ctr"/>
            <a:r>
              <a:rPr lang="en-ZA" sz="2000" u="sng" dirty="0" smtClean="0"/>
              <a:t>About the Presenter</a:t>
            </a:r>
          </a:p>
          <a:p>
            <a:pPr algn="ctr"/>
            <a:endParaRPr lang="en-ZA" sz="2000" u="sng" dirty="0" smtClean="0"/>
          </a:p>
          <a:p>
            <a:pPr algn="ctr"/>
            <a:r>
              <a:rPr lang="en-ZA" sz="2000" b="1" dirty="0" err="1" smtClean="0">
                <a:effectLst>
                  <a:outerShdw blurRad="38100" dist="38100" dir="2700000" algn="tl">
                    <a:srgbClr val="000000">
                      <a:alpha val="43137"/>
                    </a:srgbClr>
                  </a:outerShdw>
                </a:effectLst>
              </a:rPr>
              <a:t>Ing</a:t>
            </a:r>
            <a:r>
              <a:rPr lang="en-ZA" sz="2000" b="1" dirty="0" smtClean="0">
                <a:effectLst>
                  <a:outerShdw blurRad="38100" dist="38100" dir="2700000" algn="tl">
                    <a:srgbClr val="000000">
                      <a:alpha val="43137"/>
                    </a:srgbClr>
                  </a:outerShdw>
                </a:effectLst>
              </a:rPr>
              <a:t>. Joseph Kwesi ODDEI</a:t>
            </a:r>
          </a:p>
          <a:p>
            <a:pPr algn="ctr"/>
            <a:r>
              <a:rPr lang="en-ZA" sz="2000" b="1" dirty="0">
                <a:effectLst>
                  <a:outerShdw blurRad="38100" dist="38100" dir="2700000" algn="tl">
                    <a:srgbClr val="000000">
                      <a:alpha val="43137"/>
                    </a:srgbClr>
                  </a:outerShdw>
                </a:effectLst>
              </a:rPr>
              <a:t>Chair, Civil Technical Division, </a:t>
            </a:r>
            <a:r>
              <a:rPr lang="en-ZA" sz="2000" b="1" dirty="0" err="1" smtClean="0">
                <a:effectLst>
                  <a:outerShdw blurRad="38100" dist="38100" dir="2700000" algn="tl">
                    <a:srgbClr val="000000">
                      <a:alpha val="43137"/>
                    </a:srgbClr>
                  </a:outerShdw>
                </a:effectLst>
              </a:rPr>
              <a:t>GhIE</a:t>
            </a:r>
            <a:endParaRPr lang="en-ZA" sz="2000" b="1" dirty="0" smtClean="0">
              <a:effectLst>
                <a:outerShdw blurRad="38100" dist="38100" dir="2700000" algn="tl">
                  <a:srgbClr val="000000">
                    <a:alpha val="43137"/>
                  </a:srgbClr>
                </a:outerShdw>
              </a:effectLst>
            </a:endParaRPr>
          </a:p>
          <a:p>
            <a:pPr algn="ctr"/>
            <a:r>
              <a:rPr lang="en-ZA" sz="1800" b="1" dirty="0" smtClean="0"/>
              <a:t>(</a:t>
            </a:r>
            <a:r>
              <a:rPr lang="en-ZA" sz="1800" b="1" dirty="0" err="1" smtClean="0"/>
              <a:t>F.GhIE</a:t>
            </a:r>
            <a:r>
              <a:rPr lang="en-ZA" sz="1800" b="1" dirty="0" smtClean="0"/>
              <a:t>, </a:t>
            </a:r>
            <a:r>
              <a:rPr lang="en-ZA" sz="1800" b="1" dirty="0" err="1" smtClean="0"/>
              <a:t>P.Eng</a:t>
            </a:r>
            <a:r>
              <a:rPr lang="en-ZA" sz="1800" b="1" dirty="0" smtClean="0"/>
              <a:t>, M.IER, </a:t>
            </a:r>
            <a:r>
              <a:rPr lang="en-ZA" sz="1800" b="1" dirty="0" err="1" smtClean="0"/>
              <a:t>Am.SAICE</a:t>
            </a:r>
            <a:r>
              <a:rPr lang="en-ZA" sz="1800" b="1" dirty="0" smtClean="0"/>
              <a:t>. </a:t>
            </a:r>
            <a:r>
              <a:rPr lang="en-ZA" sz="1800" b="1" dirty="0" err="1" smtClean="0"/>
              <a:t>Aff</a:t>
            </a:r>
            <a:r>
              <a:rPr lang="en-ZA" sz="1800" b="1" dirty="0" smtClean="0"/>
              <a:t>. ASCE)</a:t>
            </a:r>
          </a:p>
        </p:txBody>
      </p:sp>
      <p:pic>
        <p:nvPicPr>
          <p:cNvPr id="53" name="Picture Placeholder 52">
            <a:extLst>
              <a:ext uri="{FF2B5EF4-FFF2-40B4-BE49-F238E27FC236}">
                <a16:creationId xmlns:a16="http://schemas.microsoft.com/office/drawing/2014/main" id="{3A9FE351-A4C6-4292-8E5E-15D6D36A50E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984569" y="1118862"/>
            <a:ext cx="1978002" cy="239779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193886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1F34B-93F5-46C0-9BEC-B1A8D55008B4}"/>
              </a:ext>
            </a:extLst>
          </p:cNvPr>
          <p:cNvSpPr>
            <a:spLocks noGrp="1"/>
          </p:cNvSpPr>
          <p:nvPr>
            <p:ph type="title"/>
          </p:nvPr>
        </p:nvSpPr>
        <p:spPr/>
        <p:txBody>
          <a:bodyPr/>
          <a:lstStyle/>
          <a:p>
            <a:pPr algn="ctr"/>
            <a:r>
              <a:rPr lang="en-ZA" dirty="0" smtClean="0"/>
              <a:t>Content</a:t>
            </a:r>
            <a:endParaRPr lang="en-ZA" dirty="0"/>
          </a:p>
        </p:txBody>
      </p:sp>
      <p:sp>
        <p:nvSpPr>
          <p:cNvPr id="3" name="Text Placeholder 2">
            <a:extLst>
              <a:ext uri="{FF2B5EF4-FFF2-40B4-BE49-F238E27FC236}">
                <a16:creationId xmlns:a16="http://schemas.microsoft.com/office/drawing/2014/main" id="{381FDC16-3D69-48AD-B08B-ED28A10640C1}"/>
              </a:ext>
            </a:extLst>
          </p:cNvPr>
          <p:cNvSpPr>
            <a:spLocks noGrp="1"/>
          </p:cNvSpPr>
          <p:nvPr>
            <p:ph type="body" sz="quarter" idx="18"/>
          </p:nvPr>
        </p:nvSpPr>
        <p:spPr>
          <a:xfrm>
            <a:off x="762000" y="2895601"/>
            <a:ext cx="2850164" cy="1097090"/>
          </a:xfrm>
        </p:spPr>
        <p:txBody>
          <a:bodyPr>
            <a:normAutofit/>
          </a:bodyPr>
          <a:lstStyle/>
          <a:p>
            <a:pPr algn="just"/>
            <a:r>
              <a:rPr lang="en-ZA" dirty="0" smtClean="0"/>
              <a:t>This presentation session will focus on </a:t>
            </a:r>
            <a:endParaRPr lang="en-ZA" dirty="0"/>
          </a:p>
        </p:txBody>
      </p:sp>
      <p:sp>
        <p:nvSpPr>
          <p:cNvPr id="7" name="Slide Number Placeholder 6">
            <a:extLst>
              <a:ext uri="{FF2B5EF4-FFF2-40B4-BE49-F238E27FC236}">
                <a16:creationId xmlns:a16="http://schemas.microsoft.com/office/drawing/2014/main" id="{C7C944DD-F200-6B48-8A79-099A08992A35}"/>
              </a:ext>
            </a:extLst>
          </p:cNvPr>
          <p:cNvSpPr>
            <a:spLocks noGrp="1"/>
          </p:cNvSpPr>
          <p:nvPr>
            <p:ph type="sldNum" sz="quarter" idx="12"/>
          </p:nvPr>
        </p:nvSpPr>
        <p:spPr/>
        <p:txBody>
          <a:bodyPr/>
          <a:lstStyle/>
          <a:p>
            <a:fld id="{13D2E340-0663-474B-992C-9192B5C45E57}" type="slidenum">
              <a:rPr lang="en-ZA" smtClean="0"/>
              <a:t>2</a:t>
            </a:fld>
            <a:endParaRPr lang="en-ZA"/>
          </a:p>
        </p:txBody>
      </p:sp>
      <p:sp>
        <p:nvSpPr>
          <p:cNvPr id="8" name="Right Arrow 7"/>
          <p:cNvSpPr/>
          <p:nvPr/>
        </p:nvSpPr>
        <p:spPr>
          <a:xfrm>
            <a:off x="3704828" y="3195386"/>
            <a:ext cx="1194791" cy="283215"/>
          </a:xfrm>
          <a:prstGeom prst="rightArrow">
            <a:avLst/>
          </a:prstGeom>
          <a:solidFill>
            <a:schemeClr val="accent6">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5503443" y="1639407"/>
            <a:ext cx="2408109" cy="1010951"/>
          </a:xfrm>
          <a:prstGeom prst="ellipse">
            <a:avLst/>
          </a:prstGeom>
          <a:solidFill>
            <a:schemeClr val="accent2"/>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Professionalism</a:t>
            </a:r>
            <a:endParaRPr lang="en-GB" dirty="0"/>
          </a:p>
        </p:txBody>
      </p:sp>
      <p:sp>
        <p:nvSpPr>
          <p:cNvPr id="23" name="Oval 22"/>
          <p:cNvSpPr/>
          <p:nvPr/>
        </p:nvSpPr>
        <p:spPr>
          <a:xfrm>
            <a:off x="9501813" y="1639407"/>
            <a:ext cx="2408109" cy="1010951"/>
          </a:xfrm>
          <a:prstGeom prst="ellipse">
            <a:avLst/>
          </a:prstGeom>
          <a:solidFill>
            <a:srgbClr val="FFC000"/>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Engineering &amp; Professionalism in Ghana</a:t>
            </a:r>
            <a:endParaRPr lang="en-GB" dirty="0"/>
          </a:p>
        </p:txBody>
      </p:sp>
      <p:sp>
        <p:nvSpPr>
          <p:cNvPr id="26" name="Oval 25"/>
          <p:cNvSpPr/>
          <p:nvPr/>
        </p:nvSpPr>
        <p:spPr>
          <a:xfrm>
            <a:off x="9501811" y="3094397"/>
            <a:ext cx="2408109" cy="1010951"/>
          </a:xfrm>
          <a:prstGeom prst="ellipse">
            <a:avLst/>
          </a:prstGeom>
          <a:solidFill>
            <a:schemeClr val="accent2">
              <a:lumMod val="75000"/>
            </a:schemeClr>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Introduction to Engineering projects</a:t>
            </a:r>
            <a:endParaRPr lang="en-GB" dirty="0"/>
          </a:p>
        </p:txBody>
      </p:sp>
      <p:sp>
        <p:nvSpPr>
          <p:cNvPr id="27" name="Oval 26"/>
          <p:cNvSpPr/>
          <p:nvPr/>
        </p:nvSpPr>
        <p:spPr>
          <a:xfrm>
            <a:off x="5503443" y="3094398"/>
            <a:ext cx="2408109" cy="1010951"/>
          </a:xfrm>
          <a:prstGeom prst="ellipse">
            <a:avLst/>
          </a:prstGeom>
          <a:solidFill>
            <a:schemeClr val="accent3">
              <a:lumMod val="50000"/>
            </a:schemeClr>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Engineering ethics</a:t>
            </a:r>
            <a:endParaRPr lang="en-GB" dirty="0"/>
          </a:p>
        </p:txBody>
      </p:sp>
      <p:sp>
        <p:nvSpPr>
          <p:cNvPr id="28" name="Oval 27"/>
          <p:cNvSpPr/>
          <p:nvPr/>
        </p:nvSpPr>
        <p:spPr>
          <a:xfrm>
            <a:off x="7769565" y="4653894"/>
            <a:ext cx="2408109" cy="1010951"/>
          </a:xfrm>
          <a:prstGeom prst="ellipse">
            <a:avLst/>
          </a:prstGeom>
          <a:solidFill>
            <a:srgbClr val="FF0000"/>
          </a:solidFill>
          <a:ln>
            <a:solidFill>
              <a:schemeClr val="tx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Roles of Eng. Technician in public works</a:t>
            </a:r>
            <a:endParaRPr lang="en-GB" dirty="0"/>
          </a:p>
        </p:txBody>
      </p:sp>
    </p:spTree>
    <p:extLst>
      <p:ext uri="{BB962C8B-B14F-4D97-AF65-F5344CB8AC3E}">
        <p14:creationId xmlns:p14="http://schemas.microsoft.com/office/powerpoint/2010/main" val="1707474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1000"/>
                                        <p:tgtEl>
                                          <p:spTgt spid="23"/>
                                        </p:tgtEl>
                                      </p:cBhvr>
                                    </p:animEffect>
                                    <p:anim calcmode="lin" valueType="num">
                                      <p:cBhvr>
                                        <p:cTn id="14" dur="1000" fill="hold"/>
                                        <p:tgtEl>
                                          <p:spTgt spid="23"/>
                                        </p:tgtEl>
                                        <p:attrNameLst>
                                          <p:attrName>ppt_x</p:attrName>
                                        </p:attrNameLst>
                                      </p:cBhvr>
                                      <p:tavLst>
                                        <p:tav tm="0">
                                          <p:val>
                                            <p:strVal val="#ppt_x"/>
                                          </p:val>
                                        </p:tav>
                                        <p:tav tm="100000">
                                          <p:val>
                                            <p:strVal val="#ppt_x"/>
                                          </p:val>
                                        </p:tav>
                                      </p:tavLst>
                                    </p:anim>
                                    <p:anim calcmode="lin" valueType="num">
                                      <p:cBhvr>
                                        <p:cTn id="15"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heel(1)">
                                      <p:cBhvr>
                                        <p:cTn id="20" dur="2000"/>
                                        <p:tgtEl>
                                          <p:spTgt spid="2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ppt_x"/>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circle(in)">
                                      <p:cBhvr>
                                        <p:cTn id="31"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3" grpId="0" animBg="1"/>
      <p:bldP spid="26" grpId="0" animBg="1"/>
      <p:bldP spid="27" grpId="0" animBg="1"/>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35BFF-A889-4B62-BCD4-168715A631DF}"/>
              </a:ext>
            </a:extLst>
          </p:cNvPr>
          <p:cNvSpPr>
            <a:spLocks noGrp="1"/>
          </p:cNvSpPr>
          <p:nvPr>
            <p:ph type="title"/>
          </p:nvPr>
        </p:nvSpPr>
        <p:spPr/>
        <p:txBody>
          <a:bodyPr/>
          <a:lstStyle/>
          <a:p>
            <a:r>
              <a:rPr lang="en-ZA" dirty="0" smtClean="0"/>
              <a:t>Activity</a:t>
            </a:r>
            <a:endParaRPr lang="en-ZA" dirty="0"/>
          </a:p>
        </p:txBody>
      </p:sp>
      <p:sp>
        <p:nvSpPr>
          <p:cNvPr id="19" name="Content Placeholder 18">
            <a:extLst>
              <a:ext uri="{FF2B5EF4-FFF2-40B4-BE49-F238E27FC236}">
                <a16:creationId xmlns:a16="http://schemas.microsoft.com/office/drawing/2014/main" id="{C8822230-E7F6-4AEC-86F1-6874B8C03BA4}"/>
              </a:ext>
            </a:extLst>
          </p:cNvPr>
          <p:cNvSpPr>
            <a:spLocks noGrp="1"/>
          </p:cNvSpPr>
          <p:nvPr>
            <p:ph idx="1"/>
          </p:nvPr>
        </p:nvSpPr>
        <p:spPr>
          <a:xfrm>
            <a:off x="5162550" y="2019300"/>
            <a:ext cx="1944000" cy="2700000"/>
          </a:xfrm>
          <a:ln>
            <a:solidFill>
              <a:schemeClr val="tx1"/>
            </a:solidFill>
          </a:ln>
          <a:effectLst>
            <a:outerShdw blurRad="50800" dist="38100" algn="l" rotWithShape="0">
              <a:prstClr val="black">
                <a:alpha val="40000"/>
              </a:prstClr>
            </a:outerShdw>
          </a:effectLst>
        </p:spPr>
        <p:txBody>
          <a:bodyPr/>
          <a:lstStyle/>
          <a:p>
            <a:r>
              <a:rPr lang="en-ZA" sz="1800" b="1" dirty="0" smtClean="0">
                <a:effectLst>
                  <a:outerShdw blurRad="38100" dist="38100" dir="2700000" algn="tl">
                    <a:srgbClr val="000000">
                      <a:alpha val="43137"/>
                    </a:srgbClr>
                  </a:outerShdw>
                </a:effectLst>
              </a:rPr>
              <a:t>What do you expect in the service?</a:t>
            </a:r>
            <a:endParaRPr lang="en-ZA" sz="1800" b="1" dirty="0">
              <a:effectLst>
                <a:outerShdw blurRad="38100" dist="38100" dir="2700000" algn="tl">
                  <a:srgbClr val="000000">
                    <a:alpha val="43137"/>
                  </a:srgbClr>
                </a:outerShdw>
              </a:effectLst>
            </a:endParaRPr>
          </a:p>
        </p:txBody>
      </p:sp>
      <p:sp>
        <p:nvSpPr>
          <p:cNvPr id="20" name="Text Placeholder 19">
            <a:extLst>
              <a:ext uri="{FF2B5EF4-FFF2-40B4-BE49-F238E27FC236}">
                <a16:creationId xmlns:a16="http://schemas.microsoft.com/office/drawing/2014/main" id="{72DB73E6-C510-4010-99CD-13C274B57E5B}"/>
              </a:ext>
            </a:extLst>
          </p:cNvPr>
          <p:cNvSpPr>
            <a:spLocks noGrp="1"/>
          </p:cNvSpPr>
          <p:nvPr>
            <p:ph type="body" sz="quarter" idx="13"/>
          </p:nvPr>
        </p:nvSpPr>
        <p:spPr>
          <a:xfrm>
            <a:off x="7295806" y="2019300"/>
            <a:ext cx="1943100" cy="2700000"/>
          </a:xfrm>
          <a:ln>
            <a:solidFill>
              <a:schemeClr val="tx1"/>
            </a:solidFill>
          </a:ln>
          <a:effectLst>
            <a:outerShdw blurRad="63500" sx="102000" sy="102000" algn="ctr" rotWithShape="0">
              <a:prstClr val="black">
                <a:alpha val="40000"/>
              </a:prstClr>
            </a:outerShdw>
          </a:effectLst>
        </p:spPr>
        <p:txBody>
          <a:bodyPr/>
          <a:lstStyle/>
          <a:p>
            <a:r>
              <a:rPr lang="en-ZA" b="1" dirty="0" smtClean="0">
                <a:effectLst>
                  <a:outerShdw blurRad="38100" dist="38100" dir="2700000" algn="tl">
                    <a:srgbClr val="000000">
                      <a:alpha val="43137"/>
                    </a:srgbClr>
                  </a:outerShdw>
                </a:effectLst>
              </a:rPr>
              <a:t>Job description?</a:t>
            </a:r>
            <a:endParaRPr lang="en-ZA" b="1" dirty="0">
              <a:effectLst>
                <a:outerShdw blurRad="38100" dist="38100" dir="2700000" algn="tl">
                  <a:srgbClr val="000000">
                    <a:alpha val="43137"/>
                  </a:srgbClr>
                </a:outerShdw>
              </a:effectLst>
            </a:endParaRPr>
          </a:p>
        </p:txBody>
      </p:sp>
      <p:sp>
        <p:nvSpPr>
          <p:cNvPr id="21" name="Text Placeholder 20">
            <a:extLst>
              <a:ext uri="{FF2B5EF4-FFF2-40B4-BE49-F238E27FC236}">
                <a16:creationId xmlns:a16="http://schemas.microsoft.com/office/drawing/2014/main" id="{F544916F-9E82-4943-9F03-05F7811ACC2E}"/>
              </a:ext>
            </a:extLst>
          </p:cNvPr>
          <p:cNvSpPr>
            <a:spLocks noGrp="1"/>
          </p:cNvSpPr>
          <p:nvPr>
            <p:ph type="body" sz="quarter" idx="14"/>
          </p:nvPr>
        </p:nvSpPr>
        <p:spPr>
          <a:xfrm>
            <a:off x="9428163" y="2019300"/>
            <a:ext cx="1943100" cy="2700000"/>
          </a:xfrm>
          <a:ln>
            <a:solidFill>
              <a:schemeClr val="tx1"/>
            </a:solidFill>
          </a:ln>
          <a:effectLst>
            <a:outerShdw blurRad="50800" dist="38100" dir="8100000" algn="tr" rotWithShape="0">
              <a:prstClr val="black">
                <a:alpha val="40000"/>
              </a:prstClr>
            </a:outerShdw>
          </a:effectLst>
        </p:spPr>
        <p:txBody>
          <a:bodyPr/>
          <a:lstStyle/>
          <a:p>
            <a:r>
              <a:rPr lang="en-ZA" b="1" dirty="0" smtClean="0">
                <a:effectLst>
                  <a:outerShdw blurRad="38100" dist="38100" dir="2700000" algn="tl">
                    <a:srgbClr val="000000">
                      <a:alpha val="43137"/>
                    </a:srgbClr>
                  </a:outerShdw>
                </a:effectLst>
              </a:rPr>
              <a:t>What do you know about the local gov’t from engineering point of view?</a:t>
            </a:r>
            <a:endParaRPr lang="en-ZA" b="1" dirty="0">
              <a:effectLst>
                <a:outerShdw blurRad="38100" dist="38100" dir="2700000" algn="tl">
                  <a:srgbClr val="000000">
                    <a:alpha val="43137"/>
                  </a:srgbClr>
                </a:outerShdw>
              </a:effectLst>
            </a:endParaRPr>
          </a:p>
        </p:txBody>
      </p:sp>
      <p:sp>
        <p:nvSpPr>
          <p:cNvPr id="22" name="Text Placeholder 21">
            <a:extLst>
              <a:ext uri="{FF2B5EF4-FFF2-40B4-BE49-F238E27FC236}">
                <a16:creationId xmlns:a16="http://schemas.microsoft.com/office/drawing/2014/main" id="{ADB68C1C-48A6-4CB6-AEB1-1B5B9EB9AA30}"/>
              </a:ext>
            </a:extLst>
          </p:cNvPr>
          <p:cNvSpPr>
            <a:spLocks noGrp="1"/>
          </p:cNvSpPr>
          <p:nvPr>
            <p:ph type="body" sz="quarter" idx="15"/>
          </p:nvPr>
        </p:nvSpPr>
        <p:spPr/>
        <p:txBody>
          <a:bodyPr/>
          <a:lstStyle/>
          <a:p>
            <a:r>
              <a:rPr lang="en-ZA" dirty="0"/>
              <a:t>1</a:t>
            </a:r>
          </a:p>
        </p:txBody>
      </p:sp>
      <p:sp>
        <p:nvSpPr>
          <p:cNvPr id="23" name="Text Placeholder 22">
            <a:extLst>
              <a:ext uri="{FF2B5EF4-FFF2-40B4-BE49-F238E27FC236}">
                <a16:creationId xmlns:a16="http://schemas.microsoft.com/office/drawing/2014/main" id="{3C345EEF-8EE2-4AFF-A515-F49E6FA7CAD4}"/>
              </a:ext>
            </a:extLst>
          </p:cNvPr>
          <p:cNvSpPr>
            <a:spLocks noGrp="1"/>
          </p:cNvSpPr>
          <p:nvPr>
            <p:ph type="body" sz="quarter" idx="16"/>
          </p:nvPr>
        </p:nvSpPr>
        <p:spPr/>
        <p:txBody>
          <a:bodyPr/>
          <a:lstStyle/>
          <a:p>
            <a:r>
              <a:rPr lang="en-ZA"/>
              <a:t>2</a:t>
            </a:r>
            <a:endParaRPr lang="en-ZA" dirty="0"/>
          </a:p>
        </p:txBody>
      </p:sp>
      <p:sp>
        <p:nvSpPr>
          <p:cNvPr id="24" name="Text Placeholder 23">
            <a:extLst>
              <a:ext uri="{FF2B5EF4-FFF2-40B4-BE49-F238E27FC236}">
                <a16:creationId xmlns:a16="http://schemas.microsoft.com/office/drawing/2014/main" id="{C3C9C68B-77C0-41C6-AE3E-6C1B595CDE75}"/>
              </a:ext>
            </a:extLst>
          </p:cNvPr>
          <p:cNvSpPr>
            <a:spLocks noGrp="1"/>
          </p:cNvSpPr>
          <p:nvPr>
            <p:ph type="body" sz="quarter" idx="17"/>
          </p:nvPr>
        </p:nvSpPr>
        <p:spPr/>
        <p:txBody>
          <a:bodyPr/>
          <a:lstStyle/>
          <a:p>
            <a:r>
              <a:rPr lang="en-ZA"/>
              <a:t>3</a:t>
            </a:r>
            <a:endParaRPr lang="en-ZA" dirty="0"/>
          </a:p>
        </p:txBody>
      </p:sp>
      <p:sp>
        <p:nvSpPr>
          <p:cNvPr id="16" name="Text Placeholder 15">
            <a:extLst>
              <a:ext uri="{FF2B5EF4-FFF2-40B4-BE49-F238E27FC236}">
                <a16:creationId xmlns:a16="http://schemas.microsoft.com/office/drawing/2014/main" id="{A761FA4B-43B9-4C0B-BD10-1127709C9786}"/>
              </a:ext>
            </a:extLst>
          </p:cNvPr>
          <p:cNvSpPr>
            <a:spLocks noGrp="1"/>
          </p:cNvSpPr>
          <p:nvPr>
            <p:ph type="body" sz="quarter" idx="18"/>
          </p:nvPr>
        </p:nvSpPr>
        <p:spPr>
          <a:xfrm>
            <a:off x="762000" y="2895601"/>
            <a:ext cx="3003511" cy="1267476"/>
          </a:xfrm>
        </p:spPr>
        <p:txBody>
          <a:bodyPr/>
          <a:lstStyle/>
          <a:p>
            <a:pPr algn="l"/>
            <a:r>
              <a:rPr lang="en-ZA" dirty="0" smtClean="0"/>
              <a:t>Participants are expected to share their views.</a:t>
            </a:r>
            <a:endParaRPr lang="en-ZA" dirty="0"/>
          </a:p>
        </p:txBody>
      </p:sp>
      <p:sp>
        <p:nvSpPr>
          <p:cNvPr id="3" name="Slide Number Placeholder 2">
            <a:extLst>
              <a:ext uri="{FF2B5EF4-FFF2-40B4-BE49-F238E27FC236}">
                <a16:creationId xmlns:a16="http://schemas.microsoft.com/office/drawing/2014/main" id="{FC9047CD-1956-7146-971D-D05A280ACB28}"/>
              </a:ext>
            </a:extLst>
          </p:cNvPr>
          <p:cNvSpPr>
            <a:spLocks noGrp="1"/>
          </p:cNvSpPr>
          <p:nvPr>
            <p:ph type="sldNum" sz="quarter" idx="12"/>
          </p:nvPr>
        </p:nvSpPr>
        <p:spPr/>
        <p:txBody>
          <a:bodyPr/>
          <a:lstStyle/>
          <a:p>
            <a:fld id="{13D2E340-0663-474B-992C-9192B5C45E57}" type="slidenum">
              <a:rPr lang="en-ZA" smtClean="0"/>
              <a:t>3</a:t>
            </a:fld>
            <a:endParaRPr lang="en-ZA"/>
          </a:p>
        </p:txBody>
      </p:sp>
      <p:sp>
        <p:nvSpPr>
          <p:cNvPr id="11" name="Right Arrow 10"/>
          <p:cNvSpPr/>
          <p:nvPr/>
        </p:nvSpPr>
        <p:spPr>
          <a:xfrm>
            <a:off x="3680318" y="3221038"/>
            <a:ext cx="1194791" cy="2832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491185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97F4D-F280-472F-9307-25B3E6BD88B5}"/>
              </a:ext>
            </a:extLst>
          </p:cNvPr>
          <p:cNvSpPr>
            <a:spLocks noGrp="1"/>
          </p:cNvSpPr>
          <p:nvPr>
            <p:ph type="title"/>
          </p:nvPr>
        </p:nvSpPr>
        <p:spPr>
          <a:xfrm>
            <a:off x="261258" y="1022310"/>
            <a:ext cx="4363046" cy="1054731"/>
          </a:xfrm>
        </p:spPr>
        <p:txBody>
          <a:bodyPr>
            <a:normAutofit/>
          </a:bodyPr>
          <a:lstStyle/>
          <a:p>
            <a:r>
              <a:rPr lang="en-ZA" sz="4400" dirty="0" smtClean="0"/>
              <a:t>Professionalism</a:t>
            </a:r>
            <a:endParaRPr lang="en-ZA" sz="4400" dirty="0"/>
          </a:p>
        </p:txBody>
      </p:sp>
      <p:graphicFrame>
        <p:nvGraphicFramePr>
          <p:cNvPr id="5" name="Content Placeholder 2" descr="Timeline SmartArt">
            <a:extLst>
              <a:ext uri="{FF2B5EF4-FFF2-40B4-BE49-F238E27FC236}">
                <a16:creationId xmlns:a16="http://schemas.microsoft.com/office/drawing/2014/main" id="{49A92778-1E2C-48F2-99CD-26EF59E3C6C0}"/>
              </a:ext>
            </a:extLst>
          </p:cNvPr>
          <p:cNvGraphicFramePr>
            <a:graphicFrameLocks noGrp="1"/>
          </p:cNvGraphicFramePr>
          <p:nvPr>
            <p:ph idx="4294967295"/>
            <p:extLst>
              <p:ext uri="{D42A27DB-BD31-4B8C-83A1-F6EECF244321}">
                <p14:modId xmlns:p14="http://schemas.microsoft.com/office/powerpoint/2010/main" val="1497633834"/>
              </p:ext>
            </p:extLst>
          </p:nvPr>
        </p:nvGraphicFramePr>
        <p:xfrm>
          <a:off x="5419725" y="568325"/>
          <a:ext cx="6248400" cy="56848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EB761CE6-695A-0941-954E-A6BD7E16386F}"/>
              </a:ext>
            </a:extLst>
          </p:cNvPr>
          <p:cNvSpPr>
            <a:spLocks noGrp="1"/>
          </p:cNvSpPr>
          <p:nvPr>
            <p:ph type="sldNum" sz="quarter" idx="12"/>
          </p:nvPr>
        </p:nvSpPr>
        <p:spPr/>
        <p:txBody>
          <a:bodyPr/>
          <a:lstStyle/>
          <a:p>
            <a:fld id="{13D2E340-0663-474B-992C-9192B5C45E57}" type="slidenum">
              <a:rPr lang="en-ZA" smtClean="0"/>
              <a:t>4</a:t>
            </a:fld>
            <a:endParaRPr lang="en-ZA"/>
          </a:p>
        </p:txBody>
      </p:sp>
      <p:sp>
        <p:nvSpPr>
          <p:cNvPr id="6" name="Text Placeholder 5"/>
          <p:cNvSpPr>
            <a:spLocks noGrp="1"/>
          </p:cNvSpPr>
          <p:nvPr>
            <p:ph type="body" sz="quarter" idx="18"/>
          </p:nvPr>
        </p:nvSpPr>
        <p:spPr>
          <a:xfrm>
            <a:off x="762000" y="2895601"/>
            <a:ext cx="3842550" cy="1199322"/>
          </a:xfrm>
        </p:spPr>
        <p:txBody>
          <a:bodyPr/>
          <a:lstStyle/>
          <a:p>
            <a:r>
              <a:rPr lang="en-GB" dirty="0" smtClean="0"/>
              <a:t>Socratic </a:t>
            </a:r>
            <a:r>
              <a:rPr lang="en-GB" dirty="0" err="1" smtClean="0"/>
              <a:t>defn</a:t>
            </a:r>
            <a:r>
              <a:rPr lang="en-GB" dirty="0" smtClean="0"/>
              <a:t>?</a:t>
            </a:r>
          </a:p>
          <a:p>
            <a:pPr lvl="0"/>
            <a:r>
              <a:rPr lang="en-US" b="1" i="1" dirty="0">
                <a:solidFill>
                  <a:srgbClr val="FF0000"/>
                </a:solidFill>
              </a:rPr>
              <a:t>“Philosopher Michael Davis”</a:t>
            </a:r>
          </a:p>
          <a:p>
            <a:endParaRPr lang="en-GB" dirty="0"/>
          </a:p>
        </p:txBody>
      </p:sp>
    </p:spTree>
    <p:extLst>
      <p:ext uri="{BB962C8B-B14F-4D97-AF65-F5344CB8AC3E}">
        <p14:creationId xmlns:p14="http://schemas.microsoft.com/office/powerpoint/2010/main" val="298975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grpId="0" nodeType="clickEffect">
                                  <p:stCondLst>
                                    <p:cond delay="0"/>
                                  </p:stCondLst>
                                  <p:childTnLst>
                                    <p:animClr clrSpc="rgb" dir="cw">
                                      <p:cBhvr>
                                        <p:cTn id="6" dur="2000" fill="hold"/>
                                        <p:tgtEl>
                                          <p:spTgt spid="5">
                                            <p:graphicEl>
                                              <a:dgm id="{1FA22CC1-F421-42D7-B327-A0748A5CA8CA}"/>
                                            </p:graphicEl>
                                          </p:spTgt>
                                        </p:tgtEl>
                                        <p:attrNameLst>
                                          <p:attrName>fillcolor</p:attrName>
                                        </p:attrNameLst>
                                      </p:cBhvr>
                                      <p:to>
                                        <a:schemeClr val="accent2"/>
                                      </p:to>
                                    </p:animClr>
                                    <p:set>
                                      <p:cBhvr>
                                        <p:cTn id="7" dur="2000" fill="hold"/>
                                        <p:tgtEl>
                                          <p:spTgt spid="5">
                                            <p:graphicEl>
                                              <a:dgm id="{1FA22CC1-F421-42D7-B327-A0748A5CA8CA}"/>
                                            </p:graphicEl>
                                          </p:spTgt>
                                        </p:tgtEl>
                                        <p:attrNameLst>
                                          <p:attrName>fill.type</p:attrName>
                                        </p:attrNameLst>
                                      </p:cBhvr>
                                      <p:to>
                                        <p:strVal val="solid"/>
                                      </p:to>
                                    </p:set>
                                    <p:set>
                                      <p:cBhvr>
                                        <p:cTn id="8" dur="2000" fill="hold"/>
                                        <p:tgtEl>
                                          <p:spTgt spid="5">
                                            <p:graphicEl>
                                              <a:dgm id="{1FA22CC1-F421-42D7-B327-A0748A5CA8CA}"/>
                                            </p:graphicEl>
                                          </p:spTgt>
                                        </p:tgtEl>
                                        <p:attrNameLst>
                                          <p:attrName>fill.on</p:attrName>
                                        </p:attrNameLst>
                                      </p:cBhvr>
                                      <p:to>
                                        <p:strVal val="true"/>
                                      </p:to>
                                    </p:set>
                                  </p:childTnLst>
                                </p:cTn>
                              </p:par>
                              <p:par>
                                <p:cTn id="9" presetID="1" presetClass="emph" presetSubtype="2" fill="hold" grpId="0" nodeType="withEffect">
                                  <p:stCondLst>
                                    <p:cond delay="0"/>
                                  </p:stCondLst>
                                  <p:childTnLst>
                                    <p:animClr clrSpc="rgb" dir="cw">
                                      <p:cBhvr>
                                        <p:cTn id="10" dur="2000" fill="hold"/>
                                        <p:tgtEl>
                                          <p:spTgt spid="5">
                                            <p:graphicEl>
                                              <a:dgm id="{EFE2D3E2-1871-4306-945A-082E4C6DFF62}"/>
                                            </p:graphicEl>
                                          </p:spTgt>
                                        </p:tgtEl>
                                        <p:attrNameLst>
                                          <p:attrName>fillcolor</p:attrName>
                                        </p:attrNameLst>
                                      </p:cBhvr>
                                      <p:to>
                                        <a:schemeClr val="accent2"/>
                                      </p:to>
                                    </p:animClr>
                                    <p:set>
                                      <p:cBhvr>
                                        <p:cTn id="11" dur="2000" fill="hold"/>
                                        <p:tgtEl>
                                          <p:spTgt spid="5">
                                            <p:graphicEl>
                                              <a:dgm id="{EFE2D3E2-1871-4306-945A-082E4C6DFF62}"/>
                                            </p:graphicEl>
                                          </p:spTgt>
                                        </p:tgtEl>
                                        <p:attrNameLst>
                                          <p:attrName>fill.type</p:attrName>
                                        </p:attrNameLst>
                                      </p:cBhvr>
                                      <p:to>
                                        <p:strVal val="solid"/>
                                      </p:to>
                                    </p:set>
                                    <p:set>
                                      <p:cBhvr>
                                        <p:cTn id="12" dur="2000" fill="hold"/>
                                        <p:tgtEl>
                                          <p:spTgt spid="5">
                                            <p:graphicEl>
                                              <a:dgm id="{EFE2D3E2-1871-4306-945A-082E4C6DFF62}"/>
                                            </p:graphicEl>
                                          </p:spTgt>
                                        </p:tgtEl>
                                        <p:attrNameLst>
                                          <p:attrName>fill.on</p:attrName>
                                        </p:attrNameLst>
                                      </p:cBhvr>
                                      <p:to>
                                        <p:strVal val="true"/>
                                      </p:to>
                                    </p:set>
                                  </p:childTnLst>
                                </p:cTn>
                              </p:par>
                              <p:par>
                                <p:cTn id="13" presetID="1" presetClass="emph" presetSubtype="2" fill="hold" grpId="0" nodeType="withEffect">
                                  <p:stCondLst>
                                    <p:cond delay="0"/>
                                  </p:stCondLst>
                                  <p:childTnLst>
                                    <p:animClr clrSpc="rgb" dir="cw">
                                      <p:cBhvr>
                                        <p:cTn id="14" dur="2000" fill="hold"/>
                                        <p:tgtEl>
                                          <p:spTgt spid="5">
                                            <p:graphicEl>
                                              <a:dgm id="{26B4BD2F-FDF2-43F2-B16B-BEB2D2725732}"/>
                                            </p:graphicEl>
                                          </p:spTgt>
                                        </p:tgtEl>
                                        <p:attrNameLst>
                                          <p:attrName>fillcolor</p:attrName>
                                        </p:attrNameLst>
                                      </p:cBhvr>
                                      <p:to>
                                        <a:schemeClr val="accent2"/>
                                      </p:to>
                                    </p:animClr>
                                    <p:set>
                                      <p:cBhvr>
                                        <p:cTn id="15" dur="2000" fill="hold"/>
                                        <p:tgtEl>
                                          <p:spTgt spid="5">
                                            <p:graphicEl>
                                              <a:dgm id="{26B4BD2F-FDF2-43F2-B16B-BEB2D2725732}"/>
                                            </p:graphicEl>
                                          </p:spTgt>
                                        </p:tgtEl>
                                        <p:attrNameLst>
                                          <p:attrName>fill.type</p:attrName>
                                        </p:attrNameLst>
                                      </p:cBhvr>
                                      <p:to>
                                        <p:strVal val="solid"/>
                                      </p:to>
                                    </p:set>
                                    <p:set>
                                      <p:cBhvr>
                                        <p:cTn id="16" dur="2000" fill="hold"/>
                                        <p:tgtEl>
                                          <p:spTgt spid="5">
                                            <p:graphicEl>
                                              <a:dgm id="{26B4BD2F-FDF2-43F2-B16B-BEB2D2725732}"/>
                                            </p:graphicEl>
                                          </p:spTgt>
                                        </p:tgtEl>
                                        <p:attrNameLst>
                                          <p:attrName>fill.on</p:attrName>
                                        </p:attrNameLst>
                                      </p:cBhvr>
                                      <p:to>
                                        <p:strVal val="true"/>
                                      </p:to>
                                    </p:set>
                                  </p:childTnLst>
                                </p:cTn>
                              </p:par>
                              <p:par>
                                <p:cTn id="17" presetID="1" presetClass="emph" presetSubtype="2" fill="hold" grpId="0" nodeType="withEffect">
                                  <p:stCondLst>
                                    <p:cond delay="0"/>
                                  </p:stCondLst>
                                  <p:childTnLst>
                                    <p:animClr clrSpc="rgb" dir="cw">
                                      <p:cBhvr>
                                        <p:cTn id="18" dur="2000" fill="hold"/>
                                        <p:tgtEl>
                                          <p:spTgt spid="5">
                                            <p:graphicEl>
                                              <a:dgm id="{6C70F55F-492B-43E5-837C-20655AECEE3D}"/>
                                            </p:graphicEl>
                                          </p:spTgt>
                                        </p:tgtEl>
                                        <p:attrNameLst>
                                          <p:attrName>fillcolor</p:attrName>
                                        </p:attrNameLst>
                                      </p:cBhvr>
                                      <p:to>
                                        <a:schemeClr val="accent2"/>
                                      </p:to>
                                    </p:animClr>
                                    <p:set>
                                      <p:cBhvr>
                                        <p:cTn id="19" dur="2000" fill="hold"/>
                                        <p:tgtEl>
                                          <p:spTgt spid="5">
                                            <p:graphicEl>
                                              <a:dgm id="{6C70F55F-492B-43E5-837C-20655AECEE3D}"/>
                                            </p:graphicEl>
                                          </p:spTgt>
                                        </p:tgtEl>
                                        <p:attrNameLst>
                                          <p:attrName>fill.type</p:attrName>
                                        </p:attrNameLst>
                                      </p:cBhvr>
                                      <p:to>
                                        <p:strVal val="solid"/>
                                      </p:to>
                                    </p:set>
                                    <p:set>
                                      <p:cBhvr>
                                        <p:cTn id="20" dur="2000" fill="hold"/>
                                        <p:tgtEl>
                                          <p:spTgt spid="5">
                                            <p:graphicEl>
                                              <a:dgm id="{6C70F55F-492B-43E5-837C-20655AECEE3D}"/>
                                            </p:graphic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97F4D-F280-472F-9307-25B3E6BD88B5}"/>
              </a:ext>
            </a:extLst>
          </p:cNvPr>
          <p:cNvSpPr>
            <a:spLocks noGrp="1"/>
          </p:cNvSpPr>
          <p:nvPr>
            <p:ph type="title"/>
          </p:nvPr>
        </p:nvSpPr>
        <p:spPr>
          <a:xfrm>
            <a:off x="261258" y="1022310"/>
            <a:ext cx="4363046" cy="1054731"/>
          </a:xfrm>
        </p:spPr>
        <p:txBody>
          <a:bodyPr>
            <a:normAutofit/>
          </a:bodyPr>
          <a:lstStyle/>
          <a:p>
            <a:r>
              <a:rPr lang="en-ZA" sz="4400" dirty="0" smtClean="0"/>
              <a:t>Professionalism</a:t>
            </a:r>
            <a:endParaRPr lang="en-ZA" sz="4400" dirty="0"/>
          </a:p>
        </p:txBody>
      </p:sp>
      <p:sp>
        <p:nvSpPr>
          <p:cNvPr id="3" name="Slide Number Placeholder 2">
            <a:extLst>
              <a:ext uri="{FF2B5EF4-FFF2-40B4-BE49-F238E27FC236}">
                <a16:creationId xmlns:a16="http://schemas.microsoft.com/office/drawing/2014/main" id="{EB761CE6-695A-0941-954E-A6BD7E16386F}"/>
              </a:ext>
            </a:extLst>
          </p:cNvPr>
          <p:cNvSpPr>
            <a:spLocks noGrp="1"/>
          </p:cNvSpPr>
          <p:nvPr>
            <p:ph type="sldNum" sz="quarter" idx="12"/>
          </p:nvPr>
        </p:nvSpPr>
        <p:spPr/>
        <p:txBody>
          <a:bodyPr/>
          <a:lstStyle/>
          <a:p>
            <a:fld id="{13D2E340-0663-474B-992C-9192B5C45E57}" type="slidenum">
              <a:rPr lang="en-ZA" smtClean="0"/>
              <a:t>5</a:t>
            </a:fld>
            <a:endParaRPr lang="en-ZA"/>
          </a:p>
        </p:txBody>
      </p:sp>
      <p:sp>
        <p:nvSpPr>
          <p:cNvPr id="6" name="Text Placeholder 5"/>
          <p:cNvSpPr>
            <a:spLocks noGrp="1"/>
          </p:cNvSpPr>
          <p:nvPr>
            <p:ph type="body" sz="quarter" idx="18"/>
          </p:nvPr>
        </p:nvSpPr>
        <p:spPr>
          <a:xfrm>
            <a:off x="762000" y="2895601"/>
            <a:ext cx="3842550" cy="581449"/>
          </a:xfrm>
        </p:spPr>
        <p:txBody>
          <a:bodyPr/>
          <a:lstStyle/>
          <a:p>
            <a:pPr lvl="0"/>
            <a:r>
              <a:rPr lang="en-US" b="1" i="1" dirty="0" smtClean="0">
                <a:solidFill>
                  <a:srgbClr val="FF0000"/>
                </a:solidFill>
              </a:rPr>
              <a:t>Profession</a:t>
            </a:r>
            <a:endParaRPr lang="en-GB" dirty="0"/>
          </a:p>
        </p:txBody>
      </p:sp>
      <p:graphicFrame>
        <p:nvGraphicFramePr>
          <p:cNvPr id="4" name="Diagram 3"/>
          <p:cNvGraphicFramePr/>
          <p:nvPr>
            <p:extLst>
              <p:ext uri="{D42A27DB-BD31-4B8C-83A1-F6EECF244321}">
                <p14:modId xmlns:p14="http://schemas.microsoft.com/office/powerpoint/2010/main" val="1108557793"/>
              </p:ext>
            </p:extLst>
          </p:nvPr>
        </p:nvGraphicFramePr>
        <p:xfrm>
          <a:off x="4263317" y="188924"/>
          <a:ext cx="8543331" cy="62992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51137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4"/>
                                        </p:tgtEl>
                                        <p:attrNameLst>
                                          <p:attrName>r</p:attrName>
                                        </p:attrNameLst>
                                      </p:cBhvr>
                                    </p:animRot>
                                    <p:animRot by="-240000">
                                      <p:cBhvr>
                                        <p:cTn id="7" dur="200" fill="hold">
                                          <p:stCondLst>
                                            <p:cond delay="200"/>
                                          </p:stCondLst>
                                        </p:cTn>
                                        <p:tgtEl>
                                          <p:spTgt spid="4"/>
                                        </p:tgtEl>
                                        <p:attrNameLst>
                                          <p:attrName>r</p:attrName>
                                        </p:attrNameLst>
                                      </p:cBhvr>
                                    </p:animRot>
                                    <p:animRot by="240000">
                                      <p:cBhvr>
                                        <p:cTn id="8" dur="200" fill="hold">
                                          <p:stCondLst>
                                            <p:cond delay="400"/>
                                          </p:stCondLst>
                                        </p:cTn>
                                        <p:tgtEl>
                                          <p:spTgt spid="4"/>
                                        </p:tgtEl>
                                        <p:attrNameLst>
                                          <p:attrName>r</p:attrName>
                                        </p:attrNameLst>
                                      </p:cBhvr>
                                    </p:animRot>
                                    <p:animRot by="-240000">
                                      <p:cBhvr>
                                        <p:cTn id="9" dur="200" fill="hold">
                                          <p:stCondLst>
                                            <p:cond delay="600"/>
                                          </p:stCondLst>
                                        </p:cTn>
                                        <p:tgtEl>
                                          <p:spTgt spid="4"/>
                                        </p:tgtEl>
                                        <p:attrNameLst>
                                          <p:attrName>r</p:attrName>
                                        </p:attrNameLst>
                                      </p:cBhvr>
                                    </p:animRot>
                                    <p:animRot by="120000">
                                      <p:cBhvr>
                                        <p:cTn id="10"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97F4D-F280-472F-9307-25B3E6BD88B5}"/>
              </a:ext>
            </a:extLst>
          </p:cNvPr>
          <p:cNvSpPr>
            <a:spLocks noGrp="1"/>
          </p:cNvSpPr>
          <p:nvPr>
            <p:ph type="title"/>
          </p:nvPr>
        </p:nvSpPr>
        <p:spPr>
          <a:xfrm>
            <a:off x="261258" y="1022310"/>
            <a:ext cx="4363046" cy="1054731"/>
          </a:xfrm>
        </p:spPr>
        <p:txBody>
          <a:bodyPr>
            <a:normAutofit/>
          </a:bodyPr>
          <a:lstStyle/>
          <a:p>
            <a:r>
              <a:rPr lang="en-ZA" sz="4400" dirty="0" smtClean="0"/>
              <a:t>Professionalism</a:t>
            </a:r>
            <a:endParaRPr lang="en-ZA" sz="4400" dirty="0"/>
          </a:p>
        </p:txBody>
      </p:sp>
      <p:sp>
        <p:nvSpPr>
          <p:cNvPr id="3" name="Slide Number Placeholder 2">
            <a:extLst>
              <a:ext uri="{FF2B5EF4-FFF2-40B4-BE49-F238E27FC236}">
                <a16:creationId xmlns:a16="http://schemas.microsoft.com/office/drawing/2014/main" id="{EB761CE6-695A-0941-954E-A6BD7E16386F}"/>
              </a:ext>
            </a:extLst>
          </p:cNvPr>
          <p:cNvSpPr>
            <a:spLocks noGrp="1"/>
          </p:cNvSpPr>
          <p:nvPr>
            <p:ph type="sldNum" sz="quarter" idx="12"/>
          </p:nvPr>
        </p:nvSpPr>
        <p:spPr/>
        <p:txBody>
          <a:bodyPr/>
          <a:lstStyle/>
          <a:p>
            <a:fld id="{13D2E340-0663-474B-992C-9192B5C45E57}" type="slidenum">
              <a:rPr lang="en-ZA" smtClean="0"/>
              <a:t>6</a:t>
            </a:fld>
            <a:endParaRPr lang="en-ZA"/>
          </a:p>
        </p:txBody>
      </p:sp>
      <p:sp>
        <p:nvSpPr>
          <p:cNvPr id="6" name="Text Placeholder 5"/>
          <p:cNvSpPr>
            <a:spLocks noGrp="1"/>
          </p:cNvSpPr>
          <p:nvPr>
            <p:ph type="body" sz="quarter" idx="18"/>
          </p:nvPr>
        </p:nvSpPr>
        <p:spPr>
          <a:xfrm>
            <a:off x="762000" y="2895601"/>
            <a:ext cx="3842550" cy="581449"/>
          </a:xfrm>
        </p:spPr>
        <p:txBody>
          <a:bodyPr/>
          <a:lstStyle/>
          <a:p>
            <a:pPr lvl="0"/>
            <a:r>
              <a:rPr lang="en-US" b="1" i="1" dirty="0" smtClean="0">
                <a:solidFill>
                  <a:srgbClr val="FF0000"/>
                </a:solidFill>
              </a:rPr>
              <a:t>Profession</a:t>
            </a:r>
            <a:endParaRPr lang="en-US" b="1" i="1" dirty="0">
              <a:solidFill>
                <a:srgbClr val="FF0000"/>
              </a:solidFill>
            </a:endParaRPr>
          </a:p>
          <a:p>
            <a:endParaRPr lang="en-GB" dirty="0"/>
          </a:p>
        </p:txBody>
      </p:sp>
      <p:graphicFrame>
        <p:nvGraphicFramePr>
          <p:cNvPr id="4" name="Diagram 3"/>
          <p:cNvGraphicFramePr/>
          <p:nvPr>
            <p:extLst>
              <p:ext uri="{D42A27DB-BD31-4B8C-83A1-F6EECF244321}">
                <p14:modId xmlns:p14="http://schemas.microsoft.com/office/powerpoint/2010/main" val="2277339388"/>
              </p:ext>
            </p:extLst>
          </p:nvPr>
        </p:nvGraphicFramePr>
        <p:xfrm>
          <a:off x="4263317" y="188924"/>
          <a:ext cx="8543331" cy="62992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67677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97F4D-F280-472F-9307-25B3E6BD88B5}"/>
              </a:ext>
            </a:extLst>
          </p:cNvPr>
          <p:cNvSpPr>
            <a:spLocks noGrp="1"/>
          </p:cNvSpPr>
          <p:nvPr>
            <p:ph type="title"/>
          </p:nvPr>
        </p:nvSpPr>
        <p:spPr>
          <a:xfrm>
            <a:off x="396046" y="1263851"/>
            <a:ext cx="4409531" cy="806895"/>
          </a:xfrm>
        </p:spPr>
        <p:txBody>
          <a:bodyPr>
            <a:normAutofit/>
          </a:bodyPr>
          <a:lstStyle/>
          <a:p>
            <a:r>
              <a:rPr lang="en-ZA" sz="4400" dirty="0" smtClean="0"/>
              <a:t>Professionalism</a:t>
            </a:r>
            <a:endParaRPr lang="en-ZA" sz="4400" dirty="0"/>
          </a:p>
        </p:txBody>
      </p:sp>
      <p:sp>
        <p:nvSpPr>
          <p:cNvPr id="4" name="Text Placeholder 3">
            <a:extLst>
              <a:ext uri="{FF2B5EF4-FFF2-40B4-BE49-F238E27FC236}">
                <a16:creationId xmlns:a16="http://schemas.microsoft.com/office/drawing/2014/main" id="{C1891695-E7DA-48AF-9EEB-86DA1F9BF74F}"/>
              </a:ext>
            </a:extLst>
          </p:cNvPr>
          <p:cNvSpPr>
            <a:spLocks noGrp="1"/>
          </p:cNvSpPr>
          <p:nvPr>
            <p:ph type="body" sz="quarter" idx="18"/>
          </p:nvPr>
        </p:nvSpPr>
        <p:spPr>
          <a:xfrm>
            <a:off x="1319821" y="2623377"/>
            <a:ext cx="3196614" cy="874965"/>
          </a:xfrm>
        </p:spPr>
        <p:txBody>
          <a:bodyPr/>
          <a:lstStyle/>
          <a:p>
            <a:r>
              <a:rPr lang="en-ZA" i="1" dirty="0" smtClean="0">
                <a:solidFill>
                  <a:srgbClr val="FF0000"/>
                </a:solidFill>
              </a:rPr>
              <a:t>Engineering as a profession</a:t>
            </a:r>
            <a:r>
              <a:rPr lang="en-ZA" dirty="0" smtClean="0"/>
              <a:t>.</a:t>
            </a:r>
            <a:endParaRPr lang="en-ZA" dirty="0"/>
          </a:p>
        </p:txBody>
      </p:sp>
      <p:sp>
        <p:nvSpPr>
          <p:cNvPr id="3" name="Slide Number Placeholder 2">
            <a:extLst>
              <a:ext uri="{FF2B5EF4-FFF2-40B4-BE49-F238E27FC236}">
                <a16:creationId xmlns:a16="http://schemas.microsoft.com/office/drawing/2014/main" id="{EB761CE6-695A-0941-954E-A6BD7E16386F}"/>
              </a:ext>
            </a:extLst>
          </p:cNvPr>
          <p:cNvSpPr>
            <a:spLocks noGrp="1"/>
          </p:cNvSpPr>
          <p:nvPr>
            <p:ph type="sldNum" sz="quarter" idx="12"/>
          </p:nvPr>
        </p:nvSpPr>
        <p:spPr/>
        <p:txBody>
          <a:bodyPr/>
          <a:lstStyle/>
          <a:p>
            <a:fld id="{13D2E340-0663-474B-992C-9192B5C45E57}" type="slidenum">
              <a:rPr lang="en-ZA" smtClean="0"/>
              <a:t>7</a:t>
            </a:fld>
            <a:endParaRPr lang="en-ZA"/>
          </a:p>
        </p:txBody>
      </p:sp>
      <p:graphicFrame>
        <p:nvGraphicFramePr>
          <p:cNvPr id="6" name="Diagram 5"/>
          <p:cNvGraphicFramePr/>
          <p:nvPr>
            <p:extLst>
              <p:ext uri="{D42A27DB-BD31-4B8C-83A1-F6EECF244321}">
                <p14:modId xmlns:p14="http://schemas.microsoft.com/office/powerpoint/2010/main" val="2860477549"/>
              </p:ext>
            </p:extLst>
          </p:nvPr>
        </p:nvGraphicFramePr>
        <p:xfrm>
          <a:off x="4383314" y="273737"/>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96830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97F4D-F280-472F-9307-25B3E6BD88B5}"/>
              </a:ext>
            </a:extLst>
          </p:cNvPr>
          <p:cNvSpPr>
            <a:spLocks noGrp="1"/>
          </p:cNvSpPr>
          <p:nvPr>
            <p:ph type="title"/>
          </p:nvPr>
        </p:nvSpPr>
        <p:spPr>
          <a:xfrm>
            <a:off x="363488" y="559678"/>
            <a:ext cx="4232418" cy="2221622"/>
          </a:xfrm>
        </p:spPr>
        <p:txBody>
          <a:bodyPr>
            <a:normAutofit/>
          </a:bodyPr>
          <a:lstStyle/>
          <a:p>
            <a:r>
              <a:rPr lang="en-ZA" sz="4000" dirty="0" smtClean="0"/>
              <a:t>Engineering &amp; Professionalism in Ghana</a:t>
            </a:r>
            <a:endParaRPr lang="en-ZA" sz="4000" dirty="0"/>
          </a:p>
        </p:txBody>
      </p:sp>
      <p:sp>
        <p:nvSpPr>
          <p:cNvPr id="4" name="Text Placeholder 3">
            <a:extLst>
              <a:ext uri="{FF2B5EF4-FFF2-40B4-BE49-F238E27FC236}">
                <a16:creationId xmlns:a16="http://schemas.microsoft.com/office/drawing/2014/main" id="{C1891695-E7DA-48AF-9EEB-86DA1F9BF74F}"/>
              </a:ext>
            </a:extLst>
          </p:cNvPr>
          <p:cNvSpPr>
            <a:spLocks noGrp="1"/>
          </p:cNvSpPr>
          <p:nvPr>
            <p:ph type="body" sz="quarter" idx="18"/>
          </p:nvPr>
        </p:nvSpPr>
        <p:spPr>
          <a:xfrm>
            <a:off x="813115" y="3179575"/>
            <a:ext cx="3196614" cy="874965"/>
          </a:xfrm>
        </p:spPr>
        <p:txBody>
          <a:bodyPr/>
          <a:lstStyle/>
          <a:p>
            <a:r>
              <a:rPr lang="en-ZA" dirty="0" smtClean="0"/>
              <a:t>Which law regulates engineering?.</a:t>
            </a:r>
            <a:endParaRPr lang="en-ZA" dirty="0"/>
          </a:p>
        </p:txBody>
      </p:sp>
      <p:sp>
        <p:nvSpPr>
          <p:cNvPr id="3" name="Slide Number Placeholder 2">
            <a:extLst>
              <a:ext uri="{FF2B5EF4-FFF2-40B4-BE49-F238E27FC236}">
                <a16:creationId xmlns:a16="http://schemas.microsoft.com/office/drawing/2014/main" id="{EB761CE6-695A-0941-954E-A6BD7E16386F}"/>
              </a:ext>
            </a:extLst>
          </p:cNvPr>
          <p:cNvSpPr>
            <a:spLocks noGrp="1"/>
          </p:cNvSpPr>
          <p:nvPr>
            <p:ph type="sldNum" sz="quarter" idx="12"/>
          </p:nvPr>
        </p:nvSpPr>
        <p:spPr/>
        <p:txBody>
          <a:bodyPr/>
          <a:lstStyle/>
          <a:p>
            <a:fld id="{13D2E340-0663-474B-992C-9192B5C45E57}" type="slidenum">
              <a:rPr lang="en-ZA" smtClean="0"/>
              <a:t>8</a:t>
            </a:fld>
            <a:endParaRPr lang="en-ZA"/>
          </a:p>
        </p:txBody>
      </p:sp>
      <p:sp>
        <p:nvSpPr>
          <p:cNvPr id="5" name="Rectangle 4"/>
          <p:cNvSpPr/>
          <p:nvPr/>
        </p:nvSpPr>
        <p:spPr>
          <a:xfrm>
            <a:off x="6692010" y="116483"/>
            <a:ext cx="3570237" cy="1292974"/>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The practice of engineering is strictly under Act 819, known as the Engineering Council Act, 2011</a:t>
            </a:r>
            <a:endParaRPr lang="en-GB" dirty="0"/>
          </a:p>
        </p:txBody>
      </p:sp>
      <p:sp>
        <p:nvSpPr>
          <p:cNvPr id="7" name="Up Arrow 6"/>
          <p:cNvSpPr/>
          <p:nvPr/>
        </p:nvSpPr>
        <p:spPr>
          <a:xfrm flipV="1">
            <a:off x="8343171" y="1409457"/>
            <a:ext cx="267913" cy="582421"/>
          </a:xfrm>
          <a:prstGeom prst="upArrow">
            <a:avLst/>
          </a:prstGeom>
          <a:solidFill>
            <a:srgbClr val="975D9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7521957" y="1991878"/>
            <a:ext cx="1910339" cy="821213"/>
          </a:xfrm>
          <a:prstGeom prst="ellipse">
            <a:avLst/>
          </a:prstGeom>
          <a:solidFill>
            <a:schemeClr val="accent2"/>
          </a:solidFill>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Establish a Council</a:t>
            </a:r>
            <a:endParaRPr lang="en-GB" dirty="0"/>
          </a:p>
        </p:txBody>
      </p:sp>
      <p:sp>
        <p:nvSpPr>
          <p:cNvPr id="9" name="Flowchart: Preparation 8"/>
          <p:cNvSpPr/>
          <p:nvPr/>
        </p:nvSpPr>
        <p:spPr>
          <a:xfrm>
            <a:off x="7128828" y="3289561"/>
            <a:ext cx="2673309" cy="1188137"/>
          </a:xfrm>
          <a:prstGeom prst="flowChartPreparation">
            <a:avLst/>
          </a:prstGeom>
          <a:solidFill>
            <a:srgbClr val="00B050"/>
          </a:solidFill>
          <a:effectLst>
            <a:glow rad="101600">
              <a:schemeClr val="accent2">
                <a:satMod val="175000"/>
                <a:alpha val="40000"/>
              </a:schemeClr>
            </a:glow>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To secure the highest professional standards</a:t>
            </a:r>
            <a:endParaRPr lang="en-GB" dirty="0"/>
          </a:p>
        </p:txBody>
      </p:sp>
      <p:sp>
        <p:nvSpPr>
          <p:cNvPr id="10" name="Up Arrow 9"/>
          <p:cNvSpPr/>
          <p:nvPr/>
        </p:nvSpPr>
        <p:spPr>
          <a:xfrm flipV="1">
            <a:off x="8354817" y="2848034"/>
            <a:ext cx="267913" cy="432000"/>
          </a:xfrm>
          <a:prstGeom prst="up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8634367" y="2866512"/>
            <a:ext cx="1333742" cy="307777"/>
          </a:xfrm>
          <a:prstGeom prst="rect">
            <a:avLst/>
          </a:prstGeom>
          <a:solidFill>
            <a:schemeClr val="accent3">
              <a:lumMod val="40000"/>
              <a:lumOff val="60000"/>
            </a:schemeClr>
          </a:solidFill>
        </p:spPr>
        <p:txBody>
          <a:bodyPr wrap="square" rtlCol="0">
            <a:spAutoFit/>
          </a:bodyPr>
          <a:lstStyle/>
          <a:p>
            <a:r>
              <a:rPr lang="en-GB" sz="1400" b="1" dirty="0" smtClean="0">
                <a:effectLst>
                  <a:outerShdw blurRad="38100" dist="38100" dir="2700000" algn="tl">
                    <a:srgbClr val="000000">
                      <a:alpha val="43137"/>
                    </a:srgbClr>
                  </a:outerShdw>
                </a:effectLst>
              </a:rPr>
              <a:t>objective</a:t>
            </a:r>
            <a:endParaRPr lang="en-GB" sz="1400" b="1" dirty="0">
              <a:effectLst>
                <a:outerShdw blurRad="38100" dist="38100" dir="2700000" algn="tl">
                  <a:srgbClr val="000000">
                    <a:alpha val="43137"/>
                  </a:srgbClr>
                </a:outerShdw>
              </a:effectLst>
            </a:endParaRPr>
          </a:p>
        </p:txBody>
      </p:sp>
      <p:sp>
        <p:nvSpPr>
          <p:cNvPr id="12" name="Flowchart: Preparation 11"/>
          <p:cNvSpPr/>
          <p:nvPr/>
        </p:nvSpPr>
        <p:spPr>
          <a:xfrm>
            <a:off x="7128829" y="4949459"/>
            <a:ext cx="2673309" cy="1188137"/>
          </a:xfrm>
          <a:prstGeom prst="flowChartPreparation">
            <a:avLst/>
          </a:prstGeom>
          <a:solidFill>
            <a:srgbClr val="975D9D"/>
          </a:solidFill>
          <a:effectLst>
            <a:glow rad="101600">
              <a:schemeClr val="accent2">
                <a:satMod val="175000"/>
                <a:alpha val="40000"/>
              </a:schemeClr>
            </a:glow>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Engineering Regulations</a:t>
            </a:r>
            <a:endParaRPr lang="en-GB" dirty="0"/>
          </a:p>
        </p:txBody>
      </p:sp>
      <p:sp>
        <p:nvSpPr>
          <p:cNvPr id="13" name="Up Arrow 12"/>
          <p:cNvSpPr/>
          <p:nvPr/>
        </p:nvSpPr>
        <p:spPr>
          <a:xfrm flipV="1">
            <a:off x="8354817" y="4512641"/>
            <a:ext cx="267913" cy="432000"/>
          </a:xfrm>
          <a:prstGeom prs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8657674" y="4534597"/>
            <a:ext cx="1333742" cy="307777"/>
          </a:xfrm>
          <a:prstGeom prst="rect">
            <a:avLst/>
          </a:prstGeom>
          <a:solidFill>
            <a:schemeClr val="accent3">
              <a:lumMod val="40000"/>
              <a:lumOff val="60000"/>
            </a:schemeClr>
          </a:solidFill>
        </p:spPr>
        <p:txBody>
          <a:bodyPr wrap="square" rtlCol="0">
            <a:spAutoFit/>
          </a:bodyPr>
          <a:lstStyle/>
          <a:p>
            <a:r>
              <a:rPr lang="en-GB" sz="1400" b="1" dirty="0" smtClean="0">
                <a:effectLst>
                  <a:outerShdw blurRad="38100" dist="38100" dir="2700000" algn="tl">
                    <a:srgbClr val="000000">
                      <a:alpha val="43137"/>
                    </a:srgbClr>
                  </a:outerShdw>
                </a:effectLst>
              </a:rPr>
              <a:t>Instrument</a:t>
            </a:r>
            <a:endParaRPr lang="en-GB" sz="1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153990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1891695-E7DA-48AF-9EEB-86DA1F9BF74F}"/>
              </a:ext>
            </a:extLst>
          </p:cNvPr>
          <p:cNvSpPr>
            <a:spLocks noGrp="1"/>
          </p:cNvSpPr>
          <p:nvPr>
            <p:ph type="body" sz="quarter" idx="18"/>
          </p:nvPr>
        </p:nvSpPr>
        <p:spPr>
          <a:xfrm>
            <a:off x="1226633" y="3098036"/>
            <a:ext cx="3196614" cy="874965"/>
          </a:xfrm>
        </p:spPr>
        <p:txBody>
          <a:bodyPr/>
          <a:lstStyle/>
          <a:p>
            <a:r>
              <a:rPr lang="en-ZA" i="1" dirty="0" smtClean="0">
                <a:solidFill>
                  <a:srgbClr val="FF0000"/>
                </a:solidFill>
              </a:rPr>
              <a:t>Engineering Regulations</a:t>
            </a:r>
            <a:endParaRPr lang="en-ZA" i="1" dirty="0">
              <a:solidFill>
                <a:srgbClr val="FF0000"/>
              </a:solidFill>
            </a:endParaRPr>
          </a:p>
        </p:txBody>
      </p:sp>
      <p:sp>
        <p:nvSpPr>
          <p:cNvPr id="3" name="Slide Number Placeholder 2">
            <a:extLst>
              <a:ext uri="{FF2B5EF4-FFF2-40B4-BE49-F238E27FC236}">
                <a16:creationId xmlns:a16="http://schemas.microsoft.com/office/drawing/2014/main" id="{EB761CE6-695A-0941-954E-A6BD7E16386F}"/>
              </a:ext>
            </a:extLst>
          </p:cNvPr>
          <p:cNvSpPr>
            <a:spLocks noGrp="1"/>
          </p:cNvSpPr>
          <p:nvPr>
            <p:ph type="sldNum" sz="quarter" idx="12"/>
          </p:nvPr>
        </p:nvSpPr>
        <p:spPr/>
        <p:txBody>
          <a:bodyPr/>
          <a:lstStyle/>
          <a:p>
            <a:fld id="{13D2E340-0663-474B-992C-9192B5C45E57}" type="slidenum">
              <a:rPr lang="en-ZA" smtClean="0"/>
              <a:t>9</a:t>
            </a:fld>
            <a:endParaRPr lang="en-ZA"/>
          </a:p>
        </p:txBody>
      </p:sp>
      <p:graphicFrame>
        <p:nvGraphicFramePr>
          <p:cNvPr id="6" name="Diagram 5"/>
          <p:cNvGraphicFramePr/>
          <p:nvPr>
            <p:extLst>
              <p:ext uri="{D42A27DB-BD31-4B8C-83A1-F6EECF244321}">
                <p14:modId xmlns:p14="http://schemas.microsoft.com/office/powerpoint/2010/main" val="3211207394"/>
              </p:ext>
            </p:extLst>
          </p:nvPr>
        </p:nvGraphicFramePr>
        <p:xfrm>
          <a:off x="5399102" y="122307"/>
          <a:ext cx="6687768" cy="45549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Folded Corner 14"/>
          <p:cNvSpPr/>
          <p:nvPr/>
        </p:nvSpPr>
        <p:spPr>
          <a:xfrm>
            <a:off x="8113116" y="4677306"/>
            <a:ext cx="1543414" cy="1368688"/>
          </a:xfrm>
          <a:prstGeom prst="foldedCorner">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solidFill>
                  <a:schemeClr val="accent6">
                    <a:lumMod val="50000"/>
                  </a:schemeClr>
                </a:solidFill>
                <a:effectLst>
                  <a:outerShdw blurRad="38100" dist="38100" dir="2700000" algn="tl">
                    <a:srgbClr val="000000">
                      <a:alpha val="43137"/>
                    </a:srgbClr>
                  </a:outerShdw>
                </a:effectLst>
              </a:rPr>
              <a:t>Focus: Individuals</a:t>
            </a:r>
            <a:endParaRPr lang="en-GB" sz="2000" b="1" dirty="0">
              <a:solidFill>
                <a:schemeClr val="accent6">
                  <a:lumMod val="50000"/>
                </a:schemeClr>
              </a:solidFill>
              <a:effectLst>
                <a:outerShdw blurRad="38100" dist="38100" dir="2700000" algn="tl">
                  <a:srgbClr val="000000">
                    <a:alpha val="43137"/>
                  </a:srgbClr>
                </a:outerShdw>
              </a:effectLst>
            </a:endParaRPr>
          </a:p>
        </p:txBody>
      </p:sp>
      <p:sp>
        <p:nvSpPr>
          <p:cNvPr id="10" name="Title 1">
            <a:extLst>
              <a:ext uri="{FF2B5EF4-FFF2-40B4-BE49-F238E27FC236}">
                <a16:creationId xmlns:a16="http://schemas.microsoft.com/office/drawing/2014/main" id="{58A97F4D-F280-472F-9307-25B3E6BD88B5}"/>
              </a:ext>
            </a:extLst>
          </p:cNvPr>
          <p:cNvSpPr>
            <a:spLocks noGrp="1"/>
          </p:cNvSpPr>
          <p:nvPr>
            <p:ph type="title"/>
          </p:nvPr>
        </p:nvSpPr>
        <p:spPr>
          <a:xfrm>
            <a:off x="363488" y="559678"/>
            <a:ext cx="4232418" cy="2221622"/>
          </a:xfrm>
        </p:spPr>
        <p:txBody>
          <a:bodyPr>
            <a:normAutofit/>
          </a:bodyPr>
          <a:lstStyle/>
          <a:p>
            <a:r>
              <a:rPr lang="en-ZA" sz="4000" dirty="0" smtClean="0"/>
              <a:t>Engineering &amp; Professionalism in Ghana</a:t>
            </a:r>
            <a:endParaRPr lang="en-ZA" sz="4000" dirty="0"/>
          </a:p>
        </p:txBody>
      </p:sp>
    </p:spTree>
    <p:extLst>
      <p:ext uri="{BB962C8B-B14F-4D97-AF65-F5344CB8AC3E}">
        <p14:creationId xmlns:p14="http://schemas.microsoft.com/office/powerpoint/2010/main" val="27173673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134471" y="569066"/>
            <a:ext cx="3892297" cy="2776161"/>
          </a:xfrm>
        </p:spPr>
        <p:txBody>
          <a:bodyPr/>
          <a:lstStyle/>
          <a:p>
            <a:pPr algn="l"/>
            <a:r>
              <a:rPr lang="en-ZA" sz="4800" dirty="0" smtClean="0"/>
              <a:t>Relationship between Engineering Practitioners</a:t>
            </a:r>
            <a:endParaRPr lang="en-ZA" dirty="0"/>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ZA" smtClean="0"/>
              <a:t>10</a:t>
            </a:fld>
            <a:endParaRPr lang="en-ZA"/>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9854186"/>
              </p:ext>
            </p:extLst>
          </p:nvPr>
        </p:nvGraphicFramePr>
        <p:xfrm>
          <a:off x="3926431" y="133891"/>
          <a:ext cx="6248400" cy="56562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Oval 7"/>
          <p:cNvSpPr/>
          <p:nvPr/>
        </p:nvSpPr>
        <p:spPr>
          <a:xfrm>
            <a:off x="8451094" y="45436"/>
            <a:ext cx="3667066" cy="2169570"/>
          </a:xfrm>
          <a:prstGeom prst="ellipse">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lvl="0" indent="-171450">
              <a:buFont typeface="Arial" panose="020B0604020202020204" pitchFamily="34" charset="0"/>
              <a:buChar char="•"/>
            </a:pPr>
            <a:r>
              <a:rPr lang="en-US" sz="1050" dirty="0">
                <a:solidFill>
                  <a:srgbClr val="FFFF00"/>
                </a:solidFill>
              </a:rPr>
              <a:t>Conceptualization of projects</a:t>
            </a:r>
            <a:endParaRPr lang="en-GB" sz="1050" dirty="0">
              <a:solidFill>
                <a:srgbClr val="FFFF00"/>
              </a:solidFill>
            </a:endParaRPr>
          </a:p>
          <a:p>
            <a:pPr marL="171450" lvl="0" indent="-171450">
              <a:buFont typeface="Arial" panose="020B0604020202020204" pitchFamily="34" charset="0"/>
              <a:buChar char="•"/>
            </a:pPr>
            <a:r>
              <a:rPr lang="en-US" sz="1050" dirty="0">
                <a:solidFill>
                  <a:srgbClr val="FFFF00"/>
                </a:solidFill>
              </a:rPr>
              <a:t>Research and Development requiring the application of mathematics and science </a:t>
            </a:r>
            <a:endParaRPr lang="en-GB" sz="1050" dirty="0">
              <a:solidFill>
                <a:srgbClr val="FFFF00"/>
              </a:solidFill>
            </a:endParaRPr>
          </a:p>
          <a:p>
            <a:pPr marL="171450" lvl="0" indent="-171450">
              <a:buFont typeface="Arial" panose="020B0604020202020204" pitchFamily="34" charset="0"/>
              <a:buChar char="•"/>
            </a:pPr>
            <a:r>
              <a:rPr lang="en-US" sz="1050" dirty="0">
                <a:solidFill>
                  <a:srgbClr val="FFFF00"/>
                </a:solidFill>
              </a:rPr>
              <a:t>Analysis and Design (involving calculations, science, data analysis, etc.) and development of systems, products</a:t>
            </a:r>
            <a:endParaRPr lang="en-GB" sz="1050" dirty="0">
              <a:solidFill>
                <a:srgbClr val="FFFF00"/>
              </a:solidFill>
            </a:endParaRPr>
          </a:p>
          <a:p>
            <a:pPr marL="171450" lvl="0" indent="-171450">
              <a:buFont typeface="Arial" panose="020B0604020202020204" pitchFamily="34" charset="0"/>
              <a:buChar char="•"/>
            </a:pPr>
            <a:r>
              <a:rPr lang="en-US" sz="1050" dirty="0">
                <a:solidFill>
                  <a:srgbClr val="FFFF00"/>
                </a:solidFill>
              </a:rPr>
              <a:t>Review and critique of engineering designs and works</a:t>
            </a:r>
            <a:endParaRPr lang="en-GB" sz="1050" dirty="0">
              <a:solidFill>
                <a:srgbClr val="FFFF00"/>
              </a:solidFill>
            </a:endParaRPr>
          </a:p>
          <a:p>
            <a:pPr marL="171450" lvl="0" indent="-171450">
              <a:buFont typeface="Arial" panose="020B0604020202020204" pitchFamily="34" charset="0"/>
              <a:buChar char="•"/>
            </a:pPr>
            <a:r>
              <a:rPr lang="en-US" sz="1050" dirty="0">
                <a:solidFill>
                  <a:srgbClr val="FFFF00"/>
                </a:solidFill>
              </a:rPr>
              <a:t>Review and development of systems</a:t>
            </a:r>
            <a:endParaRPr lang="en-GB" sz="1050" dirty="0">
              <a:solidFill>
                <a:srgbClr val="FFFF00"/>
              </a:solidFill>
            </a:endParaRPr>
          </a:p>
          <a:p>
            <a:pPr marL="171450" indent="-171450">
              <a:buFont typeface="Arial" panose="020B0604020202020204" pitchFamily="34" charset="0"/>
              <a:buChar char="•"/>
            </a:pPr>
            <a:r>
              <a:rPr lang="en-US" sz="1050" dirty="0">
                <a:solidFill>
                  <a:srgbClr val="FFFF00"/>
                </a:solidFill>
              </a:rPr>
              <a:t>Life-cycle management </a:t>
            </a:r>
            <a:endParaRPr lang="en-GB" sz="1050" dirty="0">
              <a:solidFill>
                <a:srgbClr val="FFFF00"/>
              </a:solidFill>
            </a:endParaRPr>
          </a:p>
        </p:txBody>
      </p:sp>
      <p:sp>
        <p:nvSpPr>
          <p:cNvPr id="10" name="Rectangle 9"/>
          <p:cNvSpPr/>
          <p:nvPr/>
        </p:nvSpPr>
        <p:spPr>
          <a:xfrm>
            <a:off x="8178485" y="2413789"/>
            <a:ext cx="4013514" cy="1306286"/>
          </a:xfrm>
          <a:prstGeom prst="rect">
            <a:avLst/>
          </a:prstGeom>
          <a:solidFill>
            <a:schemeClr val="accent6">
              <a:lumMod val="40000"/>
              <a:lumOff val="60000"/>
            </a:schemeClr>
          </a:solidFill>
          <a:ln>
            <a:solidFill>
              <a:schemeClr val="tx1"/>
            </a:solidFill>
          </a:ln>
          <a:effectLst>
            <a:glow rad="635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lvl="0" indent="-171450">
              <a:buFont typeface="Arial" panose="020B0604020202020204" pitchFamily="34" charset="0"/>
              <a:buChar char="•"/>
            </a:pPr>
            <a:r>
              <a:rPr lang="en-US" sz="1050" dirty="0">
                <a:solidFill>
                  <a:schemeClr val="tx1"/>
                </a:solidFill>
              </a:rPr>
              <a:t>Application of specific engineering technology, processes or techniques </a:t>
            </a:r>
            <a:endParaRPr lang="en-GB" sz="1050" dirty="0">
              <a:solidFill>
                <a:schemeClr val="tx1"/>
              </a:solidFill>
            </a:endParaRPr>
          </a:p>
          <a:p>
            <a:pPr marL="171450" lvl="0" indent="-171450">
              <a:buFont typeface="Arial" panose="020B0604020202020204" pitchFamily="34" charset="0"/>
              <a:buChar char="•"/>
            </a:pPr>
            <a:r>
              <a:rPr lang="en-US" sz="1050" dirty="0">
                <a:solidFill>
                  <a:schemeClr val="tx1"/>
                </a:solidFill>
              </a:rPr>
              <a:t>Review the practice or methods in the application of specific engineering technology</a:t>
            </a:r>
            <a:endParaRPr lang="en-GB" sz="1050" dirty="0">
              <a:solidFill>
                <a:schemeClr val="tx1"/>
              </a:solidFill>
            </a:endParaRPr>
          </a:p>
          <a:p>
            <a:pPr marL="171450" lvl="0" indent="-171450">
              <a:buFont typeface="Arial" panose="020B0604020202020204" pitchFamily="34" charset="0"/>
              <a:buChar char="•"/>
            </a:pPr>
            <a:r>
              <a:rPr lang="en-US" sz="1050" dirty="0">
                <a:solidFill>
                  <a:schemeClr val="tx1"/>
                </a:solidFill>
              </a:rPr>
              <a:t>Perform specific specialized tasks</a:t>
            </a:r>
            <a:endParaRPr lang="en-GB" sz="1050" dirty="0">
              <a:solidFill>
                <a:schemeClr val="tx1"/>
              </a:solidFill>
            </a:endParaRPr>
          </a:p>
          <a:p>
            <a:pPr marL="171450" lvl="0" indent="-171450">
              <a:buFont typeface="Arial" panose="020B0604020202020204" pitchFamily="34" charset="0"/>
              <a:buChar char="•"/>
            </a:pPr>
            <a:r>
              <a:rPr lang="en-US" sz="1050" dirty="0">
                <a:solidFill>
                  <a:schemeClr val="tx1"/>
                </a:solidFill>
              </a:rPr>
              <a:t>Conduct and interpret the results of a study</a:t>
            </a:r>
            <a:endParaRPr lang="en-GB" sz="1050" dirty="0">
              <a:solidFill>
                <a:schemeClr val="tx1"/>
              </a:solidFill>
            </a:endParaRPr>
          </a:p>
          <a:p>
            <a:pPr marL="171450" indent="-171450">
              <a:buFont typeface="Arial" panose="020B0604020202020204" pitchFamily="34" charset="0"/>
              <a:buChar char="•"/>
            </a:pPr>
            <a:r>
              <a:rPr lang="en-US" sz="1050" dirty="0">
                <a:solidFill>
                  <a:schemeClr val="tx1"/>
                </a:solidFill>
              </a:rPr>
              <a:t>Implementation of various specific areas of engineering technology</a:t>
            </a:r>
            <a:endParaRPr lang="en-GB" sz="1050" dirty="0">
              <a:solidFill>
                <a:schemeClr val="tx1"/>
              </a:solidFill>
            </a:endParaRPr>
          </a:p>
        </p:txBody>
      </p:sp>
      <p:sp>
        <p:nvSpPr>
          <p:cNvPr id="11" name="Rounded Rectangle 10"/>
          <p:cNvSpPr/>
          <p:nvPr/>
        </p:nvSpPr>
        <p:spPr>
          <a:xfrm>
            <a:off x="3055573" y="5043409"/>
            <a:ext cx="4015408" cy="1766325"/>
          </a:xfrm>
          <a:prstGeom prst="roundRect">
            <a:avLst/>
          </a:prstGeom>
          <a:solidFill>
            <a:srgbClr val="00B050"/>
          </a:solidFill>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lvl="0" indent="-171450">
              <a:buFont typeface="Arial" panose="020B0604020202020204" pitchFamily="34" charset="0"/>
              <a:buChar char="•"/>
            </a:pPr>
            <a:r>
              <a:rPr lang="en-US" sz="1100" dirty="0">
                <a:solidFill>
                  <a:schemeClr val="tx2"/>
                </a:solidFill>
              </a:rPr>
              <a:t>Performing specific set of skilled operations routinely.</a:t>
            </a:r>
            <a:endParaRPr lang="en-GB" sz="1100" dirty="0">
              <a:solidFill>
                <a:schemeClr val="tx2"/>
              </a:solidFill>
            </a:endParaRPr>
          </a:p>
          <a:p>
            <a:pPr marL="171450" lvl="0" indent="-171450">
              <a:buFont typeface="Arial" panose="020B0604020202020204" pitchFamily="34" charset="0"/>
              <a:buChar char="•"/>
            </a:pPr>
            <a:r>
              <a:rPr lang="en-US" sz="1100" dirty="0">
                <a:solidFill>
                  <a:schemeClr val="tx2"/>
                </a:solidFill>
              </a:rPr>
              <a:t>Performing basic arithmetic tasks involving measuring and calculating volumes, areas etc.</a:t>
            </a:r>
            <a:endParaRPr lang="en-GB" sz="1100" dirty="0">
              <a:solidFill>
                <a:schemeClr val="tx2"/>
              </a:solidFill>
            </a:endParaRPr>
          </a:p>
          <a:p>
            <a:pPr marL="171450" lvl="0" indent="-171450">
              <a:buFont typeface="Arial" panose="020B0604020202020204" pitchFamily="34" charset="0"/>
              <a:buChar char="•"/>
            </a:pPr>
            <a:r>
              <a:rPr lang="en-US" sz="1100" dirty="0">
                <a:solidFill>
                  <a:schemeClr val="tx2"/>
                </a:solidFill>
              </a:rPr>
              <a:t>Diagnosis (troubleshooting) maintenance and repairs activities.</a:t>
            </a:r>
            <a:endParaRPr lang="en-GB" sz="1100" dirty="0">
              <a:solidFill>
                <a:schemeClr val="tx2"/>
              </a:solidFill>
            </a:endParaRPr>
          </a:p>
          <a:p>
            <a:pPr marL="171450" lvl="0" indent="-171450">
              <a:buFont typeface="Arial" panose="020B0604020202020204" pitchFamily="34" charset="0"/>
              <a:buChar char="•"/>
            </a:pPr>
            <a:r>
              <a:rPr lang="en-US" sz="1100" dirty="0">
                <a:solidFill>
                  <a:schemeClr val="tx2"/>
                </a:solidFill>
              </a:rPr>
              <a:t>Measuring, recording values, monitoring processes etc.</a:t>
            </a:r>
            <a:endParaRPr lang="en-GB" sz="1100" dirty="0">
              <a:solidFill>
                <a:schemeClr val="tx2"/>
              </a:solidFill>
            </a:endParaRPr>
          </a:p>
          <a:p>
            <a:pPr marL="171450" indent="-171450">
              <a:buFont typeface="Arial" panose="020B0604020202020204" pitchFamily="34" charset="0"/>
              <a:buChar char="•"/>
            </a:pPr>
            <a:r>
              <a:rPr lang="en-US" sz="1100" dirty="0">
                <a:solidFill>
                  <a:schemeClr val="tx2"/>
                </a:solidFill>
              </a:rPr>
              <a:t>Operate complex tools or equipment to form objects, produce an item or test an item</a:t>
            </a:r>
            <a:endParaRPr lang="en-GB" sz="1100" dirty="0">
              <a:solidFill>
                <a:schemeClr val="tx2"/>
              </a:solidFill>
            </a:endParaRPr>
          </a:p>
        </p:txBody>
      </p:sp>
      <p:sp>
        <p:nvSpPr>
          <p:cNvPr id="12" name="Rounded Rectangle 11"/>
          <p:cNvSpPr/>
          <p:nvPr/>
        </p:nvSpPr>
        <p:spPr>
          <a:xfrm>
            <a:off x="7996740" y="4841676"/>
            <a:ext cx="3714395" cy="1147261"/>
          </a:xfrm>
          <a:prstGeom prst="roundRect">
            <a:avLst/>
          </a:prstGeom>
          <a:solidFill>
            <a:srgbClr val="FF0000"/>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lvl="0" indent="-171450">
              <a:buFont typeface="Arial" panose="020B0604020202020204" pitchFamily="34" charset="0"/>
              <a:buChar char="•"/>
            </a:pPr>
            <a:r>
              <a:rPr lang="en-US" sz="1100" dirty="0"/>
              <a:t>Specific skilled task requiring literacy or numeracy skills</a:t>
            </a:r>
            <a:endParaRPr lang="en-GB" sz="1100" dirty="0"/>
          </a:p>
          <a:p>
            <a:pPr marL="171450" lvl="0" indent="-171450">
              <a:buFont typeface="Arial" panose="020B0604020202020204" pitchFamily="34" charset="0"/>
              <a:buChar char="•"/>
            </a:pPr>
            <a:r>
              <a:rPr lang="en-US" sz="1100" dirty="0"/>
              <a:t>Routine activities</a:t>
            </a:r>
            <a:endParaRPr lang="en-GB" sz="1100" dirty="0"/>
          </a:p>
          <a:p>
            <a:pPr marL="171450" lvl="0" indent="-171450">
              <a:buFont typeface="Arial" panose="020B0604020202020204" pitchFamily="34" charset="0"/>
              <a:buChar char="•"/>
            </a:pPr>
            <a:r>
              <a:rPr lang="en-US" sz="1100" dirty="0"/>
              <a:t>Practical work with creative skills</a:t>
            </a:r>
            <a:endParaRPr lang="en-GB" sz="1100" dirty="0"/>
          </a:p>
          <a:p>
            <a:pPr marL="171450" indent="-171450">
              <a:buFont typeface="Arial" panose="020B0604020202020204" pitchFamily="34" charset="0"/>
              <a:buChar char="•"/>
            </a:pPr>
            <a:r>
              <a:rPr lang="en-US" sz="1100" dirty="0"/>
              <a:t>Measure, record values, monitor processes</a:t>
            </a:r>
            <a:endParaRPr lang="en-GB" sz="1100" dirty="0"/>
          </a:p>
        </p:txBody>
      </p:sp>
    </p:spTree>
    <p:extLst>
      <p:ext uri="{BB962C8B-B14F-4D97-AF65-F5344CB8AC3E}">
        <p14:creationId xmlns:p14="http://schemas.microsoft.com/office/powerpoint/2010/main" val="20820903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C1891695-E7DA-48AF-9EEB-86DA1F9BF74F}"/>
              </a:ext>
            </a:extLst>
          </p:cNvPr>
          <p:cNvSpPr>
            <a:spLocks noGrp="1"/>
          </p:cNvSpPr>
          <p:nvPr>
            <p:ph type="body" sz="quarter" idx="18"/>
          </p:nvPr>
        </p:nvSpPr>
        <p:spPr>
          <a:xfrm>
            <a:off x="1354766" y="3179575"/>
            <a:ext cx="3196614" cy="874965"/>
          </a:xfrm>
        </p:spPr>
        <p:txBody>
          <a:bodyPr/>
          <a:lstStyle/>
          <a:p>
            <a:r>
              <a:rPr lang="en-ZA" i="1" dirty="0" smtClean="0">
                <a:solidFill>
                  <a:srgbClr val="FF0000"/>
                </a:solidFill>
              </a:rPr>
              <a:t>Individual Professional Practice.</a:t>
            </a:r>
            <a:endParaRPr lang="en-ZA" i="1" dirty="0">
              <a:solidFill>
                <a:srgbClr val="FF0000"/>
              </a:solidFill>
            </a:endParaRPr>
          </a:p>
        </p:txBody>
      </p:sp>
      <p:sp>
        <p:nvSpPr>
          <p:cNvPr id="3" name="Slide Number Placeholder 2">
            <a:extLst>
              <a:ext uri="{FF2B5EF4-FFF2-40B4-BE49-F238E27FC236}">
                <a16:creationId xmlns:a16="http://schemas.microsoft.com/office/drawing/2014/main" id="{EB761CE6-695A-0941-954E-A6BD7E16386F}"/>
              </a:ext>
            </a:extLst>
          </p:cNvPr>
          <p:cNvSpPr>
            <a:spLocks noGrp="1"/>
          </p:cNvSpPr>
          <p:nvPr>
            <p:ph type="sldNum" sz="quarter" idx="12"/>
          </p:nvPr>
        </p:nvSpPr>
        <p:spPr/>
        <p:txBody>
          <a:bodyPr/>
          <a:lstStyle/>
          <a:p>
            <a:fld id="{13D2E340-0663-474B-992C-9192B5C45E57}" type="slidenum">
              <a:rPr lang="en-ZA" smtClean="0"/>
              <a:t>11</a:t>
            </a:fld>
            <a:endParaRPr lang="en-ZA"/>
          </a:p>
        </p:txBody>
      </p:sp>
      <p:graphicFrame>
        <p:nvGraphicFramePr>
          <p:cNvPr id="5" name="Diagram 4"/>
          <p:cNvGraphicFramePr/>
          <p:nvPr>
            <p:extLst>
              <p:ext uri="{D42A27DB-BD31-4B8C-83A1-F6EECF244321}">
                <p14:modId xmlns:p14="http://schemas.microsoft.com/office/powerpoint/2010/main" val="3489254697"/>
              </p:ext>
            </p:extLst>
          </p:nvPr>
        </p:nvGraphicFramePr>
        <p:xfrm>
          <a:off x="4980924" y="153714"/>
          <a:ext cx="7150496" cy="52551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ardrop 6"/>
          <p:cNvSpPr/>
          <p:nvPr/>
        </p:nvSpPr>
        <p:spPr>
          <a:xfrm rot="21129628">
            <a:off x="8201203" y="4816218"/>
            <a:ext cx="1397158" cy="1351721"/>
          </a:xfrm>
          <a:prstGeom prst="teardrop">
            <a:avLst/>
          </a:prstGeom>
          <a:ln>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Code the ethics</a:t>
            </a:r>
            <a:endParaRPr lang="en-GB" dirty="0"/>
          </a:p>
        </p:txBody>
      </p:sp>
      <p:sp>
        <p:nvSpPr>
          <p:cNvPr id="8" name="Title 1">
            <a:extLst>
              <a:ext uri="{FF2B5EF4-FFF2-40B4-BE49-F238E27FC236}">
                <a16:creationId xmlns:a16="http://schemas.microsoft.com/office/drawing/2014/main" id="{58A97F4D-F280-472F-9307-25B3E6BD88B5}"/>
              </a:ext>
            </a:extLst>
          </p:cNvPr>
          <p:cNvSpPr txBox="1">
            <a:spLocks/>
          </p:cNvSpPr>
          <p:nvPr/>
        </p:nvSpPr>
        <p:spPr>
          <a:xfrm>
            <a:off x="460473" y="488015"/>
            <a:ext cx="4232418" cy="2221622"/>
          </a:xfrm>
          <a:prstGeom prst="rect">
            <a:avLst/>
          </a:prstGeom>
        </p:spPr>
        <p:txBody>
          <a:bodyPr vert="horz" lIns="91440" tIns="45720" rIns="91440" bIns="45720" rtlCol="0" anchor="b">
            <a:normAutofit/>
          </a:bodyPr>
          <a:lstStyle>
            <a:lvl1pPr algn="r" defTabSz="914400" rtl="0" eaLnBrk="1" latinLnBrk="0" hangingPunct="1">
              <a:lnSpc>
                <a:spcPct val="90000"/>
              </a:lnSpc>
              <a:spcBef>
                <a:spcPct val="0"/>
              </a:spcBef>
              <a:buNone/>
              <a:defRPr sz="5000" b="0" i="1" kern="1200" baseline="0">
                <a:solidFill>
                  <a:schemeClr val="bg1"/>
                </a:solidFill>
                <a:latin typeface="+mj-lt"/>
                <a:ea typeface="+mj-ea"/>
                <a:cs typeface="+mj-cs"/>
              </a:defRPr>
            </a:lvl1pPr>
          </a:lstStyle>
          <a:p>
            <a:r>
              <a:rPr lang="en-ZA" sz="4000" dirty="0" smtClean="0"/>
              <a:t>Engineering &amp; Professionalism in Ghana</a:t>
            </a:r>
            <a:endParaRPr lang="en-ZA" sz="4000" dirty="0"/>
          </a:p>
        </p:txBody>
      </p:sp>
    </p:spTree>
    <p:extLst>
      <p:ext uri="{BB962C8B-B14F-4D97-AF65-F5344CB8AC3E}">
        <p14:creationId xmlns:p14="http://schemas.microsoft.com/office/powerpoint/2010/main" val="25364194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253741" y="880336"/>
            <a:ext cx="4575735" cy="2266124"/>
          </a:xfrm>
        </p:spPr>
        <p:txBody>
          <a:bodyPr>
            <a:normAutofit/>
          </a:bodyPr>
          <a:lstStyle/>
          <a:p>
            <a:pPr algn="l"/>
            <a:r>
              <a:rPr lang="en-ZA" sz="4000" dirty="0" smtClean="0"/>
              <a:t>Engineering Ethics </a:t>
            </a:r>
            <a:r>
              <a:rPr lang="en-ZA" sz="3200" dirty="0" smtClean="0"/>
              <a:t>(Regulations in Ghana)</a:t>
            </a:r>
            <a:endParaRPr lang="en-ZA" sz="3600" dirty="0"/>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ZA" smtClean="0"/>
              <a:t>12</a:t>
            </a:fld>
            <a:endParaRPr lang="en-ZA"/>
          </a:p>
        </p:txBody>
      </p:sp>
      <p:sp>
        <p:nvSpPr>
          <p:cNvPr id="5" name="Title 1">
            <a:extLst>
              <a:ext uri="{FF2B5EF4-FFF2-40B4-BE49-F238E27FC236}">
                <a16:creationId xmlns:a16="http://schemas.microsoft.com/office/drawing/2014/main" id="{F672769D-B8C8-4982-AE15-C41C3D921D39}"/>
              </a:ext>
            </a:extLst>
          </p:cNvPr>
          <p:cNvSpPr txBox="1">
            <a:spLocks/>
          </p:cNvSpPr>
          <p:nvPr/>
        </p:nvSpPr>
        <p:spPr>
          <a:xfrm>
            <a:off x="253741" y="3850703"/>
            <a:ext cx="4575735" cy="494116"/>
          </a:xfrm>
          <a:prstGeom prst="rect">
            <a:avLst/>
          </a:prstGeom>
          <a:solidFill>
            <a:schemeClr val="accent4">
              <a:lumMod val="60000"/>
              <a:lumOff val="40000"/>
            </a:schemeClr>
          </a:solidFill>
        </p:spPr>
        <p:txBody>
          <a:bodyPr vert="horz" lIns="91440" tIns="45720" rIns="91440" bIns="45720" rtlCol="0" anchor="b">
            <a:normAutofit/>
          </a:bodyPr>
          <a:lstStyle>
            <a:lvl1pPr algn="r" defTabSz="914400" rtl="0" eaLnBrk="1" latinLnBrk="0" hangingPunct="1">
              <a:lnSpc>
                <a:spcPct val="90000"/>
              </a:lnSpc>
              <a:spcBef>
                <a:spcPct val="0"/>
              </a:spcBef>
              <a:buNone/>
              <a:defRPr sz="5000" b="0" i="1" kern="1200" baseline="0">
                <a:solidFill>
                  <a:schemeClr val="tx1">
                    <a:lumMod val="85000"/>
                    <a:lumOff val="15000"/>
                  </a:schemeClr>
                </a:solidFill>
                <a:latin typeface="+mj-lt"/>
                <a:ea typeface="+mj-ea"/>
                <a:cs typeface="+mj-cs"/>
              </a:defRPr>
            </a:lvl1pPr>
          </a:lstStyle>
          <a:p>
            <a:r>
              <a:rPr lang="en-ZA" sz="2000" b="1" dirty="0" smtClean="0"/>
              <a:t>Some code of ethics expected</a:t>
            </a:r>
            <a:endParaRPr lang="en-ZA" sz="2400" b="1" dirty="0"/>
          </a:p>
        </p:txBody>
      </p:sp>
      <p:sp>
        <p:nvSpPr>
          <p:cNvPr id="10" name="Teardrop 9"/>
          <p:cNvSpPr/>
          <p:nvPr/>
        </p:nvSpPr>
        <p:spPr>
          <a:xfrm>
            <a:off x="4935480" y="880337"/>
            <a:ext cx="1510753" cy="1351721"/>
          </a:xfrm>
          <a:prstGeom prst="teardrop">
            <a:avLst/>
          </a:prstGeom>
          <a:solidFill>
            <a:schemeClr val="accent3">
              <a:lumMod val="75000"/>
            </a:schemeClr>
          </a:solidFill>
          <a:ln>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Adherence to health, safety </a:t>
            </a:r>
            <a:endParaRPr lang="en-GB" sz="1400" dirty="0"/>
          </a:p>
        </p:txBody>
      </p:sp>
      <p:sp>
        <p:nvSpPr>
          <p:cNvPr id="11" name="Teardrop 10"/>
          <p:cNvSpPr/>
          <p:nvPr/>
        </p:nvSpPr>
        <p:spPr>
          <a:xfrm>
            <a:off x="6860828" y="880336"/>
            <a:ext cx="1510753" cy="1351721"/>
          </a:xfrm>
          <a:prstGeom prst="teardrop">
            <a:avLst/>
          </a:prstGeom>
          <a:solidFill>
            <a:srgbClr val="7030A0"/>
          </a:solidFill>
          <a:ln>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Adherence to welfare of public</a:t>
            </a:r>
            <a:endParaRPr lang="en-GB" sz="1400" dirty="0"/>
          </a:p>
        </p:txBody>
      </p:sp>
      <p:sp>
        <p:nvSpPr>
          <p:cNvPr id="12" name="Teardrop 11"/>
          <p:cNvSpPr/>
          <p:nvPr/>
        </p:nvSpPr>
        <p:spPr>
          <a:xfrm>
            <a:off x="8740737" y="880336"/>
            <a:ext cx="1510753" cy="1351721"/>
          </a:xfrm>
          <a:prstGeom prst="teardrop">
            <a:avLst/>
          </a:prstGeom>
          <a:solidFill>
            <a:srgbClr val="00B050"/>
          </a:solidFill>
          <a:ln>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Protection of the environ.</a:t>
            </a:r>
            <a:endParaRPr lang="en-GB" sz="1400" dirty="0"/>
          </a:p>
        </p:txBody>
      </p:sp>
      <p:sp>
        <p:nvSpPr>
          <p:cNvPr id="13" name="Teardrop 12"/>
          <p:cNvSpPr/>
          <p:nvPr/>
        </p:nvSpPr>
        <p:spPr>
          <a:xfrm>
            <a:off x="10467324" y="880336"/>
            <a:ext cx="1624337" cy="1351721"/>
          </a:xfrm>
          <a:prstGeom prst="teardrop">
            <a:avLst/>
          </a:prstGeom>
          <a:ln>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Undertake assign. in the area of competency/practice</a:t>
            </a:r>
            <a:endParaRPr lang="en-GB" sz="1400" dirty="0"/>
          </a:p>
        </p:txBody>
      </p:sp>
      <p:sp>
        <p:nvSpPr>
          <p:cNvPr id="14" name="Teardrop 13"/>
          <p:cNvSpPr/>
          <p:nvPr/>
        </p:nvSpPr>
        <p:spPr>
          <a:xfrm>
            <a:off x="4935480" y="3237330"/>
            <a:ext cx="1510753" cy="1351721"/>
          </a:xfrm>
          <a:prstGeom prst="teardrop">
            <a:avLst/>
          </a:prstGeom>
          <a:solidFill>
            <a:schemeClr val="accent2">
              <a:lumMod val="75000"/>
            </a:schemeClr>
          </a:solidFill>
          <a:ln>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Faithful agent to client and employers</a:t>
            </a:r>
            <a:endParaRPr lang="en-GB" sz="1400" dirty="0"/>
          </a:p>
        </p:txBody>
      </p:sp>
      <p:sp>
        <p:nvSpPr>
          <p:cNvPr id="15" name="Teardrop 14"/>
          <p:cNvSpPr/>
          <p:nvPr/>
        </p:nvSpPr>
        <p:spPr>
          <a:xfrm>
            <a:off x="6893023" y="3220290"/>
            <a:ext cx="1510753" cy="1351721"/>
          </a:xfrm>
          <a:prstGeom prst="teardrop">
            <a:avLst/>
          </a:prstGeom>
          <a:solidFill>
            <a:schemeClr val="tx2">
              <a:lumMod val="75000"/>
              <a:lumOff val="25000"/>
            </a:schemeClr>
          </a:solidFill>
          <a:ln>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Conduct of integrity, fairness, equity, etc.</a:t>
            </a:r>
            <a:endParaRPr lang="en-GB" sz="1400" dirty="0"/>
          </a:p>
        </p:txBody>
      </p:sp>
      <p:sp>
        <p:nvSpPr>
          <p:cNvPr id="16" name="Teardrop 15"/>
          <p:cNvSpPr/>
          <p:nvPr/>
        </p:nvSpPr>
        <p:spPr>
          <a:xfrm>
            <a:off x="8740736" y="3146460"/>
            <a:ext cx="1510753" cy="1425552"/>
          </a:xfrm>
          <a:prstGeom prst="teardrop">
            <a:avLst/>
          </a:prstGeom>
          <a:solidFill>
            <a:schemeClr val="accent6">
              <a:lumMod val="75000"/>
            </a:schemeClr>
          </a:solidFill>
          <a:ln>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Present to client/employers about </a:t>
            </a:r>
            <a:r>
              <a:rPr lang="en-GB" sz="1400" dirty="0" err="1" smtClean="0"/>
              <a:t>eng.</a:t>
            </a:r>
            <a:r>
              <a:rPr lang="en-GB" sz="1400" dirty="0" smtClean="0"/>
              <a:t> consequences</a:t>
            </a:r>
            <a:endParaRPr lang="en-GB" sz="1400" dirty="0"/>
          </a:p>
        </p:txBody>
      </p:sp>
      <p:sp>
        <p:nvSpPr>
          <p:cNvPr id="17" name="Teardrop 16"/>
          <p:cNvSpPr/>
          <p:nvPr/>
        </p:nvSpPr>
        <p:spPr>
          <a:xfrm>
            <a:off x="10524115" y="3146460"/>
            <a:ext cx="1510753" cy="1425552"/>
          </a:xfrm>
          <a:prstGeom prst="teardrop">
            <a:avLst/>
          </a:prstGeom>
          <a:solidFill>
            <a:srgbClr val="C00000"/>
          </a:solidFill>
          <a:ln>
            <a:solidFill>
              <a:schemeClr val="tx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t>Report to relevant body about any misconduct </a:t>
            </a:r>
            <a:endParaRPr lang="en-GB" sz="1400" dirty="0"/>
          </a:p>
        </p:txBody>
      </p:sp>
    </p:spTree>
    <p:extLst>
      <p:ext uri="{BB962C8B-B14F-4D97-AF65-F5344CB8AC3E}">
        <p14:creationId xmlns:p14="http://schemas.microsoft.com/office/powerpoint/2010/main" val="42833104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293498" y="1329004"/>
            <a:ext cx="4575735" cy="846247"/>
          </a:xfrm>
        </p:spPr>
        <p:txBody>
          <a:bodyPr>
            <a:normAutofit/>
          </a:bodyPr>
          <a:lstStyle/>
          <a:p>
            <a:pPr algn="l"/>
            <a:r>
              <a:rPr lang="en-ZA" sz="3600" dirty="0"/>
              <a:t>Engineering </a:t>
            </a:r>
            <a:r>
              <a:rPr lang="en-ZA" sz="3600" dirty="0" smtClean="0"/>
              <a:t>Ethics</a:t>
            </a:r>
            <a:endParaRPr lang="en-ZA" sz="3600" dirty="0"/>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ZA" smtClean="0"/>
              <a:t>13</a:t>
            </a:fld>
            <a:endParaRPr lang="en-ZA"/>
          </a:p>
        </p:txBody>
      </p:sp>
      <p:sp>
        <p:nvSpPr>
          <p:cNvPr id="5" name="Title 1">
            <a:extLst>
              <a:ext uri="{FF2B5EF4-FFF2-40B4-BE49-F238E27FC236}">
                <a16:creationId xmlns:a16="http://schemas.microsoft.com/office/drawing/2014/main" id="{F672769D-B8C8-4982-AE15-C41C3D921D39}"/>
              </a:ext>
            </a:extLst>
          </p:cNvPr>
          <p:cNvSpPr txBox="1">
            <a:spLocks/>
          </p:cNvSpPr>
          <p:nvPr/>
        </p:nvSpPr>
        <p:spPr>
          <a:xfrm>
            <a:off x="253741" y="3606484"/>
            <a:ext cx="4575735" cy="738335"/>
          </a:xfrm>
          <a:prstGeom prst="rect">
            <a:avLst/>
          </a:prstGeom>
          <a:solidFill>
            <a:srgbClr val="FFC000"/>
          </a:solidFill>
        </p:spPr>
        <p:txBody>
          <a:bodyPr vert="horz" lIns="91440" tIns="45720" rIns="91440" bIns="45720" rtlCol="0" anchor="b">
            <a:normAutofit/>
          </a:bodyPr>
          <a:lstStyle>
            <a:lvl1pPr algn="r" defTabSz="914400" rtl="0" eaLnBrk="1" latinLnBrk="0" hangingPunct="1">
              <a:lnSpc>
                <a:spcPct val="90000"/>
              </a:lnSpc>
              <a:spcBef>
                <a:spcPct val="0"/>
              </a:spcBef>
              <a:buNone/>
              <a:defRPr sz="5000" b="0" i="1" kern="1200" baseline="0">
                <a:solidFill>
                  <a:schemeClr val="tx1">
                    <a:lumMod val="85000"/>
                    <a:lumOff val="15000"/>
                  </a:schemeClr>
                </a:solidFill>
                <a:latin typeface="+mj-lt"/>
                <a:ea typeface="+mj-ea"/>
                <a:cs typeface="+mj-cs"/>
              </a:defRPr>
            </a:lvl1pPr>
          </a:lstStyle>
          <a:p>
            <a:r>
              <a:rPr lang="en-ZA" sz="2000" b="1" dirty="0" smtClean="0"/>
              <a:t>Ethical decision making</a:t>
            </a:r>
            <a:endParaRPr lang="en-ZA" sz="2400" b="1" dirty="0"/>
          </a:p>
        </p:txBody>
      </p:sp>
      <p:graphicFrame>
        <p:nvGraphicFramePr>
          <p:cNvPr id="33" name="Diagram 32"/>
          <p:cNvGraphicFramePr/>
          <p:nvPr>
            <p:extLst>
              <p:ext uri="{D42A27DB-BD31-4B8C-83A1-F6EECF244321}">
                <p14:modId xmlns:p14="http://schemas.microsoft.com/office/powerpoint/2010/main" val="3417054136"/>
              </p:ext>
            </p:extLst>
          </p:nvPr>
        </p:nvGraphicFramePr>
        <p:xfrm>
          <a:off x="4975245" y="264098"/>
          <a:ext cx="7150494" cy="17492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4" name="Diagram 33"/>
          <p:cNvGraphicFramePr/>
          <p:nvPr>
            <p:extLst>
              <p:ext uri="{D42A27DB-BD31-4B8C-83A1-F6EECF244321}">
                <p14:modId xmlns:p14="http://schemas.microsoft.com/office/powerpoint/2010/main" val="3042405195"/>
              </p:ext>
            </p:extLst>
          </p:nvPr>
        </p:nvGraphicFramePr>
        <p:xfrm>
          <a:off x="4975245" y="3606484"/>
          <a:ext cx="7150494" cy="174928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5" name="Down Arrow 34"/>
          <p:cNvSpPr/>
          <p:nvPr/>
        </p:nvSpPr>
        <p:spPr>
          <a:xfrm>
            <a:off x="11404442" y="2654255"/>
            <a:ext cx="379569" cy="898893"/>
          </a:xfrm>
          <a:prstGeom prst="downArrow">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425181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329613" y="1137558"/>
            <a:ext cx="4575735" cy="1242154"/>
          </a:xfrm>
        </p:spPr>
        <p:txBody>
          <a:bodyPr>
            <a:normAutofit/>
          </a:bodyPr>
          <a:lstStyle/>
          <a:p>
            <a:pPr algn="l"/>
            <a:r>
              <a:rPr lang="en-ZA" sz="4000" dirty="0"/>
              <a:t>Engineering </a:t>
            </a:r>
            <a:r>
              <a:rPr lang="en-ZA" sz="4000" dirty="0" smtClean="0"/>
              <a:t>Ethics</a:t>
            </a:r>
            <a:endParaRPr lang="en-ZA" sz="4400" dirty="0"/>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ZA" smtClean="0"/>
              <a:t>14</a:t>
            </a:fld>
            <a:endParaRPr lang="en-ZA"/>
          </a:p>
        </p:txBody>
      </p:sp>
      <p:sp>
        <p:nvSpPr>
          <p:cNvPr id="5" name="Title 1">
            <a:extLst>
              <a:ext uri="{FF2B5EF4-FFF2-40B4-BE49-F238E27FC236}">
                <a16:creationId xmlns:a16="http://schemas.microsoft.com/office/drawing/2014/main" id="{F672769D-B8C8-4982-AE15-C41C3D921D39}"/>
              </a:ext>
            </a:extLst>
          </p:cNvPr>
          <p:cNvSpPr txBox="1">
            <a:spLocks/>
          </p:cNvSpPr>
          <p:nvPr/>
        </p:nvSpPr>
        <p:spPr>
          <a:xfrm>
            <a:off x="253741" y="3606484"/>
            <a:ext cx="4575735" cy="738335"/>
          </a:xfrm>
          <a:prstGeom prst="rect">
            <a:avLst/>
          </a:prstGeom>
          <a:solidFill>
            <a:srgbClr val="FFC000"/>
          </a:solidFill>
        </p:spPr>
        <p:txBody>
          <a:bodyPr vert="horz" lIns="91440" tIns="45720" rIns="91440" bIns="45720" rtlCol="0" anchor="b">
            <a:normAutofit/>
          </a:bodyPr>
          <a:lstStyle>
            <a:lvl1pPr algn="r" defTabSz="914400" rtl="0" eaLnBrk="1" latinLnBrk="0" hangingPunct="1">
              <a:lnSpc>
                <a:spcPct val="90000"/>
              </a:lnSpc>
              <a:spcBef>
                <a:spcPct val="0"/>
              </a:spcBef>
              <a:buNone/>
              <a:defRPr sz="5000" b="0" i="1" kern="1200" baseline="0">
                <a:solidFill>
                  <a:schemeClr val="tx1">
                    <a:lumMod val="85000"/>
                    <a:lumOff val="15000"/>
                  </a:schemeClr>
                </a:solidFill>
                <a:latin typeface="+mj-lt"/>
                <a:ea typeface="+mj-ea"/>
                <a:cs typeface="+mj-cs"/>
              </a:defRPr>
            </a:lvl1pPr>
          </a:lstStyle>
          <a:p>
            <a:r>
              <a:rPr lang="en-ZA" sz="2000" b="1" dirty="0" smtClean="0"/>
              <a:t>How to pass the ethics test</a:t>
            </a:r>
            <a:endParaRPr lang="en-ZA" sz="2400" b="1" dirty="0"/>
          </a:p>
        </p:txBody>
      </p:sp>
      <p:graphicFrame>
        <p:nvGraphicFramePr>
          <p:cNvPr id="33" name="Diagram 32"/>
          <p:cNvGraphicFramePr/>
          <p:nvPr>
            <p:extLst>
              <p:ext uri="{D42A27DB-BD31-4B8C-83A1-F6EECF244321}">
                <p14:modId xmlns:p14="http://schemas.microsoft.com/office/powerpoint/2010/main" val="2275206518"/>
              </p:ext>
            </p:extLst>
          </p:nvPr>
        </p:nvGraphicFramePr>
        <p:xfrm>
          <a:off x="5041506" y="124952"/>
          <a:ext cx="7150494" cy="17492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34" name="Diagram 33"/>
          <p:cNvGraphicFramePr/>
          <p:nvPr>
            <p:extLst>
              <p:ext uri="{D42A27DB-BD31-4B8C-83A1-F6EECF244321}">
                <p14:modId xmlns:p14="http://schemas.microsoft.com/office/powerpoint/2010/main" val="1412564276"/>
              </p:ext>
            </p:extLst>
          </p:nvPr>
        </p:nvGraphicFramePr>
        <p:xfrm>
          <a:off x="4981221" y="2306149"/>
          <a:ext cx="7150494" cy="174928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5" name="Down Arrow 34"/>
          <p:cNvSpPr/>
          <p:nvPr/>
        </p:nvSpPr>
        <p:spPr>
          <a:xfrm>
            <a:off x="11359006" y="1694149"/>
            <a:ext cx="379569" cy="612000"/>
          </a:xfrm>
          <a:prstGeom prst="downArrow">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nip Diagonal Corner Rectangle 2"/>
          <p:cNvSpPr/>
          <p:nvPr/>
        </p:nvSpPr>
        <p:spPr>
          <a:xfrm>
            <a:off x="6190658" y="5015001"/>
            <a:ext cx="5242182" cy="1584582"/>
          </a:xfrm>
          <a:prstGeom prst="snip2Diag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smtClean="0">
                <a:solidFill>
                  <a:schemeClr val="accent6">
                    <a:lumMod val="50000"/>
                  </a:schemeClr>
                </a:solidFill>
              </a:rPr>
              <a:t>In all these, think about….</a:t>
            </a:r>
          </a:p>
          <a:p>
            <a:pPr marL="285750" indent="-285750">
              <a:buFont typeface="Arial" panose="020B0604020202020204" pitchFamily="34" charset="0"/>
              <a:buChar char="•"/>
            </a:pPr>
            <a:r>
              <a:rPr lang="en-GB" dirty="0" smtClean="0"/>
              <a:t>Career</a:t>
            </a:r>
          </a:p>
          <a:p>
            <a:pPr marL="285750" indent="-285750">
              <a:buFont typeface="Arial" panose="020B0604020202020204" pitchFamily="34" charset="0"/>
              <a:buChar char="•"/>
            </a:pPr>
            <a:r>
              <a:rPr lang="en-GB" dirty="0" smtClean="0"/>
              <a:t>Family</a:t>
            </a:r>
          </a:p>
          <a:p>
            <a:pPr marL="285750" indent="-285750">
              <a:buFont typeface="Arial" panose="020B0604020202020204" pitchFamily="34" charset="0"/>
              <a:buChar char="•"/>
            </a:pPr>
            <a:r>
              <a:rPr lang="en-GB" dirty="0" smtClean="0"/>
              <a:t>Reputation</a:t>
            </a:r>
          </a:p>
          <a:p>
            <a:pPr marL="285750" indent="-285750">
              <a:buFont typeface="Arial" panose="020B0604020202020204" pitchFamily="34" charset="0"/>
              <a:buChar char="•"/>
            </a:pPr>
            <a:r>
              <a:rPr lang="en-GB" dirty="0" smtClean="0"/>
              <a:t>Time and Money</a:t>
            </a:r>
            <a:endParaRPr lang="en-GB" dirty="0"/>
          </a:p>
        </p:txBody>
      </p:sp>
    </p:spTree>
    <p:extLst>
      <p:ext uri="{BB962C8B-B14F-4D97-AF65-F5344CB8AC3E}">
        <p14:creationId xmlns:p14="http://schemas.microsoft.com/office/powerpoint/2010/main" val="36112774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299177" y="1101824"/>
            <a:ext cx="4575735" cy="1781142"/>
          </a:xfrm>
        </p:spPr>
        <p:txBody>
          <a:bodyPr>
            <a:normAutofit/>
          </a:bodyPr>
          <a:lstStyle/>
          <a:p>
            <a:pPr algn="l"/>
            <a:r>
              <a:rPr lang="en-ZA" sz="3600" b="1" i="0" dirty="0">
                <a:effectLst>
                  <a:outerShdw blurRad="38100" dist="38100" dir="2700000" algn="tl">
                    <a:srgbClr val="000000">
                      <a:alpha val="43137"/>
                    </a:srgbClr>
                  </a:outerShdw>
                </a:effectLst>
              </a:rPr>
              <a:t>Introduction to Engineering projects</a:t>
            </a:r>
          </a:p>
        </p:txBody>
      </p:sp>
      <p:sp>
        <p:nvSpPr>
          <p:cNvPr id="3" name="Content Placeholder 2">
            <a:extLst>
              <a:ext uri="{FF2B5EF4-FFF2-40B4-BE49-F238E27FC236}">
                <a16:creationId xmlns:a16="http://schemas.microsoft.com/office/drawing/2014/main" id="{3AD45E12-8254-4FAB-AF03-3FA92E2DC3BF}"/>
              </a:ext>
            </a:extLst>
          </p:cNvPr>
          <p:cNvSpPr>
            <a:spLocks noGrp="1"/>
          </p:cNvSpPr>
          <p:nvPr>
            <p:ph idx="1"/>
          </p:nvPr>
        </p:nvSpPr>
        <p:spPr>
          <a:xfrm>
            <a:off x="5201771" y="1705342"/>
            <a:ext cx="6248398" cy="3149046"/>
          </a:xfrm>
        </p:spPr>
        <p:txBody>
          <a:bodyPr/>
          <a:lstStyle/>
          <a:p>
            <a:r>
              <a:rPr lang="en-ZA" b="1" i="1" dirty="0" smtClean="0">
                <a:solidFill>
                  <a:srgbClr val="FF0000"/>
                </a:solidFill>
              </a:rPr>
              <a:t>Mention some engineering projects often undertaken by local authority</a:t>
            </a:r>
            <a:r>
              <a:rPr lang="en-ZA" dirty="0" smtClean="0">
                <a:solidFill>
                  <a:srgbClr val="FF0000"/>
                </a:solidFill>
              </a:rPr>
              <a:t>?.</a:t>
            </a:r>
            <a:endParaRPr lang="en-ZA" dirty="0">
              <a:solidFill>
                <a:srgbClr val="FF0000"/>
              </a:solidFill>
            </a:endParaRPr>
          </a:p>
          <a:p>
            <a:r>
              <a:rPr lang="en-ZA" dirty="0" smtClean="0">
                <a:solidFill>
                  <a:schemeClr val="tx1"/>
                </a:solidFill>
              </a:rPr>
              <a:t>Public works are infrastructure projects financed and constructed by gov’t…… using public funds</a:t>
            </a:r>
            <a:endParaRPr lang="en-ZA" dirty="0">
              <a:solidFill>
                <a:schemeClr val="tx1"/>
              </a:solidFill>
            </a:endParaRPr>
          </a:p>
          <a:p>
            <a:r>
              <a:rPr lang="en-ZA" dirty="0" smtClean="0">
                <a:solidFill>
                  <a:schemeClr val="tx1"/>
                </a:solidFill>
              </a:rPr>
              <a:t>What are your roles in the implementation of public works?.</a:t>
            </a:r>
            <a:endParaRPr lang="en-ZA" dirty="0">
              <a:solidFill>
                <a:schemeClr val="tx1"/>
              </a:solidFill>
            </a:endParaRPr>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ZA" smtClean="0"/>
              <a:t>15</a:t>
            </a:fld>
            <a:endParaRPr lang="en-ZA"/>
          </a:p>
        </p:txBody>
      </p:sp>
    </p:spTree>
    <p:extLst>
      <p:ext uri="{BB962C8B-B14F-4D97-AF65-F5344CB8AC3E}">
        <p14:creationId xmlns:p14="http://schemas.microsoft.com/office/powerpoint/2010/main" val="29773792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378689" y="3118047"/>
            <a:ext cx="3892297" cy="971195"/>
          </a:xfrm>
        </p:spPr>
        <p:txBody>
          <a:bodyPr>
            <a:noAutofit/>
          </a:bodyPr>
          <a:lstStyle/>
          <a:p>
            <a:pPr algn="l"/>
            <a:r>
              <a:rPr lang="en-ZA" sz="2000" dirty="0" smtClean="0">
                <a:solidFill>
                  <a:srgbClr val="FF0000"/>
                </a:solidFill>
              </a:rPr>
              <a:t>Some Essential duties &amp; Responsibilities of Eng. technicians</a:t>
            </a:r>
            <a:endParaRPr lang="en-ZA" sz="2000" dirty="0">
              <a:solidFill>
                <a:srgbClr val="FF0000"/>
              </a:solidFill>
            </a:endParaRPr>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ZA" smtClean="0"/>
              <a:t>16</a:t>
            </a:fld>
            <a:endParaRPr lang="en-ZA"/>
          </a:p>
        </p:txBody>
      </p:sp>
      <p:graphicFrame>
        <p:nvGraphicFramePr>
          <p:cNvPr id="7" name="Diagram 6"/>
          <p:cNvGraphicFramePr/>
          <p:nvPr>
            <p:extLst>
              <p:ext uri="{D42A27DB-BD31-4B8C-83A1-F6EECF244321}">
                <p14:modId xmlns:p14="http://schemas.microsoft.com/office/powerpoint/2010/main" val="43183607"/>
              </p:ext>
            </p:extLst>
          </p:nvPr>
        </p:nvGraphicFramePr>
        <p:xfrm>
          <a:off x="4064000" y="171501"/>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39065" y="1091803"/>
            <a:ext cx="3560524" cy="1569660"/>
          </a:xfrm>
          <a:prstGeom prst="rect">
            <a:avLst/>
          </a:prstGeom>
        </p:spPr>
        <p:txBody>
          <a:bodyPr wrap="square">
            <a:spAutoFit/>
          </a:bodyPr>
          <a:lstStyle/>
          <a:p>
            <a:r>
              <a:rPr lang="en-ZA" sz="3200" b="1" i="1" dirty="0">
                <a:effectLst>
                  <a:outerShdw blurRad="38100" dist="38100" dir="2700000" algn="tl">
                    <a:srgbClr val="000000">
                      <a:alpha val="43137"/>
                    </a:srgbClr>
                  </a:outerShdw>
                </a:effectLst>
              </a:rPr>
              <a:t>Introduction to Engineering projects</a:t>
            </a:r>
            <a:endParaRPr lang="en-GB" sz="3200" b="1" i="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622770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134471" y="569066"/>
            <a:ext cx="4575735" cy="3569070"/>
          </a:xfrm>
        </p:spPr>
        <p:txBody>
          <a:bodyPr/>
          <a:lstStyle/>
          <a:p>
            <a:pPr algn="l"/>
            <a:r>
              <a:rPr lang="en-ZA" sz="4800" dirty="0" smtClean="0"/>
              <a:t>Role of Engineering Technicians in Public works</a:t>
            </a:r>
            <a:endParaRPr lang="en-ZA" dirty="0"/>
          </a:p>
        </p:txBody>
      </p:sp>
      <p:sp>
        <p:nvSpPr>
          <p:cNvPr id="3" name="Content Placeholder 2">
            <a:extLst>
              <a:ext uri="{FF2B5EF4-FFF2-40B4-BE49-F238E27FC236}">
                <a16:creationId xmlns:a16="http://schemas.microsoft.com/office/drawing/2014/main" id="{3AD45E12-8254-4FAB-AF03-3FA92E2DC3BF}"/>
              </a:ext>
            </a:extLst>
          </p:cNvPr>
          <p:cNvSpPr>
            <a:spLocks noGrp="1"/>
          </p:cNvSpPr>
          <p:nvPr>
            <p:ph idx="1"/>
          </p:nvPr>
        </p:nvSpPr>
        <p:spPr>
          <a:xfrm>
            <a:off x="5124681" y="569066"/>
            <a:ext cx="6248398" cy="5038527"/>
          </a:xfrm>
          <a:solidFill>
            <a:schemeClr val="accent3">
              <a:lumMod val="40000"/>
              <a:lumOff val="60000"/>
            </a:schemeClr>
          </a:solidFill>
          <a:ln>
            <a:solidFill>
              <a:schemeClr val="tx1"/>
            </a:solidFill>
          </a:ln>
        </p:spPr>
        <p:txBody>
          <a:bodyPr/>
          <a:lstStyle/>
          <a:p>
            <a:r>
              <a:rPr lang="en-ZA" dirty="0" smtClean="0">
                <a:solidFill>
                  <a:schemeClr val="tx1"/>
                </a:solidFill>
              </a:rPr>
              <a:t>Planning</a:t>
            </a:r>
            <a:endParaRPr lang="en-ZA" dirty="0">
              <a:solidFill>
                <a:schemeClr val="tx1"/>
              </a:solidFill>
            </a:endParaRPr>
          </a:p>
          <a:p>
            <a:r>
              <a:rPr lang="en-ZA" dirty="0" smtClean="0">
                <a:solidFill>
                  <a:schemeClr val="tx1"/>
                </a:solidFill>
              </a:rPr>
              <a:t>Developing of scope</a:t>
            </a:r>
          </a:p>
          <a:p>
            <a:r>
              <a:rPr lang="en-ZA" dirty="0" smtClean="0">
                <a:solidFill>
                  <a:schemeClr val="tx1"/>
                </a:solidFill>
              </a:rPr>
              <a:t>Design based on specification/performance </a:t>
            </a:r>
            <a:endParaRPr lang="en-ZA" dirty="0">
              <a:solidFill>
                <a:schemeClr val="tx1"/>
              </a:solidFill>
            </a:endParaRPr>
          </a:p>
          <a:p>
            <a:r>
              <a:rPr lang="en-ZA" dirty="0" smtClean="0">
                <a:solidFill>
                  <a:schemeClr val="tx1"/>
                </a:solidFill>
              </a:rPr>
              <a:t>Construction/building – Supervision </a:t>
            </a:r>
          </a:p>
          <a:p>
            <a:r>
              <a:rPr lang="en-ZA" dirty="0" smtClean="0">
                <a:solidFill>
                  <a:schemeClr val="tx1"/>
                </a:solidFill>
              </a:rPr>
              <a:t>Monitoring</a:t>
            </a:r>
          </a:p>
          <a:p>
            <a:r>
              <a:rPr lang="en-ZA" dirty="0" smtClean="0">
                <a:solidFill>
                  <a:schemeClr val="tx1"/>
                </a:solidFill>
              </a:rPr>
              <a:t>Maintenance</a:t>
            </a:r>
          </a:p>
          <a:p>
            <a:r>
              <a:rPr lang="en-ZA" dirty="0" smtClean="0">
                <a:solidFill>
                  <a:schemeClr val="tx1"/>
                </a:solidFill>
              </a:rPr>
              <a:t>Procurement</a:t>
            </a:r>
          </a:p>
          <a:p>
            <a:r>
              <a:rPr lang="en-ZA" dirty="0" smtClean="0">
                <a:solidFill>
                  <a:schemeClr val="tx1"/>
                </a:solidFill>
              </a:rPr>
              <a:t>Health &amp; Safety  </a:t>
            </a:r>
          </a:p>
          <a:p>
            <a:r>
              <a:rPr lang="en-ZA" dirty="0" smtClean="0">
                <a:solidFill>
                  <a:schemeClr val="tx1"/>
                </a:solidFill>
              </a:rPr>
              <a:t>Environmental sustainability </a:t>
            </a:r>
            <a:endParaRPr lang="en-ZA" dirty="0">
              <a:solidFill>
                <a:schemeClr val="tx1"/>
              </a:solidFill>
            </a:endParaRPr>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ZA" smtClean="0"/>
              <a:t>17</a:t>
            </a:fld>
            <a:endParaRPr lang="en-ZA"/>
          </a:p>
        </p:txBody>
      </p:sp>
    </p:spTree>
    <p:extLst>
      <p:ext uri="{BB962C8B-B14F-4D97-AF65-F5344CB8AC3E}">
        <p14:creationId xmlns:p14="http://schemas.microsoft.com/office/powerpoint/2010/main" val="271272514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4DA9A-F01A-481E-A192-F11CA07CCE35}"/>
              </a:ext>
            </a:extLst>
          </p:cNvPr>
          <p:cNvSpPr>
            <a:spLocks noGrp="1"/>
          </p:cNvSpPr>
          <p:nvPr>
            <p:ph type="title"/>
          </p:nvPr>
        </p:nvSpPr>
        <p:spPr>
          <a:xfrm>
            <a:off x="471399" y="559678"/>
            <a:ext cx="4124507" cy="2221622"/>
          </a:xfrm>
        </p:spPr>
        <p:txBody>
          <a:bodyPr>
            <a:normAutofit/>
          </a:bodyPr>
          <a:lstStyle/>
          <a:p>
            <a:r>
              <a:rPr lang="en-ZA" sz="4400" dirty="0" smtClean="0"/>
              <a:t>Planning</a:t>
            </a:r>
            <a:endParaRPr lang="en-ZA" sz="4400" dirty="0"/>
          </a:p>
        </p:txBody>
      </p:sp>
      <p:sp>
        <p:nvSpPr>
          <p:cNvPr id="3" name="Text Placeholder 2">
            <a:extLst>
              <a:ext uri="{FF2B5EF4-FFF2-40B4-BE49-F238E27FC236}">
                <a16:creationId xmlns:a16="http://schemas.microsoft.com/office/drawing/2014/main" id="{6DCC875B-FB79-4EB2-ACC0-A26593F489C1}"/>
              </a:ext>
            </a:extLst>
          </p:cNvPr>
          <p:cNvSpPr>
            <a:spLocks noGrp="1"/>
          </p:cNvSpPr>
          <p:nvPr>
            <p:ph type="body" sz="quarter" idx="18"/>
          </p:nvPr>
        </p:nvSpPr>
        <p:spPr>
          <a:xfrm>
            <a:off x="762000" y="2895601"/>
            <a:ext cx="3842550" cy="956982"/>
          </a:xfrm>
        </p:spPr>
        <p:txBody>
          <a:bodyPr/>
          <a:lstStyle/>
          <a:p>
            <a:r>
              <a:rPr lang="en-ZA" dirty="0" smtClean="0"/>
              <a:t>How is it going to be done?</a:t>
            </a:r>
            <a:endParaRPr lang="en-ZA" dirty="0"/>
          </a:p>
        </p:txBody>
      </p:sp>
      <p:sp>
        <p:nvSpPr>
          <p:cNvPr id="4" name="Content Placeholder 3">
            <a:extLst>
              <a:ext uri="{FF2B5EF4-FFF2-40B4-BE49-F238E27FC236}">
                <a16:creationId xmlns:a16="http://schemas.microsoft.com/office/drawing/2014/main" id="{52ACB615-64CF-4226-B7EB-A7D9E8A800A2}"/>
              </a:ext>
            </a:extLst>
          </p:cNvPr>
          <p:cNvSpPr>
            <a:spLocks noGrp="1"/>
          </p:cNvSpPr>
          <p:nvPr>
            <p:ph idx="1"/>
          </p:nvPr>
        </p:nvSpPr>
        <p:spPr>
          <a:xfrm>
            <a:off x="5162550" y="465541"/>
            <a:ext cx="1944000" cy="2794137"/>
          </a:xfrm>
          <a:effectLst>
            <a:glow rad="101600">
              <a:schemeClr val="accent1">
                <a:satMod val="175000"/>
                <a:alpha val="40000"/>
              </a:schemeClr>
            </a:glow>
            <a:outerShdw blurRad="50800" dist="38100" dir="2700000" algn="tl" rotWithShape="0">
              <a:prstClr val="black">
                <a:alpha val="40000"/>
              </a:prstClr>
            </a:outerShdw>
          </a:effectLst>
        </p:spPr>
        <p:txBody>
          <a:bodyPr/>
          <a:lstStyle/>
          <a:p>
            <a:r>
              <a:rPr lang="en-ZA" b="1" dirty="0" smtClean="0">
                <a:effectLst>
                  <a:outerShdw blurRad="38100" dist="38100" dir="2700000" algn="tl">
                    <a:srgbClr val="000000">
                      <a:alpha val="43137"/>
                    </a:srgbClr>
                  </a:outerShdw>
                </a:effectLst>
              </a:rPr>
              <a:t>Liaison Officer </a:t>
            </a:r>
            <a:r>
              <a:rPr lang="en-ZA" i="1" dirty="0" smtClean="0">
                <a:solidFill>
                  <a:srgbClr val="FF0000"/>
                </a:solidFill>
              </a:rPr>
              <a:t>(primary point of contact)</a:t>
            </a:r>
            <a:endParaRPr lang="en-ZA" b="1" i="1" dirty="0">
              <a:solidFill>
                <a:srgbClr val="FF0000"/>
              </a:solidFill>
              <a:effectLst>
                <a:outerShdw blurRad="38100" dist="38100" dir="2700000" algn="tl">
                  <a:srgbClr val="000000">
                    <a:alpha val="43137"/>
                  </a:srgbClr>
                </a:outerShdw>
              </a:effectLst>
            </a:endParaRPr>
          </a:p>
        </p:txBody>
      </p:sp>
      <p:sp>
        <p:nvSpPr>
          <p:cNvPr id="5" name="Text Placeholder 4">
            <a:extLst>
              <a:ext uri="{FF2B5EF4-FFF2-40B4-BE49-F238E27FC236}">
                <a16:creationId xmlns:a16="http://schemas.microsoft.com/office/drawing/2014/main" id="{7CC704F7-10A3-438C-BF49-21B39AA5FD1F}"/>
              </a:ext>
            </a:extLst>
          </p:cNvPr>
          <p:cNvSpPr>
            <a:spLocks noGrp="1"/>
          </p:cNvSpPr>
          <p:nvPr>
            <p:ph type="body" sz="quarter" idx="13"/>
          </p:nvPr>
        </p:nvSpPr>
        <p:spPr>
          <a:xfrm>
            <a:off x="9521946" y="465541"/>
            <a:ext cx="1944000" cy="2794137"/>
          </a:xfrm>
          <a:effectLst>
            <a:glow rad="63500">
              <a:schemeClr val="accent2">
                <a:satMod val="175000"/>
                <a:alpha val="40000"/>
              </a:schemeClr>
            </a:glow>
            <a:outerShdw blurRad="50800" dist="38100" dir="5400000" algn="t" rotWithShape="0">
              <a:prstClr val="black">
                <a:alpha val="40000"/>
              </a:prstClr>
            </a:outerShdw>
          </a:effectLst>
        </p:spPr>
        <p:txBody>
          <a:bodyPr/>
          <a:lstStyle/>
          <a:p>
            <a:r>
              <a:rPr lang="en-ZA" b="1" dirty="0" smtClean="0">
                <a:effectLst>
                  <a:outerShdw blurRad="38100" dist="38100" dir="2700000" algn="tl">
                    <a:srgbClr val="000000">
                      <a:alpha val="43137"/>
                    </a:srgbClr>
                  </a:outerShdw>
                </a:effectLst>
              </a:rPr>
              <a:t>Schedule preparation</a:t>
            </a:r>
          </a:p>
          <a:p>
            <a:r>
              <a:rPr lang="en-ZA" dirty="0" smtClean="0">
                <a:solidFill>
                  <a:srgbClr val="FF0000"/>
                </a:solidFill>
              </a:rPr>
              <a:t>(identify and list project activities, assign duration</a:t>
            </a:r>
            <a:r>
              <a:rPr lang="en-ZA" i="1" dirty="0" smtClean="0">
                <a:solidFill>
                  <a:srgbClr val="FF0000"/>
                </a:solidFill>
              </a:rPr>
              <a:t>)</a:t>
            </a:r>
            <a:endParaRPr lang="en-ZA" dirty="0">
              <a:solidFill>
                <a:srgbClr val="FF0000"/>
              </a:solidFill>
            </a:endParaRPr>
          </a:p>
        </p:txBody>
      </p:sp>
      <p:sp>
        <p:nvSpPr>
          <p:cNvPr id="6" name="Text Placeholder 5">
            <a:extLst>
              <a:ext uri="{FF2B5EF4-FFF2-40B4-BE49-F238E27FC236}">
                <a16:creationId xmlns:a16="http://schemas.microsoft.com/office/drawing/2014/main" id="{C0CB0B93-889C-4918-9E62-5E0470169619}"/>
              </a:ext>
            </a:extLst>
          </p:cNvPr>
          <p:cNvSpPr>
            <a:spLocks noGrp="1"/>
          </p:cNvSpPr>
          <p:nvPr>
            <p:ph type="body" sz="quarter" idx="14"/>
          </p:nvPr>
        </p:nvSpPr>
        <p:spPr>
          <a:xfrm>
            <a:off x="7295580" y="3526972"/>
            <a:ext cx="2081279" cy="2874698"/>
          </a:xfrm>
          <a:effectLst>
            <a:glow rad="63500">
              <a:schemeClr val="accent3">
                <a:satMod val="175000"/>
                <a:alpha val="40000"/>
              </a:schemeClr>
            </a:glow>
            <a:outerShdw blurRad="50800" dist="38100" dir="8100000" algn="tr" rotWithShape="0">
              <a:prstClr val="black">
                <a:alpha val="40000"/>
              </a:prstClr>
            </a:outerShdw>
          </a:effectLst>
        </p:spPr>
        <p:txBody>
          <a:bodyPr>
            <a:normAutofit/>
          </a:bodyPr>
          <a:lstStyle/>
          <a:p>
            <a:r>
              <a:rPr lang="en-ZA" b="1" dirty="0" smtClean="0">
                <a:effectLst>
                  <a:outerShdw blurRad="38100" dist="38100" dir="2700000" algn="tl">
                    <a:srgbClr val="000000">
                      <a:alpha val="43137"/>
                    </a:srgbClr>
                  </a:outerShdw>
                </a:effectLst>
              </a:rPr>
              <a:t>Resource allocation</a:t>
            </a:r>
            <a:endParaRPr lang="en-ZA" dirty="0"/>
          </a:p>
          <a:p>
            <a:r>
              <a:rPr lang="en-ZA" i="1" dirty="0" smtClean="0">
                <a:solidFill>
                  <a:srgbClr val="FF0000"/>
                </a:solidFill>
              </a:rPr>
              <a:t>(human, financial, plant, materials, etc. to influence project budget) </a:t>
            </a:r>
          </a:p>
        </p:txBody>
      </p:sp>
      <p:pic>
        <p:nvPicPr>
          <p:cNvPr id="17" name="Picture Placeholder 16">
            <a:extLst>
              <a:ext uri="{FF2B5EF4-FFF2-40B4-BE49-F238E27FC236}">
                <a16:creationId xmlns:a16="http://schemas.microsoft.com/office/drawing/2014/main" id="{CA59F1EA-7BF1-46B0-8D92-7F28002EA8FF}"/>
              </a:ext>
            </a:extLst>
          </p:cNvPr>
          <p:cNvPicPr>
            <a:picLocks noGrp="1" noChangeAspect="1"/>
          </p:cNvPicPr>
          <p:nvPr>
            <p:ph type="pic" sz="quarter" idx="22"/>
          </p:nvPr>
        </p:nvPicPr>
        <p:blipFill>
          <a:blip r:embed="rId2">
            <a:extLst>
              <a:ext uri="{28A0092B-C50C-407E-A947-70E740481C1C}">
                <a14:useLocalDpi xmlns:a14="http://schemas.microsoft.com/office/drawing/2010/main" val="0"/>
              </a:ext>
            </a:extLst>
          </a:blip>
          <a:stretch>
            <a:fillRect/>
          </a:stretch>
        </p:blipFill>
        <p:spPr>
          <a:xfrm>
            <a:off x="5553635" y="729000"/>
            <a:ext cx="1136277" cy="971999"/>
          </a:xfrm>
        </p:spPr>
      </p:pic>
      <p:pic>
        <p:nvPicPr>
          <p:cNvPr id="19" name="Picture Placeholder 18">
            <a:extLst>
              <a:ext uri="{FF2B5EF4-FFF2-40B4-BE49-F238E27FC236}">
                <a16:creationId xmlns:a16="http://schemas.microsoft.com/office/drawing/2014/main" id="{AEA436B7-2654-4FEB-A48E-421EF9A9A0B6}"/>
              </a:ext>
            </a:extLst>
          </p:cNvPr>
          <p:cNvPicPr>
            <a:picLocks noGrp="1" noChangeAspect="1"/>
          </p:cNvPicPr>
          <p:nvPr>
            <p:ph type="pic" sz="quarter" idx="23"/>
          </p:nvPr>
        </p:nvPicPr>
        <p:blipFill>
          <a:blip r:embed="rId3">
            <a:extLst>
              <a:ext uri="{28A0092B-C50C-407E-A947-70E740481C1C}">
                <a14:useLocalDpi xmlns:a14="http://schemas.microsoft.com/office/drawing/2010/main" val="0"/>
              </a:ext>
            </a:extLst>
          </a:blip>
          <a:stretch>
            <a:fillRect/>
          </a:stretch>
        </p:blipFill>
        <p:spPr>
          <a:xfrm>
            <a:off x="9950489" y="1126300"/>
            <a:ext cx="1096144" cy="406658"/>
          </a:xfrm>
          <a:prstGeom prst="rect">
            <a:avLst/>
          </a:prstGeom>
          <a:ln>
            <a:noFill/>
          </a:ln>
          <a:effectLst>
            <a:outerShdw blurRad="292100" dist="139700" dir="2700000" algn="tl" rotWithShape="0">
              <a:srgbClr val="333333">
                <a:alpha val="65000"/>
              </a:srgbClr>
            </a:outerShdw>
          </a:effectLst>
        </p:spPr>
      </p:pic>
      <p:pic>
        <p:nvPicPr>
          <p:cNvPr id="21" name="Picture Placeholder 20">
            <a:extLst>
              <a:ext uri="{FF2B5EF4-FFF2-40B4-BE49-F238E27FC236}">
                <a16:creationId xmlns:a16="http://schemas.microsoft.com/office/drawing/2014/main" id="{7A368000-5E96-4DAA-B5E5-BDD2F634DBA4}"/>
              </a:ext>
            </a:extLst>
          </p:cNvPr>
          <p:cNvPicPr>
            <a:picLocks noGrp="1" noChangeAspect="1"/>
          </p:cNvPicPr>
          <p:nvPr>
            <p:ph type="pic" sz="quarter" idx="24"/>
          </p:nvPr>
        </p:nvPicPr>
        <p:blipFill>
          <a:blip r:embed="rId4">
            <a:extLst>
              <a:ext uri="{28A0092B-C50C-407E-A947-70E740481C1C}">
                <a14:useLocalDpi xmlns:a14="http://schemas.microsoft.com/office/drawing/2010/main" val="0"/>
              </a:ext>
            </a:extLst>
          </a:blip>
          <a:stretch>
            <a:fillRect/>
          </a:stretch>
        </p:blipFill>
        <p:spPr>
          <a:xfrm>
            <a:off x="7797480" y="3973691"/>
            <a:ext cx="1042438" cy="700032"/>
          </a:xfrm>
          <a:prstGeom prst="rect">
            <a:avLst/>
          </a:prstGeom>
          <a:ln>
            <a:noFill/>
          </a:ln>
          <a:effectLst>
            <a:outerShdw blurRad="50800" dist="38100" dir="5400000" algn="t" rotWithShape="0">
              <a:prstClr val="black">
                <a:alpha val="40000"/>
              </a:prstClr>
            </a:outerShdw>
            <a:softEdge rad="112500"/>
          </a:effectLst>
        </p:spPr>
      </p:pic>
      <p:sp>
        <p:nvSpPr>
          <p:cNvPr id="10" name="Slide Number Placeholder 9">
            <a:extLst>
              <a:ext uri="{FF2B5EF4-FFF2-40B4-BE49-F238E27FC236}">
                <a16:creationId xmlns:a16="http://schemas.microsoft.com/office/drawing/2014/main" id="{EC7ECEE9-580B-8B4A-919F-4C04337CEC51}"/>
              </a:ext>
            </a:extLst>
          </p:cNvPr>
          <p:cNvSpPr>
            <a:spLocks noGrp="1"/>
          </p:cNvSpPr>
          <p:nvPr>
            <p:ph type="sldNum" sz="quarter" idx="12"/>
          </p:nvPr>
        </p:nvSpPr>
        <p:spPr/>
        <p:txBody>
          <a:bodyPr/>
          <a:lstStyle/>
          <a:p>
            <a:fld id="{13D2E340-0663-474B-992C-9192B5C45E57}" type="slidenum">
              <a:rPr lang="en-ZA" smtClean="0"/>
              <a:t>18</a:t>
            </a:fld>
            <a:endParaRPr lang="en-ZA"/>
          </a:p>
        </p:txBody>
      </p:sp>
      <p:pic>
        <p:nvPicPr>
          <p:cNvPr id="7" name="Picture 6"/>
          <p:cNvPicPr>
            <a:picLocks noChangeAspect="1"/>
          </p:cNvPicPr>
          <p:nvPr/>
        </p:nvPicPr>
        <p:blipFill>
          <a:blip r:embed="rId5"/>
          <a:stretch>
            <a:fillRect/>
          </a:stretch>
        </p:blipFill>
        <p:spPr>
          <a:xfrm>
            <a:off x="1897274" y="377735"/>
            <a:ext cx="1371719" cy="2517866"/>
          </a:xfrm>
          <a:prstGeom prst="rect">
            <a:avLst/>
          </a:prstGeom>
        </p:spPr>
      </p:pic>
    </p:spTree>
    <p:extLst>
      <p:ext uri="{BB962C8B-B14F-4D97-AF65-F5344CB8AC3E}">
        <p14:creationId xmlns:p14="http://schemas.microsoft.com/office/powerpoint/2010/main" val="15407995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4DA9A-F01A-481E-A192-F11CA07CCE35}"/>
              </a:ext>
            </a:extLst>
          </p:cNvPr>
          <p:cNvSpPr>
            <a:spLocks noGrp="1"/>
          </p:cNvSpPr>
          <p:nvPr>
            <p:ph type="title"/>
          </p:nvPr>
        </p:nvSpPr>
        <p:spPr>
          <a:xfrm>
            <a:off x="471399" y="559678"/>
            <a:ext cx="4124507" cy="2221622"/>
          </a:xfrm>
        </p:spPr>
        <p:txBody>
          <a:bodyPr>
            <a:normAutofit/>
          </a:bodyPr>
          <a:lstStyle/>
          <a:p>
            <a:r>
              <a:rPr lang="en-ZA" sz="4400" dirty="0" smtClean="0"/>
              <a:t>Develop Scope</a:t>
            </a:r>
            <a:endParaRPr lang="en-ZA" sz="4400" dirty="0"/>
          </a:p>
        </p:txBody>
      </p:sp>
      <p:sp>
        <p:nvSpPr>
          <p:cNvPr id="3" name="Text Placeholder 2">
            <a:extLst>
              <a:ext uri="{FF2B5EF4-FFF2-40B4-BE49-F238E27FC236}">
                <a16:creationId xmlns:a16="http://schemas.microsoft.com/office/drawing/2014/main" id="{6DCC875B-FB79-4EB2-ACC0-A26593F489C1}"/>
              </a:ext>
            </a:extLst>
          </p:cNvPr>
          <p:cNvSpPr>
            <a:spLocks noGrp="1"/>
          </p:cNvSpPr>
          <p:nvPr>
            <p:ph type="body" sz="quarter" idx="18"/>
          </p:nvPr>
        </p:nvSpPr>
        <p:spPr>
          <a:xfrm>
            <a:off x="762000" y="2895601"/>
            <a:ext cx="3842550" cy="956982"/>
          </a:xfrm>
        </p:spPr>
        <p:txBody>
          <a:bodyPr/>
          <a:lstStyle/>
          <a:p>
            <a:r>
              <a:rPr lang="en-ZA" dirty="0" smtClean="0"/>
              <a:t>What are your responsibilities?</a:t>
            </a:r>
            <a:endParaRPr lang="en-ZA" dirty="0"/>
          </a:p>
        </p:txBody>
      </p:sp>
      <p:sp>
        <p:nvSpPr>
          <p:cNvPr id="4" name="Content Placeholder 3">
            <a:extLst>
              <a:ext uri="{FF2B5EF4-FFF2-40B4-BE49-F238E27FC236}">
                <a16:creationId xmlns:a16="http://schemas.microsoft.com/office/drawing/2014/main" id="{52ACB615-64CF-4226-B7EB-A7D9E8A800A2}"/>
              </a:ext>
            </a:extLst>
          </p:cNvPr>
          <p:cNvSpPr>
            <a:spLocks noGrp="1"/>
          </p:cNvSpPr>
          <p:nvPr>
            <p:ph idx="1"/>
          </p:nvPr>
        </p:nvSpPr>
        <p:spPr>
          <a:xfrm>
            <a:off x="5162549" y="465541"/>
            <a:ext cx="2459343" cy="3061431"/>
          </a:xfrm>
          <a:effectLst>
            <a:glow rad="101600">
              <a:schemeClr val="accent1">
                <a:satMod val="175000"/>
                <a:alpha val="40000"/>
              </a:schemeClr>
            </a:glow>
            <a:outerShdw blurRad="50800" dist="38100" dir="2700000" algn="tl" rotWithShape="0">
              <a:prstClr val="black">
                <a:alpha val="40000"/>
              </a:prstClr>
            </a:outerShdw>
          </a:effectLst>
        </p:spPr>
        <p:txBody>
          <a:bodyPr>
            <a:normAutofit fontScale="92500" lnSpcReduction="10000"/>
          </a:bodyPr>
          <a:lstStyle/>
          <a:p>
            <a:r>
              <a:rPr lang="en-ZA" b="1" dirty="0" smtClean="0">
                <a:effectLst>
                  <a:outerShdw blurRad="38100" dist="38100" dir="2700000" algn="tl">
                    <a:srgbClr val="000000">
                      <a:alpha val="43137"/>
                    </a:srgbClr>
                  </a:outerShdw>
                </a:effectLst>
              </a:rPr>
              <a:t>Determine, document specific project goals, deliverables  </a:t>
            </a:r>
            <a:r>
              <a:rPr lang="en-ZA" i="1" dirty="0" smtClean="0">
                <a:solidFill>
                  <a:srgbClr val="FF0000"/>
                </a:solidFill>
              </a:rPr>
              <a:t>(other features include functions, deadlines) – </a:t>
            </a:r>
            <a:r>
              <a:rPr lang="en-ZA" i="1" dirty="0" smtClean="0">
                <a:solidFill>
                  <a:srgbClr val="0070C0"/>
                </a:solidFill>
              </a:rPr>
              <a:t>the aim is to produced a content that leads to what must be done and achievement</a:t>
            </a:r>
            <a:endParaRPr lang="en-ZA" b="1" i="1" dirty="0">
              <a:solidFill>
                <a:srgbClr val="0070C0"/>
              </a:solidFill>
              <a:effectLst>
                <a:outerShdw blurRad="38100" dist="38100" dir="2700000" algn="tl">
                  <a:srgbClr val="000000">
                    <a:alpha val="43137"/>
                  </a:srgbClr>
                </a:outerShdw>
              </a:effectLst>
            </a:endParaRPr>
          </a:p>
        </p:txBody>
      </p:sp>
      <p:sp>
        <p:nvSpPr>
          <p:cNvPr id="5" name="Text Placeholder 4">
            <a:extLst>
              <a:ext uri="{FF2B5EF4-FFF2-40B4-BE49-F238E27FC236}">
                <a16:creationId xmlns:a16="http://schemas.microsoft.com/office/drawing/2014/main" id="{7CC704F7-10A3-438C-BF49-21B39AA5FD1F}"/>
              </a:ext>
            </a:extLst>
          </p:cNvPr>
          <p:cNvSpPr>
            <a:spLocks noGrp="1"/>
          </p:cNvSpPr>
          <p:nvPr>
            <p:ph type="body" sz="quarter" idx="13"/>
          </p:nvPr>
        </p:nvSpPr>
        <p:spPr>
          <a:xfrm>
            <a:off x="8089419" y="445910"/>
            <a:ext cx="2184802" cy="3081062"/>
          </a:xfrm>
          <a:effectLst>
            <a:glow rad="63500">
              <a:schemeClr val="accent2">
                <a:satMod val="175000"/>
                <a:alpha val="40000"/>
              </a:schemeClr>
            </a:glow>
            <a:outerShdw blurRad="50800" dist="38100" dir="5400000" algn="t" rotWithShape="0">
              <a:prstClr val="black">
                <a:alpha val="40000"/>
              </a:prstClr>
            </a:outerShdw>
          </a:effectLst>
        </p:spPr>
        <p:txBody>
          <a:bodyPr>
            <a:normAutofit/>
          </a:bodyPr>
          <a:lstStyle/>
          <a:p>
            <a:r>
              <a:rPr lang="en-ZA" b="1" dirty="0" smtClean="0">
                <a:effectLst>
                  <a:outerShdw blurRad="38100" dist="38100" dir="2700000" algn="tl">
                    <a:srgbClr val="000000">
                      <a:alpha val="43137"/>
                    </a:srgbClr>
                  </a:outerShdw>
                </a:effectLst>
              </a:rPr>
              <a:t>Understand the type of project </a:t>
            </a:r>
            <a:r>
              <a:rPr lang="en-ZA" dirty="0" smtClean="0">
                <a:solidFill>
                  <a:srgbClr val="FF0000"/>
                </a:solidFill>
              </a:rPr>
              <a:t>(for e.g. road, bridges, dams, etc.</a:t>
            </a:r>
            <a:r>
              <a:rPr lang="en-ZA" i="1" dirty="0" smtClean="0">
                <a:solidFill>
                  <a:srgbClr val="FF0000"/>
                </a:solidFill>
              </a:rPr>
              <a:t>)</a:t>
            </a:r>
            <a:endParaRPr lang="en-ZA" dirty="0">
              <a:solidFill>
                <a:srgbClr val="FF0000"/>
              </a:solidFill>
            </a:endParaRPr>
          </a:p>
        </p:txBody>
      </p:sp>
      <p:pic>
        <p:nvPicPr>
          <p:cNvPr id="17" name="Picture Placeholder 16">
            <a:extLst>
              <a:ext uri="{FF2B5EF4-FFF2-40B4-BE49-F238E27FC236}">
                <a16:creationId xmlns:a16="http://schemas.microsoft.com/office/drawing/2014/main" id="{CA59F1EA-7BF1-46B0-8D92-7F28002EA8FF}"/>
              </a:ext>
            </a:extLst>
          </p:cNvPr>
          <p:cNvPicPr>
            <a:picLocks noGrp="1" noChangeAspect="1"/>
          </p:cNvPicPr>
          <p:nvPr>
            <p:ph type="pic" sz="quarter" idx="22"/>
          </p:nvPr>
        </p:nvPicPr>
        <p:blipFill>
          <a:blip r:embed="rId2">
            <a:extLst>
              <a:ext uri="{28A0092B-C50C-407E-A947-70E740481C1C}">
                <a14:useLocalDpi xmlns:a14="http://schemas.microsoft.com/office/drawing/2010/main" val="0"/>
              </a:ext>
            </a:extLst>
          </a:blip>
          <a:stretch>
            <a:fillRect/>
          </a:stretch>
        </p:blipFill>
        <p:spPr>
          <a:xfrm>
            <a:off x="5824081" y="811200"/>
            <a:ext cx="1136277" cy="746579"/>
          </a:xfrm>
          <a:prstGeom prst="rect">
            <a:avLst/>
          </a:prstGeom>
          <a:ln>
            <a:noFill/>
          </a:ln>
          <a:effectLst>
            <a:outerShdw blurRad="292100" dist="139700" dir="2700000" algn="tl" rotWithShape="0">
              <a:srgbClr val="333333">
                <a:alpha val="65000"/>
              </a:srgbClr>
            </a:outerShdw>
          </a:effectLst>
        </p:spPr>
      </p:pic>
      <p:pic>
        <p:nvPicPr>
          <p:cNvPr id="19" name="Picture Placeholder 18">
            <a:extLst>
              <a:ext uri="{FF2B5EF4-FFF2-40B4-BE49-F238E27FC236}">
                <a16:creationId xmlns:a16="http://schemas.microsoft.com/office/drawing/2014/main" id="{AEA436B7-2654-4FEB-A48E-421EF9A9A0B6}"/>
              </a:ext>
            </a:extLst>
          </p:cNvPr>
          <p:cNvPicPr>
            <a:picLocks noGrp="1" noChangeAspect="1"/>
          </p:cNvPicPr>
          <p:nvPr>
            <p:ph type="pic" sz="quarter" idx="23"/>
          </p:nvPr>
        </p:nvPicPr>
        <p:blipFill>
          <a:blip r:embed="rId3">
            <a:extLst>
              <a:ext uri="{28A0092B-C50C-407E-A947-70E740481C1C}">
                <a14:useLocalDpi xmlns:a14="http://schemas.microsoft.com/office/drawing/2010/main" val="0"/>
              </a:ext>
            </a:extLst>
          </a:blip>
          <a:stretch>
            <a:fillRect/>
          </a:stretch>
        </p:blipFill>
        <p:spPr>
          <a:xfrm>
            <a:off x="8729396" y="799971"/>
            <a:ext cx="1005271" cy="493474"/>
          </a:xfrm>
          <a:prstGeom prst="rect">
            <a:avLst/>
          </a:prstGeom>
          <a:ln>
            <a:noFill/>
          </a:ln>
          <a:effectLst>
            <a:outerShdw blurRad="292100" dist="139700" dir="2700000" algn="tl" rotWithShape="0">
              <a:srgbClr val="333333">
                <a:alpha val="65000"/>
              </a:srgbClr>
            </a:outerShdw>
          </a:effectLst>
        </p:spPr>
      </p:pic>
      <p:sp>
        <p:nvSpPr>
          <p:cNvPr id="10" name="Slide Number Placeholder 9">
            <a:extLst>
              <a:ext uri="{FF2B5EF4-FFF2-40B4-BE49-F238E27FC236}">
                <a16:creationId xmlns:a16="http://schemas.microsoft.com/office/drawing/2014/main" id="{EC7ECEE9-580B-8B4A-919F-4C04337CEC51}"/>
              </a:ext>
            </a:extLst>
          </p:cNvPr>
          <p:cNvSpPr>
            <a:spLocks noGrp="1"/>
          </p:cNvSpPr>
          <p:nvPr>
            <p:ph type="sldNum" sz="quarter" idx="12"/>
          </p:nvPr>
        </p:nvSpPr>
        <p:spPr/>
        <p:txBody>
          <a:bodyPr/>
          <a:lstStyle/>
          <a:p>
            <a:fld id="{13D2E340-0663-474B-992C-9192B5C45E57}" type="slidenum">
              <a:rPr lang="en-ZA" smtClean="0"/>
              <a:t>19</a:t>
            </a:fld>
            <a:endParaRPr lang="en-ZA"/>
          </a:p>
        </p:txBody>
      </p:sp>
      <p:pic>
        <p:nvPicPr>
          <p:cNvPr id="6" name="Picture 5"/>
          <p:cNvPicPr>
            <a:picLocks noChangeAspect="1"/>
          </p:cNvPicPr>
          <p:nvPr/>
        </p:nvPicPr>
        <p:blipFill>
          <a:blip r:embed="rId4"/>
          <a:stretch>
            <a:fillRect/>
          </a:stretch>
        </p:blipFill>
        <p:spPr>
          <a:xfrm>
            <a:off x="1997415" y="445910"/>
            <a:ext cx="1371719" cy="2517866"/>
          </a:xfrm>
          <a:prstGeom prst="rect">
            <a:avLst/>
          </a:prstGeom>
        </p:spPr>
      </p:pic>
    </p:spTree>
    <p:extLst>
      <p:ext uri="{BB962C8B-B14F-4D97-AF65-F5344CB8AC3E}">
        <p14:creationId xmlns:p14="http://schemas.microsoft.com/office/powerpoint/2010/main" val="3847712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4DA9A-F01A-481E-A192-F11CA07CCE35}"/>
              </a:ext>
            </a:extLst>
          </p:cNvPr>
          <p:cNvSpPr>
            <a:spLocks noGrp="1"/>
          </p:cNvSpPr>
          <p:nvPr>
            <p:ph type="title"/>
          </p:nvPr>
        </p:nvSpPr>
        <p:spPr>
          <a:xfrm>
            <a:off x="471399" y="559678"/>
            <a:ext cx="4124507" cy="2221622"/>
          </a:xfrm>
        </p:spPr>
        <p:txBody>
          <a:bodyPr>
            <a:normAutofit/>
          </a:bodyPr>
          <a:lstStyle/>
          <a:p>
            <a:r>
              <a:rPr lang="en-ZA" sz="4400" dirty="0" smtClean="0"/>
              <a:t>Design</a:t>
            </a:r>
            <a:endParaRPr lang="en-ZA" sz="4400" dirty="0"/>
          </a:p>
        </p:txBody>
      </p:sp>
      <p:sp>
        <p:nvSpPr>
          <p:cNvPr id="3" name="Text Placeholder 2">
            <a:extLst>
              <a:ext uri="{FF2B5EF4-FFF2-40B4-BE49-F238E27FC236}">
                <a16:creationId xmlns:a16="http://schemas.microsoft.com/office/drawing/2014/main" id="{6DCC875B-FB79-4EB2-ACC0-A26593F489C1}"/>
              </a:ext>
            </a:extLst>
          </p:cNvPr>
          <p:cNvSpPr>
            <a:spLocks noGrp="1"/>
          </p:cNvSpPr>
          <p:nvPr>
            <p:ph type="body" sz="quarter" idx="18"/>
          </p:nvPr>
        </p:nvSpPr>
        <p:spPr>
          <a:xfrm>
            <a:off x="762000" y="2895601"/>
            <a:ext cx="3842550" cy="956982"/>
          </a:xfrm>
        </p:spPr>
        <p:txBody>
          <a:bodyPr/>
          <a:lstStyle/>
          <a:p>
            <a:r>
              <a:rPr lang="en-ZA" dirty="0" smtClean="0"/>
              <a:t>As a designed technician, I will assist in….</a:t>
            </a:r>
            <a:endParaRPr lang="en-ZA" dirty="0"/>
          </a:p>
        </p:txBody>
      </p:sp>
      <p:sp>
        <p:nvSpPr>
          <p:cNvPr id="10" name="Slide Number Placeholder 9">
            <a:extLst>
              <a:ext uri="{FF2B5EF4-FFF2-40B4-BE49-F238E27FC236}">
                <a16:creationId xmlns:a16="http://schemas.microsoft.com/office/drawing/2014/main" id="{EC7ECEE9-580B-8B4A-919F-4C04337CEC51}"/>
              </a:ext>
            </a:extLst>
          </p:cNvPr>
          <p:cNvSpPr>
            <a:spLocks noGrp="1"/>
          </p:cNvSpPr>
          <p:nvPr>
            <p:ph type="sldNum" sz="quarter" idx="12"/>
          </p:nvPr>
        </p:nvSpPr>
        <p:spPr/>
        <p:txBody>
          <a:bodyPr/>
          <a:lstStyle/>
          <a:p>
            <a:fld id="{13D2E340-0663-474B-992C-9192B5C45E57}" type="slidenum">
              <a:rPr lang="en-ZA" smtClean="0"/>
              <a:t>20</a:t>
            </a:fld>
            <a:endParaRPr lang="en-ZA"/>
          </a:p>
        </p:txBody>
      </p:sp>
      <p:graphicFrame>
        <p:nvGraphicFramePr>
          <p:cNvPr id="14" name="Diagram 13"/>
          <p:cNvGraphicFramePr/>
          <p:nvPr>
            <p:extLst>
              <p:ext uri="{D42A27DB-BD31-4B8C-83A1-F6EECF244321}">
                <p14:modId xmlns:p14="http://schemas.microsoft.com/office/powerpoint/2010/main" val="2334331794"/>
              </p:ext>
            </p:extLst>
          </p:nvPr>
        </p:nvGraphicFramePr>
        <p:xfrm>
          <a:off x="4014147" y="48680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5" name="Picture 14"/>
          <p:cNvPicPr>
            <a:picLocks noChangeAspect="1"/>
          </p:cNvPicPr>
          <p:nvPr/>
        </p:nvPicPr>
        <p:blipFill>
          <a:blip r:embed="rId7"/>
          <a:stretch>
            <a:fillRect/>
          </a:stretch>
        </p:blipFill>
        <p:spPr>
          <a:xfrm>
            <a:off x="1847792" y="377735"/>
            <a:ext cx="1371719" cy="2517866"/>
          </a:xfrm>
          <a:prstGeom prst="rect">
            <a:avLst/>
          </a:prstGeom>
        </p:spPr>
      </p:pic>
    </p:spTree>
    <p:extLst>
      <p:ext uri="{BB962C8B-B14F-4D97-AF65-F5344CB8AC3E}">
        <p14:creationId xmlns:p14="http://schemas.microsoft.com/office/powerpoint/2010/main" val="23107885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4DA9A-F01A-481E-A192-F11CA07CCE35}"/>
              </a:ext>
            </a:extLst>
          </p:cNvPr>
          <p:cNvSpPr>
            <a:spLocks noGrp="1"/>
          </p:cNvSpPr>
          <p:nvPr>
            <p:ph type="title"/>
          </p:nvPr>
        </p:nvSpPr>
        <p:spPr>
          <a:xfrm>
            <a:off x="471399" y="559678"/>
            <a:ext cx="4124507" cy="2221622"/>
          </a:xfrm>
        </p:spPr>
        <p:txBody>
          <a:bodyPr>
            <a:normAutofit/>
          </a:bodyPr>
          <a:lstStyle/>
          <a:p>
            <a:r>
              <a:rPr lang="en-ZA" sz="4400" dirty="0" smtClean="0"/>
              <a:t>Supervision</a:t>
            </a:r>
            <a:endParaRPr lang="en-ZA" sz="4400" dirty="0"/>
          </a:p>
        </p:txBody>
      </p:sp>
      <p:sp>
        <p:nvSpPr>
          <p:cNvPr id="3" name="Text Placeholder 2">
            <a:extLst>
              <a:ext uri="{FF2B5EF4-FFF2-40B4-BE49-F238E27FC236}">
                <a16:creationId xmlns:a16="http://schemas.microsoft.com/office/drawing/2014/main" id="{6DCC875B-FB79-4EB2-ACC0-A26593F489C1}"/>
              </a:ext>
            </a:extLst>
          </p:cNvPr>
          <p:cNvSpPr>
            <a:spLocks noGrp="1"/>
          </p:cNvSpPr>
          <p:nvPr>
            <p:ph type="body" sz="quarter" idx="18"/>
          </p:nvPr>
        </p:nvSpPr>
        <p:spPr>
          <a:xfrm>
            <a:off x="762000" y="2895601"/>
            <a:ext cx="3842550" cy="1097090"/>
          </a:xfrm>
        </p:spPr>
        <p:txBody>
          <a:bodyPr>
            <a:normAutofit lnSpcReduction="10000"/>
          </a:bodyPr>
          <a:lstStyle/>
          <a:p>
            <a:r>
              <a:rPr lang="en-ZA" dirty="0" smtClean="0"/>
              <a:t>As a designed technician, what will I have to do during project implementation</a:t>
            </a:r>
            <a:endParaRPr lang="en-ZA" dirty="0"/>
          </a:p>
        </p:txBody>
      </p:sp>
      <p:sp>
        <p:nvSpPr>
          <p:cNvPr id="10" name="Slide Number Placeholder 9">
            <a:extLst>
              <a:ext uri="{FF2B5EF4-FFF2-40B4-BE49-F238E27FC236}">
                <a16:creationId xmlns:a16="http://schemas.microsoft.com/office/drawing/2014/main" id="{EC7ECEE9-580B-8B4A-919F-4C04337CEC51}"/>
              </a:ext>
            </a:extLst>
          </p:cNvPr>
          <p:cNvSpPr>
            <a:spLocks noGrp="1"/>
          </p:cNvSpPr>
          <p:nvPr>
            <p:ph type="sldNum" sz="quarter" idx="12"/>
          </p:nvPr>
        </p:nvSpPr>
        <p:spPr/>
        <p:txBody>
          <a:bodyPr/>
          <a:lstStyle/>
          <a:p>
            <a:fld id="{13D2E340-0663-474B-992C-9192B5C45E57}" type="slidenum">
              <a:rPr lang="en-ZA" smtClean="0"/>
              <a:t>21</a:t>
            </a:fld>
            <a:endParaRPr lang="en-ZA"/>
          </a:p>
        </p:txBody>
      </p:sp>
      <p:graphicFrame>
        <p:nvGraphicFramePr>
          <p:cNvPr id="14" name="Diagram 13"/>
          <p:cNvGraphicFramePr/>
          <p:nvPr>
            <p:extLst>
              <p:ext uri="{D42A27DB-BD31-4B8C-83A1-F6EECF244321}">
                <p14:modId xmlns:p14="http://schemas.microsoft.com/office/powerpoint/2010/main" val="1332749563"/>
              </p:ext>
            </p:extLst>
          </p:nvPr>
        </p:nvGraphicFramePr>
        <p:xfrm>
          <a:off x="4462827" y="447049"/>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20235" y="646953"/>
            <a:ext cx="1340363" cy="125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264757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4DA9A-F01A-481E-A192-F11CA07CCE35}"/>
              </a:ext>
            </a:extLst>
          </p:cNvPr>
          <p:cNvSpPr>
            <a:spLocks noGrp="1"/>
          </p:cNvSpPr>
          <p:nvPr>
            <p:ph type="title"/>
          </p:nvPr>
        </p:nvSpPr>
        <p:spPr>
          <a:xfrm>
            <a:off x="471399" y="559678"/>
            <a:ext cx="4124507" cy="2221622"/>
          </a:xfrm>
        </p:spPr>
        <p:txBody>
          <a:bodyPr>
            <a:normAutofit/>
          </a:bodyPr>
          <a:lstStyle/>
          <a:p>
            <a:r>
              <a:rPr lang="en-ZA" sz="4400" dirty="0" smtClean="0"/>
              <a:t>Monitoring</a:t>
            </a:r>
            <a:endParaRPr lang="en-ZA" sz="4400" dirty="0"/>
          </a:p>
        </p:txBody>
      </p:sp>
      <p:sp>
        <p:nvSpPr>
          <p:cNvPr id="3" name="Text Placeholder 2">
            <a:extLst>
              <a:ext uri="{FF2B5EF4-FFF2-40B4-BE49-F238E27FC236}">
                <a16:creationId xmlns:a16="http://schemas.microsoft.com/office/drawing/2014/main" id="{6DCC875B-FB79-4EB2-ACC0-A26593F489C1}"/>
              </a:ext>
            </a:extLst>
          </p:cNvPr>
          <p:cNvSpPr>
            <a:spLocks noGrp="1"/>
          </p:cNvSpPr>
          <p:nvPr>
            <p:ph type="body" sz="quarter" idx="18"/>
          </p:nvPr>
        </p:nvSpPr>
        <p:spPr>
          <a:xfrm>
            <a:off x="762000" y="2895601"/>
            <a:ext cx="3842550" cy="1408486"/>
          </a:xfrm>
        </p:spPr>
        <p:txBody>
          <a:bodyPr>
            <a:normAutofit fontScale="92500" lnSpcReduction="10000"/>
          </a:bodyPr>
          <a:lstStyle/>
          <a:p>
            <a:r>
              <a:rPr lang="en-ZA" dirty="0" smtClean="0"/>
              <a:t>As a designed technician, I must know the moving parts of projects!!</a:t>
            </a:r>
          </a:p>
          <a:p>
            <a:r>
              <a:rPr lang="en-ZA" dirty="0" smtClean="0"/>
              <a:t>My key responsibility is to collect information</a:t>
            </a:r>
            <a:endParaRPr lang="en-ZA" dirty="0"/>
          </a:p>
        </p:txBody>
      </p:sp>
      <p:sp>
        <p:nvSpPr>
          <p:cNvPr id="10" name="Slide Number Placeholder 9">
            <a:extLst>
              <a:ext uri="{FF2B5EF4-FFF2-40B4-BE49-F238E27FC236}">
                <a16:creationId xmlns:a16="http://schemas.microsoft.com/office/drawing/2014/main" id="{EC7ECEE9-580B-8B4A-919F-4C04337CEC51}"/>
              </a:ext>
            </a:extLst>
          </p:cNvPr>
          <p:cNvSpPr>
            <a:spLocks noGrp="1"/>
          </p:cNvSpPr>
          <p:nvPr>
            <p:ph type="sldNum" sz="quarter" idx="12"/>
          </p:nvPr>
        </p:nvSpPr>
        <p:spPr/>
        <p:txBody>
          <a:bodyPr/>
          <a:lstStyle/>
          <a:p>
            <a:fld id="{13D2E340-0663-474B-992C-9192B5C45E57}" type="slidenum">
              <a:rPr lang="en-ZA" smtClean="0"/>
              <a:t>22</a:t>
            </a:fld>
            <a:endParaRPr lang="en-ZA"/>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13093" y="501348"/>
            <a:ext cx="1340363" cy="125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5" name="Diagram 4"/>
          <p:cNvGraphicFramePr/>
          <p:nvPr>
            <p:extLst>
              <p:ext uri="{D42A27DB-BD31-4B8C-83A1-F6EECF244321}">
                <p14:modId xmlns:p14="http://schemas.microsoft.com/office/powerpoint/2010/main" val="30452286"/>
              </p:ext>
            </p:extLst>
          </p:nvPr>
        </p:nvGraphicFramePr>
        <p:xfrm>
          <a:off x="4821794" y="678897"/>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6457248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4DA9A-F01A-481E-A192-F11CA07CCE35}"/>
              </a:ext>
            </a:extLst>
          </p:cNvPr>
          <p:cNvSpPr>
            <a:spLocks noGrp="1"/>
          </p:cNvSpPr>
          <p:nvPr>
            <p:ph type="title"/>
          </p:nvPr>
        </p:nvSpPr>
        <p:spPr>
          <a:xfrm>
            <a:off x="471399" y="559678"/>
            <a:ext cx="4124507" cy="2221622"/>
          </a:xfrm>
        </p:spPr>
        <p:txBody>
          <a:bodyPr>
            <a:normAutofit/>
          </a:bodyPr>
          <a:lstStyle/>
          <a:p>
            <a:r>
              <a:rPr lang="en-ZA" sz="4400" dirty="0" smtClean="0"/>
              <a:t>Maintenance</a:t>
            </a:r>
            <a:endParaRPr lang="en-ZA" sz="4400" dirty="0"/>
          </a:p>
        </p:txBody>
      </p:sp>
      <p:sp>
        <p:nvSpPr>
          <p:cNvPr id="3" name="Text Placeholder 2">
            <a:extLst>
              <a:ext uri="{FF2B5EF4-FFF2-40B4-BE49-F238E27FC236}">
                <a16:creationId xmlns:a16="http://schemas.microsoft.com/office/drawing/2014/main" id="{6DCC875B-FB79-4EB2-ACC0-A26593F489C1}"/>
              </a:ext>
            </a:extLst>
          </p:cNvPr>
          <p:cNvSpPr>
            <a:spLocks noGrp="1"/>
          </p:cNvSpPr>
          <p:nvPr>
            <p:ph type="body" sz="quarter" idx="18"/>
          </p:nvPr>
        </p:nvSpPr>
        <p:spPr>
          <a:xfrm>
            <a:off x="762000" y="2895601"/>
            <a:ext cx="3842550" cy="1408486"/>
          </a:xfrm>
        </p:spPr>
        <p:txBody>
          <a:bodyPr>
            <a:normAutofit/>
          </a:bodyPr>
          <a:lstStyle/>
          <a:p>
            <a:r>
              <a:rPr lang="en-ZA" i="1" dirty="0" smtClean="0">
                <a:solidFill>
                  <a:srgbClr val="FF0000"/>
                </a:solidFill>
              </a:rPr>
              <a:t>The philosophy is to apply engineering concept to optimize facilities for better reliability</a:t>
            </a:r>
            <a:endParaRPr lang="en-ZA" i="1" dirty="0">
              <a:solidFill>
                <a:srgbClr val="FF0000"/>
              </a:solidFill>
            </a:endParaRPr>
          </a:p>
        </p:txBody>
      </p:sp>
      <p:sp>
        <p:nvSpPr>
          <p:cNvPr id="10" name="Slide Number Placeholder 9">
            <a:extLst>
              <a:ext uri="{FF2B5EF4-FFF2-40B4-BE49-F238E27FC236}">
                <a16:creationId xmlns:a16="http://schemas.microsoft.com/office/drawing/2014/main" id="{EC7ECEE9-580B-8B4A-919F-4C04337CEC51}"/>
              </a:ext>
            </a:extLst>
          </p:cNvPr>
          <p:cNvSpPr>
            <a:spLocks noGrp="1"/>
          </p:cNvSpPr>
          <p:nvPr>
            <p:ph type="sldNum" sz="quarter" idx="12"/>
          </p:nvPr>
        </p:nvSpPr>
        <p:spPr/>
        <p:txBody>
          <a:bodyPr/>
          <a:lstStyle/>
          <a:p>
            <a:fld id="{13D2E340-0663-474B-992C-9192B5C45E57}" type="slidenum">
              <a:rPr lang="en-ZA" smtClean="0"/>
              <a:t>23</a:t>
            </a:fld>
            <a:endParaRPr lang="en-ZA"/>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3093" y="501348"/>
            <a:ext cx="1340363" cy="125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6" name="Diagram 5"/>
          <p:cNvGraphicFramePr/>
          <p:nvPr>
            <p:extLst>
              <p:ext uri="{D42A27DB-BD31-4B8C-83A1-F6EECF244321}">
                <p14:modId xmlns:p14="http://schemas.microsoft.com/office/powerpoint/2010/main" val="4194877426"/>
              </p:ext>
            </p:extLst>
          </p:nvPr>
        </p:nvGraphicFramePr>
        <p:xfrm>
          <a:off x="4895150" y="279797"/>
          <a:ext cx="699027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0777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4DA9A-F01A-481E-A192-F11CA07CCE35}"/>
              </a:ext>
            </a:extLst>
          </p:cNvPr>
          <p:cNvSpPr>
            <a:spLocks noGrp="1"/>
          </p:cNvSpPr>
          <p:nvPr>
            <p:ph type="title"/>
          </p:nvPr>
        </p:nvSpPr>
        <p:spPr>
          <a:xfrm>
            <a:off x="471399" y="559678"/>
            <a:ext cx="4124507" cy="2221622"/>
          </a:xfrm>
        </p:spPr>
        <p:txBody>
          <a:bodyPr>
            <a:normAutofit/>
          </a:bodyPr>
          <a:lstStyle/>
          <a:p>
            <a:r>
              <a:rPr lang="en-ZA" sz="4400" dirty="0" smtClean="0"/>
              <a:t>Procurement</a:t>
            </a:r>
            <a:endParaRPr lang="en-ZA" sz="4400" dirty="0"/>
          </a:p>
        </p:txBody>
      </p:sp>
      <p:sp>
        <p:nvSpPr>
          <p:cNvPr id="3" name="Text Placeholder 2">
            <a:extLst>
              <a:ext uri="{FF2B5EF4-FFF2-40B4-BE49-F238E27FC236}">
                <a16:creationId xmlns:a16="http://schemas.microsoft.com/office/drawing/2014/main" id="{6DCC875B-FB79-4EB2-ACC0-A26593F489C1}"/>
              </a:ext>
            </a:extLst>
          </p:cNvPr>
          <p:cNvSpPr>
            <a:spLocks noGrp="1"/>
          </p:cNvSpPr>
          <p:nvPr>
            <p:ph type="body" sz="quarter" idx="18"/>
          </p:nvPr>
        </p:nvSpPr>
        <p:spPr>
          <a:xfrm>
            <a:off x="762000" y="2895601"/>
            <a:ext cx="3842550" cy="1408486"/>
          </a:xfrm>
        </p:spPr>
        <p:txBody>
          <a:bodyPr>
            <a:normAutofit/>
          </a:bodyPr>
          <a:lstStyle/>
          <a:p>
            <a:r>
              <a:rPr lang="en-ZA" dirty="0" smtClean="0"/>
              <a:t>I must procure based on procurement plan and procedures set.</a:t>
            </a:r>
            <a:endParaRPr lang="en-ZA" dirty="0"/>
          </a:p>
        </p:txBody>
      </p:sp>
      <p:sp>
        <p:nvSpPr>
          <p:cNvPr id="10" name="Slide Number Placeholder 9">
            <a:extLst>
              <a:ext uri="{FF2B5EF4-FFF2-40B4-BE49-F238E27FC236}">
                <a16:creationId xmlns:a16="http://schemas.microsoft.com/office/drawing/2014/main" id="{EC7ECEE9-580B-8B4A-919F-4C04337CEC51}"/>
              </a:ext>
            </a:extLst>
          </p:cNvPr>
          <p:cNvSpPr>
            <a:spLocks noGrp="1"/>
          </p:cNvSpPr>
          <p:nvPr>
            <p:ph type="sldNum" sz="quarter" idx="12"/>
          </p:nvPr>
        </p:nvSpPr>
        <p:spPr/>
        <p:txBody>
          <a:bodyPr/>
          <a:lstStyle/>
          <a:p>
            <a:fld id="{13D2E340-0663-474B-992C-9192B5C45E57}" type="slidenum">
              <a:rPr lang="en-ZA" smtClean="0"/>
              <a:t>24</a:t>
            </a:fld>
            <a:endParaRPr lang="en-ZA"/>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3093" y="501348"/>
            <a:ext cx="1340363" cy="125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6" name="Diagram 5"/>
          <p:cNvGraphicFramePr/>
          <p:nvPr>
            <p:extLst>
              <p:ext uri="{D42A27DB-BD31-4B8C-83A1-F6EECF244321}">
                <p14:modId xmlns:p14="http://schemas.microsoft.com/office/powerpoint/2010/main" val="1892127280"/>
              </p:ext>
            </p:extLst>
          </p:nvPr>
        </p:nvGraphicFramePr>
        <p:xfrm>
          <a:off x="4895150" y="71966"/>
          <a:ext cx="6990279"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lowchart: Decision 4"/>
          <p:cNvSpPr/>
          <p:nvPr/>
        </p:nvSpPr>
        <p:spPr>
          <a:xfrm>
            <a:off x="5759016" y="5490634"/>
            <a:ext cx="5054757" cy="1313412"/>
          </a:xfrm>
          <a:prstGeom prst="flowChartDecision">
            <a:avLst/>
          </a:prstGeom>
          <a:solidFill>
            <a:srgbClr val="C00000"/>
          </a:solidFill>
          <a:ln>
            <a:solidFill>
              <a:schemeClr val="tx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Caution!! Remember Public procurement Act (Amendment) Act 914</a:t>
            </a:r>
            <a:endParaRPr lang="en-GB" dirty="0"/>
          </a:p>
        </p:txBody>
      </p:sp>
    </p:spTree>
    <p:extLst>
      <p:ext uri="{BB962C8B-B14F-4D97-AF65-F5344CB8AC3E}">
        <p14:creationId xmlns:p14="http://schemas.microsoft.com/office/powerpoint/2010/main" val="24247526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253741" y="698578"/>
            <a:ext cx="4575735" cy="2150310"/>
          </a:xfrm>
        </p:spPr>
        <p:txBody>
          <a:bodyPr/>
          <a:lstStyle/>
          <a:p>
            <a:pPr algn="l"/>
            <a:r>
              <a:rPr lang="en-ZA" sz="4800" dirty="0" smtClean="0"/>
              <a:t>Health &amp; Safety </a:t>
            </a:r>
            <a:endParaRPr lang="en-ZA" dirty="0"/>
          </a:p>
        </p:txBody>
      </p:sp>
      <p:sp>
        <p:nvSpPr>
          <p:cNvPr id="3" name="Content Placeholder 2">
            <a:extLst>
              <a:ext uri="{FF2B5EF4-FFF2-40B4-BE49-F238E27FC236}">
                <a16:creationId xmlns:a16="http://schemas.microsoft.com/office/drawing/2014/main" id="{3AD45E12-8254-4FAB-AF03-3FA92E2DC3BF}"/>
              </a:ext>
            </a:extLst>
          </p:cNvPr>
          <p:cNvSpPr>
            <a:spLocks noGrp="1"/>
          </p:cNvSpPr>
          <p:nvPr>
            <p:ph idx="1"/>
          </p:nvPr>
        </p:nvSpPr>
        <p:spPr>
          <a:xfrm>
            <a:off x="4999725" y="239651"/>
            <a:ext cx="7107074" cy="3487617"/>
          </a:xfrm>
          <a:solidFill>
            <a:schemeClr val="accent2">
              <a:lumMod val="60000"/>
              <a:lumOff val="40000"/>
            </a:schemeClr>
          </a:solidFill>
          <a:effectLst>
            <a:outerShdw blurRad="50800" dist="38100" dir="2700000" algn="tl" rotWithShape="0">
              <a:prstClr val="black">
                <a:alpha val="40000"/>
              </a:prstClr>
            </a:outerShdw>
          </a:effectLst>
        </p:spPr>
        <p:txBody>
          <a:bodyPr/>
          <a:lstStyle/>
          <a:p>
            <a:r>
              <a:rPr lang="en-ZA" dirty="0" smtClean="0">
                <a:solidFill>
                  <a:schemeClr val="tx1"/>
                </a:solidFill>
              </a:rPr>
              <a:t>Identify all possible potential sources risk/hazard</a:t>
            </a:r>
            <a:endParaRPr lang="en-ZA" dirty="0">
              <a:solidFill>
                <a:schemeClr val="tx1"/>
              </a:solidFill>
            </a:endParaRPr>
          </a:p>
          <a:p>
            <a:r>
              <a:rPr lang="en-ZA" dirty="0" smtClean="0">
                <a:solidFill>
                  <a:schemeClr val="tx1"/>
                </a:solidFill>
              </a:rPr>
              <a:t>Develop checklist to serve as a guide on site (e.g. assessing a workshop)</a:t>
            </a:r>
          </a:p>
          <a:p>
            <a:r>
              <a:rPr lang="en-ZA" dirty="0" smtClean="0">
                <a:solidFill>
                  <a:schemeClr val="tx1"/>
                </a:solidFill>
              </a:rPr>
              <a:t>Develop a guide manual on health and safety </a:t>
            </a:r>
            <a:endParaRPr lang="en-ZA" dirty="0">
              <a:solidFill>
                <a:schemeClr val="tx1"/>
              </a:solidFill>
            </a:endParaRPr>
          </a:p>
          <a:p>
            <a:r>
              <a:rPr lang="en-ZA" dirty="0" smtClean="0">
                <a:solidFill>
                  <a:schemeClr val="tx1"/>
                </a:solidFill>
              </a:rPr>
              <a:t>Attitude for house cleaning after each day’s job</a:t>
            </a:r>
          </a:p>
          <a:p>
            <a:r>
              <a:rPr lang="en-ZA" dirty="0" smtClean="0">
                <a:solidFill>
                  <a:schemeClr val="tx1"/>
                </a:solidFill>
              </a:rPr>
              <a:t>Make provision for health and safety protective items</a:t>
            </a:r>
          </a:p>
          <a:p>
            <a:r>
              <a:rPr lang="en-ZA" dirty="0" smtClean="0">
                <a:solidFill>
                  <a:schemeClr val="tx1"/>
                </a:solidFill>
              </a:rPr>
              <a:t>Acquire health and safety policies, regulations, etc.</a:t>
            </a:r>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ZA" smtClean="0"/>
              <a:t>25</a:t>
            </a:fld>
            <a:endParaRPr lang="en-ZA"/>
          </a:p>
        </p:txBody>
      </p:sp>
      <p:sp>
        <p:nvSpPr>
          <p:cNvPr id="5" name="Title 1">
            <a:extLst>
              <a:ext uri="{FF2B5EF4-FFF2-40B4-BE49-F238E27FC236}">
                <a16:creationId xmlns:a16="http://schemas.microsoft.com/office/drawing/2014/main" id="{F672769D-B8C8-4982-AE15-C41C3D921D39}"/>
              </a:ext>
            </a:extLst>
          </p:cNvPr>
          <p:cNvSpPr txBox="1">
            <a:spLocks/>
          </p:cNvSpPr>
          <p:nvPr/>
        </p:nvSpPr>
        <p:spPr>
          <a:xfrm>
            <a:off x="253740" y="2960538"/>
            <a:ext cx="4575735" cy="789451"/>
          </a:xfrm>
          <a:prstGeom prst="rect">
            <a:avLst/>
          </a:prstGeom>
          <a:solidFill>
            <a:schemeClr val="accent3"/>
          </a:solidFill>
        </p:spPr>
        <p:txBody>
          <a:bodyPr vert="horz" lIns="91440" tIns="45720" rIns="91440" bIns="45720" rtlCol="0" anchor="b">
            <a:normAutofit fontScale="92500" lnSpcReduction="10000"/>
          </a:bodyPr>
          <a:lstStyle>
            <a:lvl1pPr algn="r" defTabSz="914400" rtl="0" eaLnBrk="1" latinLnBrk="0" hangingPunct="1">
              <a:lnSpc>
                <a:spcPct val="90000"/>
              </a:lnSpc>
              <a:spcBef>
                <a:spcPct val="0"/>
              </a:spcBef>
              <a:buNone/>
              <a:defRPr sz="5000" b="0" i="1" kern="1200" baseline="0">
                <a:solidFill>
                  <a:schemeClr val="tx1">
                    <a:lumMod val="85000"/>
                    <a:lumOff val="15000"/>
                  </a:schemeClr>
                </a:solidFill>
                <a:latin typeface="+mj-lt"/>
                <a:ea typeface="+mj-ea"/>
                <a:cs typeface="+mj-cs"/>
              </a:defRPr>
            </a:lvl1pPr>
          </a:lstStyle>
          <a:p>
            <a:r>
              <a:rPr lang="en-ZA" sz="2000" b="1" dirty="0" smtClean="0"/>
              <a:t>An engineering requirement to ensure and control the impact of risk</a:t>
            </a:r>
            <a:endParaRPr lang="en-ZA" sz="2400" b="1" dirty="0"/>
          </a:p>
        </p:txBody>
      </p:sp>
      <p:sp>
        <p:nvSpPr>
          <p:cNvPr id="6" name="Oval 5"/>
          <p:cNvSpPr/>
          <p:nvPr/>
        </p:nvSpPr>
        <p:spPr>
          <a:xfrm>
            <a:off x="6662057" y="5101710"/>
            <a:ext cx="4026768" cy="15561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t>An activity!!</a:t>
            </a:r>
            <a:endParaRPr lang="en-GB" sz="3200" dirty="0"/>
          </a:p>
        </p:txBody>
      </p:sp>
    </p:spTree>
    <p:extLst>
      <p:ext uri="{BB962C8B-B14F-4D97-AF65-F5344CB8AC3E}">
        <p14:creationId xmlns:p14="http://schemas.microsoft.com/office/powerpoint/2010/main" val="12807268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2769D-B8C8-4982-AE15-C41C3D921D39}"/>
              </a:ext>
            </a:extLst>
          </p:cNvPr>
          <p:cNvSpPr>
            <a:spLocks noGrp="1"/>
          </p:cNvSpPr>
          <p:nvPr>
            <p:ph type="title"/>
          </p:nvPr>
        </p:nvSpPr>
        <p:spPr>
          <a:xfrm>
            <a:off x="253741" y="698578"/>
            <a:ext cx="4575735" cy="2150310"/>
          </a:xfrm>
        </p:spPr>
        <p:txBody>
          <a:bodyPr/>
          <a:lstStyle/>
          <a:p>
            <a:pPr algn="l"/>
            <a:r>
              <a:rPr lang="en-ZA" sz="4800" dirty="0" smtClean="0"/>
              <a:t>Environmental Sustainability</a:t>
            </a:r>
            <a:endParaRPr lang="en-ZA" dirty="0"/>
          </a:p>
        </p:txBody>
      </p:sp>
      <p:sp>
        <p:nvSpPr>
          <p:cNvPr id="3" name="Content Placeholder 2">
            <a:extLst>
              <a:ext uri="{FF2B5EF4-FFF2-40B4-BE49-F238E27FC236}">
                <a16:creationId xmlns:a16="http://schemas.microsoft.com/office/drawing/2014/main" id="{3AD45E12-8254-4FAB-AF03-3FA92E2DC3BF}"/>
              </a:ext>
            </a:extLst>
          </p:cNvPr>
          <p:cNvSpPr>
            <a:spLocks noGrp="1"/>
          </p:cNvSpPr>
          <p:nvPr>
            <p:ph idx="1"/>
          </p:nvPr>
        </p:nvSpPr>
        <p:spPr>
          <a:xfrm>
            <a:off x="4931572" y="34080"/>
            <a:ext cx="3468413" cy="3487617"/>
          </a:xfrm>
          <a:solidFill>
            <a:schemeClr val="accent5">
              <a:lumMod val="20000"/>
              <a:lumOff val="80000"/>
            </a:schemeClr>
          </a:solidFill>
          <a:effectLst>
            <a:outerShdw blurRad="50800" dist="38100" dir="2700000" algn="tl" rotWithShape="0">
              <a:prstClr val="black">
                <a:alpha val="40000"/>
              </a:prstClr>
            </a:outerShdw>
          </a:effectLst>
        </p:spPr>
        <p:txBody>
          <a:bodyPr>
            <a:normAutofit/>
          </a:bodyPr>
          <a:lstStyle/>
          <a:p>
            <a:r>
              <a:rPr lang="en-ZA" dirty="0" smtClean="0">
                <a:solidFill>
                  <a:schemeClr val="tx1"/>
                </a:solidFill>
              </a:rPr>
              <a:t>Life cycle analysis</a:t>
            </a:r>
          </a:p>
          <a:p>
            <a:r>
              <a:rPr lang="en-ZA" dirty="0" smtClean="0">
                <a:solidFill>
                  <a:schemeClr val="tx1"/>
                </a:solidFill>
              </a:rPr>
              <a:t>Design for the environment</a:t>
            </a:r>
            <a:endParaRPr lang="en-ZA" dirty="0">
              <a:solidFill>
                <a:schemeClr val="tx1"/>
              </a:solidFill>
            </a:endParaRPr>
          </a:p>
          <a:p>
            <a:r>
              <a:rPr lang="en-ZA" dirty="0" smtClean="0">
                <a:solidFill>
                  <a:schemeClr val="tx1"/>
                </a:solidFill>
              </a:rPr>
              <a:t>Design for recycling</a:t>
            </a:r>
          </a:p>
          <a:p>
            <a:r>
              <a:rPr lang="en-ZA" dirty="0" smtClean="0">
                <a:solidFill>
                  <a:schemeClr val="tx1"/>
                </a:solidFill>
              </a:rPr>
              <a:t>Design for disassembling</a:t>
            </a:r>
          </a:p>
          <a:p>
            <a:r>
              <a:rPr lang="en-ZA" dirty="0" smtClean="0">
                <a:solidFill>
                  <a:schemeClr val="tx1"/>
                </a:solidFill>
              </a:rPr>
              <a:t>Choice of technology for construction, operation and maintenance</a:t>
            </a:r>
          </a:p>
        </p:txBody>
      </p:sp>
      <p:sp>
        <p:nvSpPr>
          <p:cNvPr id="4" name="Slide Number Placeholder 3">
            <a:extLst>
              <a:ext uri="{FF2B5EF4-FFF2-40B4-BE49-F238E27FC236}">
                <a16:creationId xmlns:a16="http://schemas.microsoft.com/office/drawing/2014/main" id="{D0C282D6-6FE9-264F-8985-EBC964197BF5}"/>
              </a:ext>
            </a:extLst>
          </p:cNvPr>
          <p:cNvSpPr>
            <a:spLocks noGrp="1"/>
          </p:cNvSpPr>
          <p:nvPr>
            <p:ph type="sldNum" sz="quarter" idx="12"/>
          </p:nvPr>
        </p:nvSpPr>
        <p:spPr/>
        <p:txBody>
          <a:bodyPr/>
          <a:lstStyle/>
          <a:p>
            <a:fld id="{13D2E340-0663-474B-992C-9192B5C45E57}" type="slidenum">
              <a:rPr lang="en-ZA" smtClean="0"/>
              <a:t>26</a:t>
            </a:fld>
            <a:endParaRPr lang="en-ZA"/>
          </a:p>
        </p:txBody>
      </p:sp>
      <p:sp>
        <p:nvSpPr>
          <p:cNvPr id="5" name="Title 1">
            <a:extLst>
              <a:ext uri="{FF2B5EF4-FFF2-40B4-BE49-F238E27FC236}">
                <a16:creationId xmlns:a16="http://schemas.microsoft.com/office/drawing/2014/main" id="{F672769D-B8C8-4982-AE15-C41C3D921D39}"/>
              </a:ext>
            </a:extLst>
          </p:cNvPr>
          <p:cNvSpPr txBox="1">
            <a:spLocks/>
          </p:cNvSpPr>
          <p:nvPr/>
        </p:nvSpPr>
        <p:spPr>
          <a:xfrm>
            <a:off x="253740" y="2960537"/>
            <a:ext cx="4575735" cy="1628501"/>
          </a:xfrm>
          <a:prstGeom prst="rect">
            <a:avLst/>
          </a:prstGeom>
          <a:solidFill>
            <a:schemeClr val="accent4">
              <a:lumMod val="60000"/>
              <a:lumOff val="40000"/>
            </a:schemeClr>
          </a:solidFill>
        </p:spPr>
        <p:txBody>
          <a:bodyPr vert="horz" lIns="91440" tIns="45720" rIns="91440" bIns="45720" rtlCol="0" anchor="b">
            <a:normAutofit lnSpcReduction="10000"/>
          </a:bodyPr>
          <a:lstStyle>
            <a:lvl1pPr algn="r" defTabSz="914400" rtl="0" eaLnBrk="1" latinLnBrk="0" hangingPunct="1">
              <a:lnSpc>
                <a:spcPct val="90000"/>
              </a:lnSpc>
              <a:spcBef>
                <a:spcPct val="0"/>
              </a:spcBef>
              <a:buNone/>
              <a:defRPr sz="5000" b="0" i="1" kern="1200" baseline="0">
                <a:solidFill>
                  <a:schemeClr val="tx1">
                    <a:lumMod val="85000"/>
                    <a:lumOff val="15000"/>
                  </a:schemeClr>
                </a:solidFill>
                <a:latin typeface="+mj-lt"/>
                <a:ea typeface="+mj-ea"/>
                <a:cs typeface="+mj-cs"/>
              </a:defRPr>
            </a:lvl1pPr>
          </a:lstStyle>
          <a:p>
            <a:r>
              <a:rPr lang="en-ZA" sz="2000" b="1" dirty="0" smtClean="0"/>
              <a:t>The characteristics of an engineering practitioner is to ensure that projects do not impact severely to the environment to affect negatively the future use</a:t>
            </a:r>
            <a:endParaRPr lang="en-ZA" sz="2400" b="1" dirty="0"/>
          </a:p>
        </p:txBody>
      </p:sp>
      <p:sp>
        <p:nvSpPr>
          <p:cNvPr id="7" name="Content Placeholder 2">
            <a:extLst>
              <a:ext uri="{FF2B5EF4-FFF2-40B4-BE49-F238E27FC236}">
                <a16:creationId xmlns:a16="http://schemas.microsoft.com/office/drawing/2014/main" id="{3AD45E12-8254-4FAB-AF03-3FA92E2DC3BF}"/>
              </a:ext>
            </a:extLst>
          </p:cNvPr>
          <p:cNvSpPr txBox="1">
            <a:spLocks/>
          </p:cNvSpPr>
          <p:nvPr/>
        </p:nvSpPr>
        <p:spPr>
          <a:xfrm>
            <a:off x="8572134" y="29924"/>
            <a:ext cx="3468413" cy="3487617"/>
          </a:xfrm>
          <a:prstGeom prst="rect">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2700000" scaled="1"/>
            <a:tileRect/>
          </a:gradFill>
          <a:effectLst>
            <a:outerShdw blurRad="50800" dist="38100" dir="2700000" algn="tl" rotWithShape="0">
              <a:prstClr val="black">
                <a:alpha val="40000"/>
              </a:prstClr>
            </a:outerShdw>
          </a:effectLst>
        </p:spPr>
        <p:txBody>
          <a:bodyPr vert="horz" lIns="91440" tIns="45720" rIns="91440" bIns="45720" rtlCol="0">
            <a:normAutofit/>
          </a:bodyPr>
          <a:lstStyle>
            <a:lvl1pPr marL="283464" indent="-283464" algn="l" defTabSz="914400" rtl="0" eaLnBrk="1" latinLnBrk="0" hangingPunct="1">
              <a:lnSpc>
                <a:spcPct val="112000"/>
              </a:lnSpc>
              <a:spcBef>
                <a:spcPts val="900"/>
              </a:spcBef>
              <a:buFont typeface="Arial" panose="020B0604020202020204" pitchFamily="34" charset="0"/>
              <a:buChar char="•"/>
              <a:defRPr sz="2000" kern="1200" baseline="0">
                <a:solidFill>
                  <a:schemeClr val="tx1">
                    <a:lumMod val="85000"/>
                    <a:lumOff val="15000"/>
                  </a:schemeClr>
                </a:solidFill>
                <a:latin typeface="+mn-lt"/>
                <a:ea typeface="+mn-ea"/>
                <a:cs typeface="+mn-cs"/>
              </a:defRPr>
            </a:lvl1pPr>
            <a:lvl2pPr marL="685800" indent="-283464" algn="l" defTabSz="914400" rtl="0" eaLnBrk="1" latinLnBrk="0" hangingPunct="1">
              <a:lnSpc>
                <a:spcPct val="112000"/>
              </a:lnSpc>
              <a:spcBef>
                <a:spcPts val="900"/>
              </a:spcBef>
              <a:buFont typeface="Corbel" panose="020B0503020204020204" pitchFamily="34" charset="0"/>
              <a:buChar char="–"/>
              <a:defRPr sz="1800" kern="1200" baseline="0">
                <a:solidFill>
                  <a:schemeClr val="tx1">
                    <a:lumMod val="85000"/>
                    <a:lumOff val="15000"/>
                  </a:schemeClr>
                </a:solidFill>
                <a:latin typeface="+mn-lt"/>
                <a:ea typeface="+mn-ea"/>
                <a:cs typeface="+mn-cs"/>
              </a:defRPr>
            </a:lvl2pPr>
            <a:lvl3pPr marL="1143000" indent="-283464" algn="l" defTabSz="914400" rtl="0" eaLnBrk="1" latinLnBrk="0" hangingPunct="1">
              <a:lnSpc>
                <a:spcPct val="112000"/>
              </a:lnSpc>
              <a:spcBef>
                <a:spcPts val="900"/>
              </a:spcBef>
              <a:buFont typeface="Arial" panose="020B0604020202020204" pitchFamily="34" charset="0"/>
              <a:buChar char="•"/>
              <a:defRPr sz="1600" kern="1200" baseline="0">
                <a:solidFill>
                  <a:schemeClr val="tx1">
                    <a:lumMod val="85000"/>
                    <a:lumOff val="15000"/>
                  </a:schemeClr>
                </a:solidFill>
                <a:latin typeface="+mn-lt"/>
                <a:ea typeface="+mn-ea"/>
                <a:cs typeface="+mn-cs"/>
              </a:defRPr>
            </a:lvl3pPr>
            <a:lvl4pPr marL="1600200" indent="-283464" algn="l" defTabSz="914400" rtl="0" eaLnBrk="1" latinLnBrk="0" hangingPunct="1">
              <a:lnSpc>
                <a:spcPct val="112000"/>
              </a:lnSpc>
              <a:spcBef>
                <a:spcPts val="900"/>
              </a:spcBef>
              <a:buFont typeface="Corbel" panose="020B0503020204020204" pitchFamily="34" charset="0"/>
              <a:buChar char="–"/>
              <a:defRPr sz="1400" kern="1200" baseline="0">
                <a:solidFill>
                  <a:schemeClr val="tx1">
                    <a:lumMod val="85000"/>
                    <a:lumOff val="15000"/>
                  </a:schemeClr>
                </a:solidFill>
                <a:latin typeface="+mn-lt"/>
                <a:ea typeface="+mn-ea"/>
                <a:cs typeface="+mn-cs"/>
              </a:defRPr>
            </a:lvl4pPr>
            <a:lvl5pPr marL="2057400" indent="-283464" algn="l" defTabSz="914400" rtl="0" eaLnBrk="1" latinLnBrk="0" hangingPunct="1">
              <a:lnSpc>
                <a:spcPct val="112000"/>
              </a:lnSpc>
              <a:spcBef>
                <a:spcPts val="9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5pPr>
            <a:lvl6pPr marL="25146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6pPr>
            <a:lvl7pPr marL="2971800" indent="-283464" algn="l" defTabSz="914400" rtl="0" eaLnBrk="1" latinLnBrk="0" hangingPunct="1">
              <a:lnSpc>
                <a:spcPct val="112000"/>
              </a:lnSpc>
              <a:spcBef>
                <a:spcPts val="1300"/>
              </a:spcBef>
              <a:buFont typeface="Arial" panose="020B0604020202020204" pitchFamily="34" charset="0"/>
              <a:buChar char="•"/>
              <a:defRPr sz="1400" i="1" kern="1200">
                <a:solidFill>
                  <a:schemeClr val="tx1">
                    <a:lumMod val="85000"/>
                    <a:lumOff val="15000"/>
                  </a:schemeClr>
                </a:solidFill>
                <a:latin typeface="+mn-lt"/>
                <a:ea typeface="+mn-ea"/>
                <a:cs typeface="+mn-cs"/>
              </a:defRPr>
            </a:lvl7pPr>
            <a:lvl8pPr marL="3429000" indent="-283464" algn="l" defTabSz="914400" rtl="0" eaLnBrk="1" latinLnBrk="0" hangingPunct="1">
              <a:lnSpc>
                <a:spcPct val="112000"/>
              </a:lnSpc>
              <a:spcBef>
                <a:spcPts val="1300"/>
              </a:spcBef>
              <a:buFont typeface="Corbel" panose="020B0503020204020204" pitchFamily="34" charset="0"/>
              <a:buChar char="–"/>
              <a:defRPr sz="1400" kern="1200">
                <a:solidFill>
                  <a:schemeClr val="tx1">
                    <a:lumMod val="85000"/>
                    <a:lumOff val="15000"/>
                  </a:schemeClr>
                </a:solidFill>
                <a:latin typeface="+mn-lt"/>
                <a:ea typeface="+mn-ea"/>
                <a:cs typeface="+mn-cs"/>
              </a:defRPr>
            </a:lvl8pPr>
            <a:lvl9pPr marL="3886200" indent="-283464" algn="l" defTabSz="914400" rtl="0" eaLnBrk="1" latinLnBrk="0" hangingPunct="1">
              <a:lnSpc>
                <a:spcPct val="112000"/>
              </a:lnSpc>
              <a:spcBef>
                <a:spcPts val="1300"/>
              </a:spcBef>
              <a:buFont typeface="Arial" panose="020B0604020202020204" pitchFamily="34" charset="0"/>
              <a:buChar char="•"/>
              <a:defRPr sz="1400" i="1" kern="1200" baseline="0">
                <a:solidFill>
                  <a:schemeClr val="tx1">
                    <a:lumMod val="85000"/>
                    <a:lumOff val="15000"/>
                  </a:schemeClr>
                </a:solidFill>
                <a:latin typeface="+mn-lt"/>
                <a:ea typeface="+mn-ea"/>
                <a:cs typeface="+mn-cs"/>
              </a:defRPr>
            </a:lvl9pPr>
          </a:lstStyle>
          <a:p>
            <a:pPr marL="0" indent="0">
              <a:buNone/>
            </a:pPr>
            <a:r>
              <a:rPr lang="en-ZA" b="1" i="1" dirty="0" smtClean="0">
                <a:solidFill>
                  <a:srgbClr val="FF0000"/>
                </a:solidFill>
              </a:rPr>
              <a:t>Always think of</a:t>
            </a:r>
            <a:r>
              <a:rPr lang="en-ZA" dirty="0" smtClean="0">
                <a:solidFill>
                  <a:schemeClr val="tx1"/>
                </a:solidFill>
              </a:rPr>
              <a:t>….</a:t>
            </a:r>
          </a:p>
          <a:p>
            <a:r>
              <a:rPr lang="en-ZA" dirty="0" smtClean="0">
                <a:solidFill>
                  <a:schemeClr val="tx1"/>
                </a:solidFill>
              </a:rPr>
              <a:t>Material management</a:t>
            </a:r>
          </a:p>
          <a:p>
            <a:r>
              <a:rPr lang="en-ZA" dirty="0" smtClean="0">
                <a:solidFill>
                  <a:schemeClr val="tx1"/>
                </a:solidFill>
              </a:rPr>
              <a:t>Waste reduction</a:t>
            </a:r>
          </a:p>
          <a:p>
            <a:r>
              <a:rPr lang="en-ZA" dirty="0" smtClean="0">
                <a:solidFill>
                  <a:schemeClr val="tx1"/>
                </a:solidFill>
              </a:rPr>
              <a:t>Pollution prevention</a:t>
            </a:r>
          </a:p>
          <a:p>
            <a:r>
              <a:rPr lang="en-ZA" dirty="0" smtClean="0">
                <a:solidFill>
                  <a:schemeClr val="tx1"/>
                </a:solidFill>
              </a:rPr>
              <a:t>Product enhancement</a:t>
            </a:r>
          </a:p>
          <a:p>
            <a:endParaRPr lang="en-ZA" dirty="0" smtClean="0">
              <a:solidFill>
                <a:schemeClr val="tx1"/>
              </a:solidFill>
            </a:endParaRPr>
          </a:p>
        </p:txBody>
      </p:sp>
    </p:spTree>
    <p:extLst>
      <p:ext uri="{BB962C8B-B14F-4D97-AF65-F5344CB8AC3E}">
        <p14:creationId xmlns:p14="http://schemas.microsoft.com/office/powerpoint/2010/main" val="3892124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a:xfrm>
            <a:off x="4362805" y="1729655"/>
            <a:ext cx="4292758" cy="928352"/>
          </a:xfrm>
        </p:spPr>
        <p:txBody>
          <a:bodyPr/>
          <a:lstStyle/>
          <a:p>
            <a:r>
              <a:rPr lang="en-US" b="1" dirty="0" smtClean="0">
                <a:solidFill>
                  <a:srgbClr val="FF0000"/>
                </a:solidFill>
              </a:rPr>
              <a:t>Thank you!!</a:t>
            </a:r>
            <a:endParaRPr lang="en-US" b="1" dirty="0">
              <a:solidFill>
                <a:srgbClr val="FF0000"/>
              </a:solidFill>
            </a:endParaRPr>
          </a:p>
        </p:txBody>
      </p:sp>
      <p:sp>
        <p:nvSpPr>
          <p:cNvPr id="5" name="Slide Number Placeholder 4">
            <a:extLst>
              <a:ext uri="{FF2B5EF4-FFF2-40B4-BE49-F238E27FC236}">
                <a16:creationId xmlns:a16="http://schemas.microsoft.com/office/drawing/2014/main" id="{C8D30775-E195-4C4C-93B0-0261753A3724}"/>
              </a:ext>
            </a:extLst>
          </p:cNvPr>
          <p:cNvSpPr>
            <a:spLocks noGrp="1"/>
          </p:cNvSpPr>
          <p:nvPr>
            <p:ph type="sldNum" sz="quarter" idx="12"/>
          </p:nvPr>
        </p:nvSpPr>
        <p:spPr/>
        <p:txBody>
          <a:bodyPr/>
          <a:lstStyle/>
          <a:p>
            <a:fld id="{13D2E340-0663-474B-992C-9192B5C45E57}" type="slidenum">
              <a:rPr lang="en-ZA" smtClean="0"/>
              <a:t>27</a:t>
            </a:fld>
            <a:endParaRPr lang="en-ZA"/>
          </a:p>
        </p:txBody>
      </p:sp>
      <p:sp>
        <p:nvSpPr>
          <p:cNvPr id="6" name="Title 3">
            <a:extLst>
              <a:ext uri="{FF2B5EF4-FFF2-40B4-BE49-F238E27FC236}">
                <a16:creationId xmlns:a16="http://schemas.microsoft.com/office/drawing/2014/main" id="{E98DCA46-603B-4178-8707-30E192CE6B8D}"/>
              </a:ext>
            </a:extLst>
          </p:cNvPr>
          <p:cNvSpPr txBox="1">
            <a:spLocks/>
          </p:cNvSpPr>
          <p:nvPr/>
        </p:nvSpPr>
        <p:spPr>
          <a:xfrm>
            <a:off x="4430959" y="4410381"/>
            <a:ext cx="3833906" cy="924595"/>
          </a:xfrm>
          <a:prstGeom prst="rect">
            <a:avLst/>
          </a:prstGeom>
        </p:spPr>
        <p:txBody>
          <a:bodyPr vert="horz" lIns="91440" tIns="45720" rIns="91440" bIns="45720" rtlCol="0" anchor="t">
            <a:normAutofit/>
          </a:bodyPr>
          <a:lstStyle>
            <a:lvl1pPr algn="r" defTabSz="914400" rtl="0" eaLnBrk="1" latinLnBrk="0" hangingPunct="1">
              <a:lnSpc>
                <a:spcPct val="90000"/>
              </a:lnSpc>
              <a:spcBef>
                <a:spcPct val="0"/>
              </a:spcBef>
              <a:buNone/>
              <a:defRPr sz="5000" b="0" i="1" kern="1200" baseline="0">
                <a:solidFill>
                  <a:schemeClr val="tx1">
                    <a:lumMod val="85000"/>
                    <a:lumOff val="15000"/>
                  </a:schemeClr>
                </a:solidFill>
                <a:latin typeface="+mj-lt"/>
                <a:ea typeface="+mj-ea"/>
                <a:cs typeface="+mj-cs"/>
              </a:defRPr>
            </a:lvl1pPr>
          </a:lstStyle>
          <a:p>
            <a:r>
              <a:rPr lang="en-US" dirty="0" smtClean="0"/>
              <a:t>0244726164</a:t>
            </a:r>
            <a:endParaRPr lang="en-US" dirty="0"/>
          </a:p>
        </p:txBody>
      </p:sp>
    </p:spTree>
    <p:extLst>
      <p:ext uri="{BB962C8B-B14F-4D97-AF65-F5344CB8AC3E}">
        <p14:creationId xmlns:p14="http://schemas.microsoft.com/office/powerpoint/2010/main" val="633886151"/>
      </p:ext>
    </p:extLst>
  </p:cSld>
  <p:clrMapOvr>
    <a:masterClrMapping/>
  </p:clrMapOvr>
  <p:timing>
    <p:tnLst>
      <p:par>
        <p:cTn id="1" dur="indefinite" restart="never" nodeType="tmRoot"/>
      </p:par>
    </p:tnLst>
  </p:timing>
</p:sld>
</file>

<file path=ppt/theme/theme1.xml><?xml version="1.0" encoding="utf-8"?>
<a:theme xmlns:a="http://schemas.openxmlformats.org/drawingml/2006/main" name="Headlines">
  <a:themeElements>
    <a:clrScheme name="Headlines">
      <a:dk1>
        <a:sysClr val="windowText" lastClr="000000"/>
      </a:dk1>
      <a:lt1>
        <a:sysClr val="window" lastClr="FFFFFF"/>
      </a:lt1>
      <a:dk2>
        <a:srgbClr val="1D1A1D"/>
      </a:dk2>
      <a:lt2>
        <a:srgbClr val="F5F5F5"/>
      </a:lt2>
      <a:accent1>
        <a:srgbClr val="439EB7"/>
      </a:accent1>
      <a:accent2>
        <a:srgbClr val="E28B55"/>
      </a:accent2>
      <a:accent3>
        <a:srgbClr val="DCB64D"/>
      </a:accent3>
      <a:accent4>
        <a:srgbClr val="4CA198"/>
      </a:accent4>
      <a:accent5>
        <a:srgbClr val="835B82"/>
      </a:accent5>
      <a:accent6>
        <a:srgbClr val="645135"/>
      </a:accent6>
      <a:hlink>
        <a:srgbClr val="439EB7"/>
      </a:hlink>
      <a:folHlink>
        <a:srgbClr val="835B82"/>
      </a:folHlink>
    </a:clrScheme>
    <a:fontScheme name="Headlines">
      <a:majorFont>
        <a:latin typeface="Century Schoolbook" panose="02040604050505020304"/>
        <a:ea typeface=""/>
        <a:cs typeface=""/>
        <a:font script="Jpan" typeface="メイリオ"/>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eadlines">
      <a:fillStyleLst>
        <a:solidFill>
          <a:schemeClr val="phClr"/>
        </a:solidFill>
        <a:solidFill>
          <a:schemeClr val="phClr">
            <a:tint val="67000"/>
            <a:satMod val="105000"/>
          </a:schemeClr>
        </a:solidFill>
        <a:gradFill rotWithShape="1">
          <a:gsLst>
            <a:gs pos="0">
              <a:schemeClr val="phClr">
                <a:tint val="100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6350" cap="flat" cmpd="sng" algn="in">
          <a:solidFill>
            <a:schemeClr val="phClr"/>
          </a:solidFill>
          <a:prstDash val="solid"/>
        </a:ln>
        <a:ln w="12700" cap="flat" cmpd="sng" algn="in">
          <a:solidFill>
            <a:schemeClr val="phClr"/>
          </a:solidFill>
          <a:prstDash val="solid"/>
        </a:ln>
        <a:ln w="19050" cap="flat" cmpd="sng" algn="in">
          <a:solidFill>
            <a:schemeClr val="phClr">
              <a:satMod val="150000"/>
            </a:schemeClr>
          </a:solidFill>
          <a:prstDash val="solid"/>
        </a:ln>
      </a:lnStyleLst>
      <a:effectStyleLst>
        <a:effectStyle>
          <a:effectLst/>
        </a:effectStyle>
        <a:effectStyle>
          <a:effectLst/>
        </a:effectStyle>
        <a:effectStyle>
          <a:effectLst>
            <a:innerShdw blurRad="88900" dist="25400" dir="10800000">
              <a:srgbClr val="000000">
                <a:alpha val="25000"/>
              </a:srgbClr>
            </a:innerShdw>
            <a:outerShdw blurRad="25400" dist="25400" dir="5400000" rotWithShape="0">
              <a:srgbClr val="FFFFFF">
                <a:alpha val="1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iography Template SB v5" id="{C8F63719-C7B0-440F-BF45-FBF3A61BF5B0}" vid="{52D5C24F-F4F1-40E8-BCD0-A5A76B78905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10" ma:contentTypeDescription="Create a new document." ma:contentTypeScope="" ma:versionID="e3b47856d4cf355c0dacb39e1084d14f">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845a615265fdb1f7b12cc65ac20ecbd"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7"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B4284A5-B91B-44CE-AA98-D113F7E92098}">
  <ds:schemaRefs>
    <ds:schemaRef ds:uri="http://purl.org/dc/terms/"/>
    <ds:schemaRef ds:uri="http://schemas.openxmlformats.org/package/2006/metadata/core-properties"/>
    <ds:schemaRef ds:uri="6dc4bcd6-49db-4c07-9060-8acfc67cef9f"/>
    <ds:schemaRef ds:uri="http://purl.org/dc/dcmitype/"/>
    <ds:schemaRef ds:uri="http://schemas.microsoft.com/office/infopath/2007/PartnerControls"/>
    <ds:schemaRef ds:uri="fb0879af-3eba-417a-a55a-ffe6dcd6ca77"/>
    <ds:schemaRef ds:uri="http://schemas.microsoft.com/office/2006/documentManagement/types"/>
    <ds:schemaRef ds:uri="http://schemas.microsoft.com/office/2006/metadata/properties"/>
    <ds:schemaRef ds:uri="http://schemas.microsoft.com/sharepoint/v3"/>
    <ds:schemaRef ds:uri="http://www.w3.org/XML/1998/namespace"/>
    <ds:schemaRef ds:uri="http://purl.org/dc/elements/1.1/"/>
  </ds:schemaRefs>
</ds:datastoreItem>
</file>

<file path=customXml/itemProps2.xml><?xml version="1.0" encoding="utf-8"?>
<ds:datastoreItem xmlns:ds="http://schemas.openxmlformats.org/officeDocument/2006/customXml" ds:itemID="{8A8C7708-2BC8-4D9C-B536-F8B43BD93DBE}">
  <ds:schemaRefs>
    <ds:schemaRef ds:uri="http://schemas.microsoft.com/sharepoint/v3/contenttype/forms"/>
  </ds:schemaRefs>
</ds:datastoreItem>
</file>

<file path=customXml/itemProps3.xml><?xml version="1.0" encoding="utf-8"?>
<ds:datastoreItem xmlns:ds="http://schemas.openxmlformats.org/officeDocument/2006/customXml" ds:itemID="{C6FA4BFD-A0C4-48D8-A7A5-82C354709A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Biography presentation</Template>
  <TotalTime>0</TotalTime>
  <Words>1626</Words>
  <Application>Microsoft Office PowerPoint</Application>
  <PresentationFormat>Widescreen</PresentationFormat>
  <Paragraphs>292</Paragraphs>
  <Slides>27</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Arial</vt:lpstr>
      <vt:lpstr>Calibri</vt:lpstr>
      <vt:lpstr>Century Schoolbook</vt:lpstr>
      <vt:lpstr>Corbel</vt:lpstr>
      <vt:lpstr>Headlines</vt:lpstr>
      <vt:lpstr>TOPIC: Introduction to Professional Engineering &amp; Ethics</vt:lpstr>
      <vt:lpstr>Content</vt:lpstr>
      <vt:lpstr>Activity</vt:lpstr>
      <vt:lpstr>Professionalism</vt:lpstr>
      <vt:lpstr>Professionalism</vt:lpstr>
      <vt:lpstr>Professionalism</vt:lpstr>
      <vt:lpstr>Professionalism</vt:lpstr>
      <vt:lpstr>Engineering &amp; Professionalism in Ghana</vt:lpstr>
      <vt:lpstr>Engineering &amp; Professionalism in Ghana</vt:lpstr>
      <vt:lpstr>Relationship between Engineering Practitioners</vt:lpstr>
      <vt:lpstr>PowerPoint Presentation</vt:lpstr>
      <vt:lpstr>Engineering Ethics (Regulations in Ghana)</vt:lpstr>
      <vt:lpstr>Engineering Ethics</vt:lpstr>
      <vt:lpstr>Engineering Ethics</vt:lpstr>
      <vt:lpstr>Introduction to Engineering projects</vt:lpstr>
      <vt:lpstr>Some Essential duties &amp; Responsibilities of Eng. technicians</vt:lpstr>
      <vt:lpstr>Role of Engineering Technicians in Public works</vt:lpstr>
      <vt:lpstr>Planning</vt:lpstr>
      <vt:lpstr>Develop Scope</vt:lpstr>
      <vt:lpstr>Design</vt:lpstr>
      <vt:lpstr>Supervision</vt:lpstr>
      <vt:lpstr>Monitoring</vt:lpstr>
      <vt:lpstr>Maintenance</vt:lpstr>
      <vt:lpstr>Procurement</vt:lpstr>
      <vt:lpstr>Health &amp; Safety </vt:lpstr>
      <vt:lpstr>Environmental Sustainability</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2018-09-15T12:27:56Z</dcterms:created>
  <dcterms:modified xsi:type="dcterms:W3CDTF">2018-10-05T08:24:34Z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