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98965-6432-4EE8-811F-10F07BCAC2F3}" type="datetimeFigureOut">
              <a:rPr lang="en-US" smtClean="0"/>
              <a:t>10/6/2022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29CC3-30FB-4253-97B4-261B461145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2016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98965-6432-4EE8-811F-10F07BCAC2F3}" type="datetimeFigureOut">
              <a:rPr lang="en-US" smtClean="0"/>
              <a:t>10/6/2022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29CC3-30FB-4253-97B4-261B461145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59897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98965-6432-4EE8-811F-10F07BCAC2F3}" type="datetimeFigureOut">
              <a:rPr lang="en-US" smtClean="0"/>
              <a:t>10/6/2022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29CC3-30FB-4253-97B4-261B461145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37218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98965-6432-4EE8-811F-10F07BCAC2F3}" type="datetimeFigureOut">
              <a:rPr lang="en-US" smtClean="0"/>
              <a:t>10/6/2022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29CC3-30FB-4253-97B4-261B461145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11054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98965-6432-4EE8-811F-10F07BCAC2F3}" type="datetimeFigureOut">
              <a:rPr lang="en-US" smtClean="0"/>
              <a:t>10/6/2022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29CC3-30FB-4253-97B4-261B461145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6308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98965-6432-4EE8-811F-10F07BCAC2F3}" type="datetimeFigureOut">
              <a:rPr lang="en-US" smtClean="0"/>
              <a:t>10/6/2022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29CC3-30FB-4253-97B4-261B461145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5674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98965-6432-4EE8-811F-10F07BCAC2F3}" type="datetimeFigureOut">
              <a:rPr lang="en-US" smtClean="0"/>
              <a:t>10/6/2022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29CC3-30FB-4253-97B4-261B461145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69259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98965-6432-4EE8-811F-10F07BCAC2F3}" type="datetimeFigureOut">
              <a:rPr lang="en-US" smtClean="0"/>
              <a:t>10/6/2022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29CC3-30FB-4253-97B4-261B461145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7509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98965-6432-4EE8-811F-10F07BCAC2F3}" type="datetimeFigureOut">
              <a:rPr lang="en-US" smtClean="0"/>
              <a:t>10/6/2022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29CC3-30FB-4253-97B4-261B461145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78180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98965-6432-4EE8-811F-10F07BCAC2F3}" type="datetimeFigureOut">
              <a:rPr lang="en-US" smtClean="0"/>
              <a:t>10/6/2022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29CC3-30FB-4253-97B4-261B461145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87627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98965-6432-4EE8-811F-10F07BCAC2F3}" type="datetimeFigureOut">
              <a:rPr lang="en-US" smtClean="0"/>
              <a:t>10/6/2022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29CC3-30FB-4253-97B4-261B461145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35259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698965-6432-4EE8-811F-10F07BCAC2F3}" type="datetimeFigureOut">
              <a:rPr lang="en-US" smtClean="0"/>
              <a:t>10/6/2022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629CC3-30FB-4253-97B4-261B461145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47427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PATHWAYS </a:t>
            </a:r>
            <a:br>
              <a:rPr lang="en-US" dirty="0" smtClean="0"/>
            </a:br>
            <a:r>
              <a:rPr lang="en-US" dirty="0" smtClean="0"/>
              <a:t>ISSOP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DEPARTMENT OF CHILDREN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1761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/>
              <a:t>PATHWAYS FOR REPORTING,RESPONSE AND REFERRALS</a:t>
            </a:r>
            <a:endParaRPr lang="en-US" b="1" dirty="0"/>
          </a:p>
        </p:txBody>
      </p:sp>
      <p:pic>
        <p:nvPicPr>
          <p:cNvPr id="6" name="Content Placeholder 5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0874" y="1825625"/>
            <a:ext cx="5770252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07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DOMESTIC AND GENDER BASED VIOLENCE</a:t>
            </a:r>
            <a:endParaRPr lang="en-US" dirty="0"/>
          </a:p>
        </p:txBody>
      </p:sp>
      <p:pic>
        <p:nvPicPr>
          <p:cNvPr id="7" name="Content Placeholder 6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09984" y="1825625"/>
            <a:ext cx="5772031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444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i="1" dirty="0" smtClean="0"/>
              <a:t>ADOLESCENT PREGNANCY &amp; CHILD MARRIAGE</a:t>
            </a:r>
            <a:endParaRPr lang="en-US" b="1" i="1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96358" y="1825625"/>
            <a:ext cx="5799283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8237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i="1" dirty="0" smtClean="0"/>
              <a:t>CHILD LABOUR AND TRAFFICKING</a:t>
            </a:r>
            <a:endParaRPr lang="en-US" b="1" i="1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570182"/>
            <a:ext cx="9977581" cy="5033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4000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i="1" dirty="0" smtClean="0"/>
              <a:t>CHILDREN IN CONFLICT WITH THE LAW</a:t>
            </a:r>
            <a:endParaRPr lang="en-US" b="1" i="1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07484" y="1825625"/>
            <a:ext cx="5777032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9388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CHILDREN OUTSIDE OF PARENTAL CARE</a:t>
            </a:r>
            <a:endParaRPr lang="en-US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08698" y="1825625"/>
            <a:ext cx="5774603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469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i="1" dirty="0" smtClean="0"/>
              <a:t>PARENTAGE ,CUSTODY,ACCESS AND MAINTENANCE</a:t>
            </a:r>
            <a:endParaRPr lang="en-US" b="1" i="1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12405" y="1825625"/>
            <a:ext cx="5767190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047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i="1" dirty="0" smtClean="0"/>
              <a:t>SOCIAL PROTETCION AND OTHER VULNERABLE HOUSEHOLDS</a:t>
            </a:r>
            <a:endParaRPr lang="en-US" b="1" i="1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00242" y="1825625"/>
            <a:ext cx="5791515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4114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i="1" dirty="0"/>
              <a:t>Forms, Tools, Guides and Processes</a:t>
            </a:r>
          </a:p>
        </p:txBody>
      </p:sp>
    </p:spTree>
    <p:extLst>
      <p:ext uri="{BB962C8B-B14F-4D97-AF65-F5344CB8AC3E}">
        <p14:creationId xmlns:p14="http://schemas.microsoft.com/office/powerpoint/2010/main" val="3775606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Five ISSOP forms, tools and guides for hands-on use by service and support providers are described in this chapter. </a:t>
            </a:r>
          </a:p>
          <a:p>
            <a:pPr lvl="0"/>
            <a:r>
              <a:rPr lang="en-US" dirty="0"/>
              <a:t>Tool to prevent risks from escalating through early identification of risk and vulnerability during household visits;</a:t>
            </a:r>
          </a:p>
          <a:p>
            <a:pPr lvl="0"/>
            <a:r>
              <a:rPr lang="en-US" dirty="0"/>
              <a:t>Form to document and notify the government of initiation and updating of casework</a:t>
            </a:r>
          </a:p>
          <a:p>
            <a:pPr lvl="0"/>
            <a:r>
              <a:rPr lang="en-US" dirty="0"/>
              <a:t>Form and process for referrals when additional assistance is needed for a case</a:t>
            </a:r>
          </a:p>
          <a:p>
            <a:pPr lvl="0"/>
            <a:r>
              <a:rPr lang="en-US" dirty="0"/>
              <a:t>Protocol for safeguarding personal data and confidentiality of clients</a:t>
            </a:r>
          </a:p>
        </p:txBody>
      </p:sp>
    </p:spTree>
    <p:extLst>
      <p:ext uri="{BB962C8B-B14F-4D97-AF65-F5344CB8AC3E}">
        <p14:creationId xmlns:p14="http://schemas.microsoft.com/office/powerpoint/2010/main" val="593943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3970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</TotalTime>
  <Words>126</Words>
  <Application>Microsoft Office PowerPoint</Application>
  <PresentationFormat>Widescreen</PresentationFormat>
  <Paragraphs>17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PATHWAYS  ISSOP</vt:lpstr>
      <vt:lpstr>PATHWAYS FOR REPORTING,RESPONSE AND REFERRALS</vt:lpstr>
      <vt:lpstr>DOMESTIC AND GENDER BASED VIOLENCE</vt:lpstr>
      <vt:lpstr>ADOLESCENT PREGNANCY &amp; CHILD MARRIAGE</vt:lpstr>
      <vt:lpstr>CHILD LABOUR AND TRAFFICKING</vt:lpstr>
      <vt:lpstr>CHILDREN IN CONFLICT WITH THE LAW</vt:lpstr>
      <vt:lpstr>CHILDREN OUTSIDE OF PARENTAL CARE</vt:lpstr>
      <vt:lpstr>PARENTAGE ,CUSTODY,ACCESS AND MAINTENANCE</vt:lpstr>
      <vt:lpstr>SOCIAL PROTETCION AND OTHER VULNERABLE HOUSEHOLDS</vt:lpstr>
      <vt:lpstr>Forms, Tools, Guides and Processes</vt:lpstr>
      <vt:lpstr>INTRODUCTION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PATHWAYS  I</dc:title>
  <dc:creator>Abena Aprekua Badu-Aboagye</dc:creator>
  <cp:lastModifiedBy>Abena Aprekua Badu-Aboagye</cp:lastModifiedBy>
  <cp:revision>5</cp:revision>
  <dcterms:created xsi:type="dcterms:W3CDTF">2022-10-06T12:23:11Z</dcterms:created>
  <dcterms:modified xsi:type="dcterms:W3CDTF">2022-10-06T12:53:41Z</dcterms:modified>
</cp:coreProperties>
</file>