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C64CB-E0EC-480F-AE33-23F53DF0E48D}" type="datetimeFigureOut">
              <a:rPr lang="en-GB" smtClean="0"/>
              <a:t>29/02/2016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9586-6B3B-4942-8D37-4CBED6CEF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33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C64CB-E0EC-480F-AE33-23F53DF0E48D}" type="datetimeFigureOut">
              <a:rPr lang="en-GB" smtClean="0"/>
              <a:t>29/02/2016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9586-6B3B-4942-8D37-4CBED6CEF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46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C64CB-E0EC-480F-AE33-23F53DF0E48D}" type="datetimeFigureOut">
              <a:rPr lang="en-GB" smtClean="0"/>
              <a:t>29/02/2016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9586-6B3B-4942-8D37-4CBED6CEF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442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C64CB-E0EC-480F-AE33-23F53DF0E48D}" type="datetimeFigureOut">
              <a:rPr lang="en-GB" smtClean="0"/>
              <a:t>29/02/2016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9586-6B3B-4942-8D37-4CBED6CEF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961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C64CB-E0EC-480F-AE33-23F53DF0E48D}" type="datetimeFigureOut">
              <a:rPr lang="en-GB" smtClean="0"/>
              <a:t>29/02/2016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9586-6B3B-4942-8D37-4CBED6CEF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146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C64CB-E0EC-480F-AE33-23F53DF0E48D}" type="datetimeFigureOut">
              <a:rPr lang="en-GB" smtClean="0"/>
              <a:t>29/02/2016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9586-6B3B-4942-8D37-4CBED6CEF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25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C64CB-E0EC-480F-AE33-23F53DF0E48D}" type="datetimeFigureOut">
              <a:rPr lang="en-GB" smtClean="0"/>
              <a:t>29/02/2016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9586-6B3B-4942-8D37-4CBED6CEF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644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C64CB-E0EC-480F-AE33-23F53DF0E48D}" type="datetimeFigureOut">
              <a:rPr lang="en-GB" smtClean="0"/>
              <a:t>29/02/2016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9586-6B3B-4942-8D37-4CBED6CEF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78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C64CB-E0EC-480F-AE33-23F53DF0E48D}" type="datetimeFigureOut">
              <a:rPr lang="en-GB" smtClean="0"/>
              <a:t>29/02/2016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9586-6B3B-4942-8D37-4CBED6CEF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400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C64CB-E0EC-480F-AE33-23F53DF0E48D}" type="datetimeFigureOut">
              <a:rPr lang="en-GB" smtClean="0"/>
              <a:t>29/02/2016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9586-6B3B-4942-8D37-4CBED6CEF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904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C64CB-E0EC-480F-AE33-23F53DF0E48D}" type="datetimeFigureOut">
              <a:rPr lang="en-GB" smtClean="0"/>
              <a:t>29/02/2016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9586-6B3B-4942-8D37-4CBED6CEF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70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C64CB-E0EC-480F-AE33-23F53DF0E48D}" type="datetimeFigureOut">
              <a:rPr lang="en-GB" smtClean="0"/>
              <a:t>29/02/2016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309586-6B3B-4942-8D37-4CBED6CEF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039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dirty="0" smtClean="0"/>
              <a:t>PROSPECT</a:t>
            </a:r>
            <a:endParaRPr lang="en-GB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TIPS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7619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0802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0142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6217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73308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</Words>
  <Application>Microsoft Office PowerPoint</Application>
  <PresentationFormat>On-screen Show (4:3)</PresentationFormat>
  <Paragraphs>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PROSPECT</vt:lpstr>
      <vt:lpstr>PowerPoint Presentation</vt:lpstr>
      <vt:lpstr>PowerPoint Presentation</vt:lpstr>
      <vt:lpstr>PowerPoint Presentation</vt:lpstr>
      <vt:lpstr>PowerPoint Presentation</vt:lpstr>
    </vt:vector>
  </TitlesOfParts>
  <Company>European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PROSPECT</dc:title>
  <dc:creator>ALLAN Joseph Bogrebon (EEAS-ACCRA)</dc:creator>
  <cp:lastModifiedBy>ALLAN Joseph Bogrebon (EEAS-ACCRA)</cp:lastModifiedBy>
  <cp:revision>2</cp:revision>
  <dcterms:created xsi:type="dcterms:W3CDTF">2016-02-29T09:05:42Z</dcterms:created>
  <dcterms:modified xsi:type="dcterms:W3CDTF">2016-02-29T09:58:57Z</dcterms:modified>
</cp:coreProperties>
</file>