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7"/>
  </p:sldMasterIdLst>
  <p:notesMasterIdLst>
    <p:notesMasterId r:id="rId64"/>
  </p:notesMasterIdLst>
  <p:sldIdLst>
    <p:sldId id="336" r:id="rId8"/>
    <p:sldId id="454" r:id="rId9"/>
    <p:sldId id="256" r:id="rId10"/>
    <p:sldId id="455" r:id="rId11"/>
    <p:sldId id="511" r:id="rId12"/>
    <p:sldId id="512" r:id="rId13"/>
    <p:sldId id="513" r:id="rId14"/>
    <p:sldId id="465" r:id="rId15"/>
    <p:sldId id="475" r:id="rId16"/>
    <p:sldId id="496" r:id="rId17"/>
    <p:sldId id="510" r:id="rId18"/>
    <p:sldId id="468" r:id="rId19"/>
    <p:sldId id="259" r:id="rId20"/>
    <p:sldId id="298" r:id="rId21"/>
    <p:sldId id="498" r:id="rId22"/>
    <p:sldId id="509" r:id="rId23"/>
    <p:sldId id="367" r:id="rId24"/>
    <p:sldId id="348" r:id="rId25"/>
    <p:sldId id="471" r:id="rId26"/>
    <p:sldId id="501" r:id="rId27"/>
    <p:sldId id="504" r:id="rId28"/>
    <p:sldId id="503" r:id="rId29"/>
    <p:sldId id="472" r:id="rId30"/>
    <p:sldId id="524" r:id="rId31"/>
    <p:sldId id="258" r:id="rId32"/>
    <p:sldId id="473" r:id="rId33"/>
    <p:sldId id="526" r:id="rId34"/>
    <p:sldId id="474" r:id="rId35"/>
    <p:sldId id="506" r:id="rId36"/>
    <p:sldId id="505" r:id="rId37"/>
    <p:sldId id="397" r:id="rId38"/>
    <p:sldId id="494" r:id="rId39"/>
    <p:sldId id="514" r:id="rId40"/>
    <p:sldId id="399" r:id="rId41"/>
    <p:sldId id="491" r:id="rId42"/>
    <p:sldId id="495" r:id="rId43"/>
    <p:sldId id="515" r:id="rId44"/>
    <p:sldId id="452" r:id="rId45"/>
    <p:sldId id="516" r:id="rId46"/>
    <p:sldId id="517" r:id="rId47"/>
    <p:sldId id="518" r:id="rId48"/>
    <p:sldId id="519" r:id="rId49"/>
    <p:sldId id="520" r:id="rId50"/>
    <p:sldId id="521" r:id="rId51"/>
    <p:sldId id="502" r:id="rId52"/>
    <p:sldId id="529" r:id="rId53"/>
    <p:sldId id="530" r:id="rId54"/>
    <p:sldId id="531" r:id="rId55"/>
    <p:sldId id="508" r:id="rId56"/>
    <p:sldId id="527" r:id="rId57"/>
    <p:sldId id="528" r:id="rId58"/>
    <p:sldId id="481" r:id="rId59"/>
    <p:sldId id="507" r:id="rId60"/>
    <p:sldId id="490" r:id="rId61"/>
    <p:sldId id="522" r:id="rId62"/>
    <p:sldId id="49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D2BBE4F-61CA-498F-8B6B-8E06B8C21AF8}">
          <p14:sldIdLst>
            <p14:sldId id="336"/>
            <p14:sldId id="454"/>
          </p14:sldIdLst>
        </p14:section>
        <p14:section name="LEAP" id="{83349995-5A04-473B-A85B-9728AC8B08FF}">
          <p14:sldIdLst>
            <p14:sldId id="256"/>
            <p14:sldId id="455"/>
            <p14:sldId id="511"/>
            <p14:sldId id="512"/>
            <p14:sldId id="513"/>
            <p14:sldId id="465"/>
            <p14:sldId id="475"/>
            <p14:sldId id="496"/>
            <p14:sldId id="510"/>
          </p14:sldIdLst>
        </p14:section>
        <p14:section name="National Health Insurance Scheme" id="{6D104990-6B0D-413D-9BD6-311430B79613}">
          <p14:sldIdLst>
            <p14:sldId id="468"/>
            <p14:sldId id="259"/>
            <p14:sldId id="298"/>
            <p14:sldId id="498"/>
            <p14:sldId id="509"/>
            <p14:sldId id="367"/>
            <p14:sldId id="348"/>
            <p14:sldId id="471"/>
            <p14:sldId id="501"/>
            <p14:sldId id="504"/>
            <p14:sldId id="503"/>
          </p14:sldIdLst>
        </p14:section>
        <p14:section name="CHPS / Health Services   Linkage with LEAP" id="{99C322EA-A986-4812-A1F5-9868ED6726A9}">
          <p14:sldIdLst>
            <p14:sldId id="472"/>
            <p14:sldId id="524"/>
            <p14:sldId id="258"/>
            <p14:sldId id="473"/>
            <p14:sldId id="526"/>
            <p14:sldId id="474"/>
            <p14:sldId id="506"/>
            <p14:sldId id="505"/>
          </p14:sldIdLst>
        </p14:section>
        <p14:section name="Department of Social Welfare &amp; Community Development" id="{7D8EEABB-8421-4410-9AE3-D6AEB8A3B636}">
          <p14:sldIdLst>
            <p14:sldId id="397"/>
            <p14:sldId id="494"/>
            <p14:sldId id="514"/>
            <p14:sldId id="399"/>
            <p14:sldId id="491"/>
            <p14:sldId id="495"/>
            <p14:sldId id="515"/>
            <p14:sldId id="452"/>
            <p14:sldId id="516"/>
            <p14:sldId id="517"/>
            <p14:sldId id="518"/>
            <p14:sldId id="519"/>
            <p14:sldId id="520"/>
            <p14:sldId id="521"/>
            <p14:sldId id="502"/>
            <p14:sldId id="529"/>
            <p14:sldId id="530"/>
            <p14:sldId id="531"/>
            <p14:sldId id="508"/>
            <p14:sldId id="527"/>
            <p14:sldId id="528"/>
            <p14:sldId id="481"/>
            <p14:sldId id="507"/>
          </p14:sldIdLst>
        </p14:section>
        <p14:section name="Conclusion - Takeaways per sector" id="{15E829AD-5CF4-4A0A-8DEA-C71E92DD2388}">
          <p14:sldIdLst>
            <p14:sldId id="490"/>
            <p14:sldId id="522"/>
            <p14:sldId id="499"/>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nalisa Caparello" initials="AC" lastIdx="23" clrIdx="0">
    <p:extLst>
      <p:ext uri="{19B8F6BF-5375-455C-9EA6-DF929625EA0E}">
        <p15:presenceInfo xmlns:p15="http://schemas.microsoft.com/office/powerpoint/2012/main" userId="S-1-5-21-889838981-920820592-1903951286-44172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9367EA-8D4D-695A-8648-29244795DE59}" v="115" dt="2022-05-25T14:36:48.395"/>
    <p1510:client id="{119EECE6-D4B1-E972-8669-735B297B7B77}" v="2" dt="2022-05-25T06:49:55.545"/>
    <p1510:client id="{33C57EE4-4849-D118-C81A-6DAC4260D327}" v="79" dt="2022-05-25T09:17:43.293"/>
    <p1510:client id="{55B0B63D-6BE5-DEF8-A8DA-C2E8D424043B}" v="256" dt="2022-05-25T17:35:43.955"/>
    <p1510:client id="{9AD2483C-7334-41A3-8139-97627595E419}" v="53" dt="2022-05-25T08:26:38.022"/>
    <p1510:client id="{A66C6E72-9251-0613-A6F4-D0FFA4D2B6F9}" v="64" dt="2022-05-25T03:16:22.464"/>
    <p1510:client id="{F9ED0EA0-6A25-2817-5B37-26270DAFAE92}" v="1" dt="2022-05-26T16:36:43.4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theme" Target="theme/theme1.xml"/><Relationship Id="rId7" Type="http://schemas.openxmlformats.org/officeDocument/2006/relationships/slideMaster" Target="slideMasters/slideMaster1.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presProps" Target="presProps.xml"/><Relationship Id="rId5" Type="http://schemas.openxmlformats.org/officeDocument/2006/relationships/customXml" Target="../customXml/item5.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viewProps" Target="view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customXml" Target="../customXml/item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commentAuthors" Target="commentAuthors.xml"/><Relationship Id="rId4" Type="http://schemas.openxmlformats.org/officeDocument/2006/relationships/customXml" Target="../customXml/item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anon#f29792b51147f505337ea33cc1c16c932d33d56d940f8432134e9f14d32e2c8f::" providerId="AD" clId="Web-{BFC54591-DEF4-C0BC-CC99-1BA1B773E482}"/>
    <pc:docChg chg="modSld">
      <pc:chgData name="Guest User" userId="S::urn:spo:anon#f29792b51147f505337ea33cc1c16c932d33d56d940f8432134e9f14d32e2c8f::" providerId="AD" clId="Web-{BFC54591-DEF4-C0BC-CC99-1BA1B773E482}" dt="2022-04-05T12:40:38.075" v="0" actId="1076"/>
      <pc:docMkLst>
        <pc:docMk/>
      </pc:docMkLst>
      <pc:sldChg chg="modSp">
        <pc:chgData name="Guest User" userId="S::urn:spo:anon#f29792b51147f505337ea33cc1c16c932d33d56d940f8432134e9f14d32e2c8f::" providerId="AD" clId="Web-{BFC54591-DEF4-C0BC-CC99-1BA1B773E482}" dt="2022-04-05T12:40:38.075" v="0" actId="1076"/>
        <pc:sldMkLst>
          <pc:docMk/>
          <pc:sldMk cId="1750392583" sldId="496"/>
        </pc:sldMkLst>
        <pc:picChg chg="mod">
          <ac:chgData name="Guest User" userId="S::urn:spo:anon#f29792b51147f505337ea33cc1c16c932d33d56d940f8432134e9f14d32e2c8f::" providerId="AD" clId="Web-{BFC54591-DEF4-C0BC-CC99-1BA1B773E482}" dt="2022-04-05T12:40:38.075" v="0" actId="1076"/>
          <ac:picMkLst>
            <pc:docMk/>
            <pc:sldMk cId="1750392583" sldId="496"/>
            <ac:picMk id="6" creationId="{40562200-ED30-4425-9CA6-5FD134609A72}"/>
          </ac:picMkLst>
        </pc:picChg>
      </pc:sldChg>
    </pc:docChg>
  </pc:docChgLst>
  <pc:docChgLst>
    <pc:chgData name="Avantee Bansal" userId="S::abansal@unicef.org::c707f622-02af-45de-a855-69e8d403e223" providerId="AD" clId="Web-{4E523845-61EB-0E6E-9413-90A4E7D65291}"/>
    <pc:docChg chg="addSld modSld sldOrd modSection">
      <pc:chgData name="Avantee Bansal" userId="S::abansal@unicef.org::c707f622-02af-45de-a855-69e8d403e223" providerId="AD" clId="Web-{4E523845-61EB-0E6E-9413-90A4E7D65291}" dt="2022-05-13T16:06:12.553" v="295" actId="20577"/>
      <pc:docMkLst>
        <pc:docMk/>
      </pc:docMkLst>
      <pc:sldChg chg="modSp">
        <pc:chgData name="Avantee Bansal" userId="S::abansal@unicef.org::c707f622-02af-45de-a855-69e8d403e223" providerId="AD" clId="Web-{4E523845-61EB-0E6E-9413-90A4E7D65291}" dt="2022-05-13T11:46:48.434" v="4" actId="20577"/>
        <pc:sldMkLst>
          <pc:docMk/>
          <pc:sldMk cId="0" sldId="259"/>
        </pc:sldMkLst>
        <pc:spChg chg="mod">
          <ac:chgData name="Avantee Bansal" userId="S::abansal@unicef.org::c707f622-02af-45de-a855-69e8d403e223" providerId="AD" clId="Web-{4E523845-61EB-0E6E-9413-90A4E7D65291}" dt="2022-05-13T11:46:48.434" v="4" actId="20577"/>
          <ac:spMkLst>
            <pc:docMk/>
            <pc:sldMk cId="0" sldId="259"/>
            <ac:spMk id="4099" creationId="{C5ED68A2-63C2-49AD-9618-D291753176E2}"/>
          </ac:spMkLst>
        </pc:spChg>
      </pc:sldChg>
      <pc:sldChg chg="modSp">
        <pc:chgData name="Avantee Bansal" userId="S::abansal@unicef.org::c707f622-02af-45de-a855-69e8d403e223" providerId="AD" clId="Web-{4E523845-61EB-0E6E-9413-90A4E7D65291}" dt="2022-05-13T16:03:11.263" v="270" actId="20577"/>
        <pc:sldMkLst>
          <pc:docMk/>
          <pc:sldMk cId="0" sldId="348"/>
        </pc:sldMkLst>
        <pc:spChg chg="mod">
          <ac:chgData name="Avantee Bansal" userId="S::abansal@unicef.org::c707f622-02af-45de-a855-69e8d403e223" providerId="AD" clId="Web-{4E523845-61EB-0E6E-9413-90A4E7D65291}" dt="2022-05-13T16:03:11.263" v="270" actId="20577"/>
          <ac:spMkLst>
            <pc:docMk/>
            <pc:sldMk cId="0" sldId="348"/>
            <ac:spMk id="5" creationId="{32E04564-9FD8-4895-AEF4-BE31B888F7AF}"/>
          </ac:spMkLst>
        </pc:spChg>
      </pc:sldChg>
      <pc:sldChg chg="addSp modSp">
        <pc:chgData name="Avantee Bansal" userId="S::abansal@unicef.org::c707f622-02af-45de-a855-69e8d403e223" providerId="AD" clId="Web-{4E523845-61EB-0E6E-9413-90A4E7D65291}" dt="2022-05-13T12:22:55.360" v="262" actId="14100"/>
        <pc:sldMkLst>
          <pc:docMk/>
          <pc:sldMk cId="620309777" sldId="367"/>
        </pc:sldMkLst>
        <pc:spChg chg="mod">
          <ac:chgData name="Avantee Bansal" userId="S::abansal@unicef.org::c707f622-02af-45de-a855-69e8d403e223" providerId="AD" clId="Web-{4E523845-61EB-0E6E-9413-90A4E7D65291}" dt="2022-05-13T12:22:55.360" v="262" actId="14100"/>
          <ac:spMkLst>
            <pc:docMk/>
            <pc:sldMk cId="620309777" sldId="367"/>
            <ac:spMk id="3" creationId="{DFE9B90D-1BD9-4C2E-A9A8-C812E3371332}"/>
          </ac:spMkLst>
        </pc:spChg>
        <pc:spChg chg="add mod">
          <ac:chgData name="Avantee Bansal" userId="S::abansal@unicef.org::c707f622-02af-45de-a855-69e8d403e223" providerId="AD" clId="Web-{4E523845-61EB-0E6E-9413-90A4E7D65291}" dt="2022-05-13T12:22:51.563" v="261" actId="20577"/>
          <ac:spMkLst>
            <pc:docMk/>
            <pc:sldMk cId="620309777" sldId="367"/>
            <ac:spMk id="4" creationId="{8ADF5FD4-A87A-018E-592B-C65F7D477973}"/>
          </ac:spMkLst>
        </pc:spChg>
        <pc:spChg chg="mod">
          <ac:chgData name="Avantee Bansal" userId="S::abansal@unicef.org::c707f622-02af-45de-a855-69e8d403e223" providerId="AD" clId="Web-{4E523845-61EB-0E6E-9413-90A4E7D65291}" dt="2022-05-13T12:10:36.811" v="123" actId="20577"/>
          <ac:spMkLst>
            <pc:docMk/>
            <pc:sldMk cId="620309777" sldId="367"/>
            <ac:spMk id="16" creationId="{00000000-0000-0000-0000-000000000000}"/>
          </ac:spMkLst>
        </pc:spChg>
        <pc:graphicFrameChg chg="mod modGraphic">
          <ac:chgData name="Avantee Bansal" userId="S::abansal@unicef.org::c707f622-02af-45de-a855-69e8d403e223" providerId="AD" clId="Web-{4E523845-61EB-0E6E-9413-90A4E7D65291}" dt="2022-05-13T12:20:42.904" v="231"/>
          <ac:graphicFrameMkLst>
            <pc:docMk/>
            <pc:sldMk cId="620309777" sldId="367"/>
            <ac:graphicFrameMk id="15" creationId="{00000000-0000-0000-0000-000000000000}"/>
          </ac:graphicFrameMkLst>
        </pc:graphicFrameChg>
      </pc:sldChg>
      <pc:sldChg chg="modSp">
        <pc:chgData name="Avantee Bansal" userId="S::abansal@unicef.org::c707f622-02af-45de-a855-69e8d403e223" providerId="AD" clId="Web-{4E523845-61EB-0E6E-9413-90A4E7D65291}" dt="2022-05-13T16:04:55.285" v="286" actId="20577"/>
        <pc:sldMkLst>
          <pc:docMk/>
          <pc:sldMk cId="3237693084" sldId="471"/>
        </pc:sldMkLst>
        <pc:spChg chg="mod">
          <ac:chgData name="Avantee Bansal" userId="S::abansal@unicef.org::c707f622-02af-45de-a855-69e8d403e223" providerId="AD" clId="Web-{4E523845-61EB-0E6E-9413-90A4E7D65291}" dt="2022-05-13T16:04:55.285" v="286" actId="20577"/>
          <ac:spMkLst>
            <pc:docMk/>
            <pc:sldMk cId="3237693084" sldId="471"/>
            <ac:spMk id="3" creationId="{CF754631-4B20-4848-B40D-94260E8381B7}"/>
          </ac:spMkLst>
        </pc:spChg>
      </pc:sldChg>
      <pc:sldChg chg="addSp delSp modSp">
        <pc:chgData name="Avantee Bansal" userId="S::abansal@unicef.org::c707f622-02af-45de-a855-69e8d403e223" providerId="AD" clId="Web-{4E523845-61EB-0E6E-9413-90A4E7D65291}" dt="2022-05-13T11:48:15.389" v="11" actId="1076"/>
        <pc:sldMkLst>
          <pc:docMk/>
          <pc:sldMk cId="3250798014" sldId="498"/>
        </pc:sldMkLst>
        <pc:spChg chg="mod">
          <ac:chgData name="Avantee Bansal" userId="S::abansal@unicef.org::c707f622-02af-45de-a855-69e8d403e223" providerId="AD" clId="Web-{4E523845-61EB-0E6E-9413-90A4E7D65291}" dt="2022-05-13T11:48:07.029" v="10" actId="20577"/>
          <ac:spMkLst>
            <pc:docMk/>
            <pc:sldMk cId="3250798014" sldId="498"/>
            <ac:spMk id="39938" creationId="{00000000-0000-0000-0000-000000000000}"/>
          </ac:spMkLst>
        </pc:spChg>
        <pc:graphicFrameChg chg="del">
          <ac:chgData name="Avantee Bansal" userId="S::abansal@unicef.org::c707f622-02af-45de-a855-69e8d403e223" providerId="AD" clId="Web-{4E523845-61EB-0E6E-9413-90A4E7D65291}" dt="2022-05-13T11:47:44.685" v="5"/>
          <ac:graphicFrameMkLst>
            <pc:docMk/>
            <pc:sldMk cId="3250798014" sldId="498"/>
            <ac:graphicFrameMk id="2" creationId="{00000000-0000-0000-0000-000000000000}"/>
          </ac:graphicFrameMkLst>
        </pc:graphicFrameChg>
        <pc:graphicFrameChg chg="add mod">
          <ac:chgData name="Avantee Bansal" userId="S::abansal@unicef.org::c707f622-02af-45de-a855-69e8d403e223" providerId="AD" clId="Web-{4E523845-61EB-0E6E-9413-90A4E7D65291}" dt="2022-05-13T11:48:15.389" v="11" actId="1076"/>
          <ac:graphicFrameMkLst>
            <pc:docMk/>
            <pc:sldMk cId="3250798014" sldId="498"/>
            <ac:graphicFrameMk id="17" creationId="{228A8302-8927-43CE-22E2-E64765B8F733}"/>
          </ac:graphicFrameMkLst>
        </pc:graphicFrameChg>
        <pc:graphicFrameChg chg="del">
          <ac:chgData name="Avantee Bansal" userId="S::abansal@unicef.org::c707f622-02af-45de-a855-69e8d403e223" providerId="AD" clId="Web-{4E523845-61EB-0E6E-9413-90A4E7D65291}" dt="2022-05-13T11:47:46.029" v="6"/>
          <ac:graphicFrameMkLst>
            <pc:docMk/>
            <pc:sldMk cId="3250798014" sldId="498"/>
            <ac:graphicFrameMk id="39973" creationId="{00000000-0000-0000-0000-000000000000}"/>
          </ac:graphicFrameMkLst>
        </pc:graphicFrameChg>
      </pc:sldChg>
      <pc:sldChg chg="modSp">
        <pc:chgData name="Avantee Bansal" userId="S::abansal@unicef.org::c707f622-02af-45de-a855-69e8d403e223" providerId="AD" clId="Web-{4E523845-61EB-0E6E-9413-90A4E7D65291}" dt="2022-05-13T11:59:08.982" v="13" actId="20577"/>
        <pc:sldMkLst>
          <pc:docMk/>
          <pc:sldMk cId="2639519525" sldId="501"/>
        </pc:sldMkLst>
        <pc:spChg chg="mod">
          <ac:chgData name="Avantee Bansal" userId="S::abansal@unicef.org::c707f622-02af-45de-a855-69e8d403e223" providerId="AD" clId="Web-{4E523845-61EB-0E6E-9413-90A4E7D65291}" dt="2022-05-13T11:59:08.982" v="13" actId="20577"/>
          <ac:spMkLst>
            <pc:docMk/>
            <pc:sldMk cId="2639519525" sldId="501"/>
            <ac:spMk id="3" creationId="{DFE9B90D-1BD9-4C2E-A9A8-C812E3371332}"/>
          </ac:spMkLst>
        </pc:spChg>
      </pc:sldChg>
      <pc:sldChg chg="modSp">
        <pc:chgData name="Avantee Bansal" userId="S::abansal@unicef.org::c707f622-02af-45de-a855-69e8d403e223" providerId="AD" clId="Web-{4E523845-61EB-0E6E-9413-90A4E7D65291}" dt="2022-05-13T16:06:12.553" v="295" actId="20577"/>
        <pc:sldMkLst>
          <pc:docMk/>
          <pc:sldMk cId="2129016291" sldId="503"/>
        </pc:sldMkLst>
        <pc:spChg chg="mod">
          <ac:chgData name="Avantee Bansal" userId="S::abansal@unicef.org::c707f622-02af-45de-a855-69e8d403e223" providerId="AD" clId="Web-{4E523845-61EB-0E6E-9413-90A4E7D65291}" dt="2022-05-13T16:06:12.553" v="295" actId="20577"/>
          <ac:spMkLst>
            <pc:docMk/>
            <pc:sldMk cId="2129016291" sldId="503"/>
            <ac:spMk id="2" creationId="{9D5059B6-97D5-4B5E-BDAA-73BBD379312C}"/>
          </ac:spMkLst>
        </pc:spChg>
        <pc:graphicFrameChg chg="modGraphic">
          <ac:chgData name="Avantee Bansal" userId="S::abansal@unicef.org::c707f622-02af-45de-a855-69e8d403e223" providerId="AD" clId="Web-{4E523845-61EB-0E6E-9413-90A4E7D65291}" dt="2022-05-13T16:06:08.897" v="294" actId="20577"/>
          <ac:graphicFrameMkLst>
            <pc:docMk/>
            <pc:sldMk cId="2129016291" sldId="503"/>
            <ac:graphicFrameMk id="5" creationId="{5DE5A2FB-245E-401D-82DD-199F146331D2}"/>
          </ac:graphicFrameMkLst>
        </pc:graphicFrameChg>
      </pc:sldChg>
      <pc:sldChg chg="modSp">
        <pc:chgData name="Avantee Bansal" userId="S::abansal@unicef.org::c707f622-02af-45de-a855-69e8d403e223" providerId="AD" clId="Web-{4E523845-61EB-0E6E-9413-90A4E7D65291}" dt="2022-05-13T16:05:35.599" v="290" actId="14100"/>
        <pc:sldMkLst>
          <pc:docMk/>
          <pc:sldMk cId="2956497184" sldId="504"/>
        </pc:sldMkLst>
        <pc:spChg chg="mod">
          <ac:chgData name="Avantee Bansal" userId="S::abansal@unicef.org::c707f622-02af-45de-a855-69e8d403e223" providerId="AD" clId="Web-{4E523845-61EB-0E6E-9413-90A4E7D65291}" dt="2022-05-13T16:05:35.599" v="290" actId="14100"/>
          <ac:spMkLst>
            <pc:docMk/>
            <pc:sldMk cId="2956497184" sldId="504"/>
            <ac:spMk id="48130" creationId="{77D7A434-FF03-401A-B044-F0E75ACEA2AF}"/>
          </ac:spMkLst>
        </pc:spChg>
      </pc:sldChg>
      <pc:sldChg chg="addSp delSp modSp new ord">
        <pc:chgData name="Avantee Bansal" userId="S::abansal@unicef.org::c707f622-02af-45de-a855-69e8d403e223" providerId="AD" clId="Web-{4E523845-61EB-0E6E-9413-90A4E7D65291}" dt="2022-05-13T12:08:16.276" v="100" actId="1076"/>
        <pc:sldMkLst>
          <pc:docMk/>
          <pc:sldMk cId="3399424467" sldId="509"/>
        </pc:sldMkLst>
        <pc:spChg chg="del">
          <ac:chgData name="Avantee Bansal" userId="S::abansal@unicef.org::c707f622-02af-45de-a855-69e8d403e223" providerId="AD" clId="Web-{4E523845-61EB-0E6E-9413-90A4E7D65291}" dt="2022-05-13T12:06:40.337" v="48"/>
          <ac:spMkLst>
            <pc:docMk/>
            <pc:sldMk cId="3399424467" sldId="509"/>
            <ac:spMk id="2" creationId="{5E142056-A718-71EB-F19A-840657E8AF72}"/>
          </ac:spMkLst>
        </pc:spChg>
        <pc:spChg chg="del">
          <ac:chgData name="Avantee Bansal" userId="S::abansal@unicef.org::c707f622-02af-45de-a855-69e8d403e223" providerId="AD" clId="Web-{4E523845-61EB-0E6E-9413-90A4E7D65291}" dt="2022-05-13T12:07:54.026" v="98"/>
          <ac:spMkLst>
            <pc:docMk/>
            <pc:sldMk cId="3399424467" sldId="509"/>
            <ac:spMk id="3" creationId="{D7F4ECDD-A353-172D-B4CC-583FA946519B}"/>
          </ac:spMkLst>
        </pc:spChg>
        <pc:spChg chg="add del mod">
          <ac:chgData name="Avantee Bansal" userId="S::abansal@unicef.org::c707f622-02af-45de-a855-69e8d403e223" providerId="AD" clId="Web-{4E523845-61EB-0E6E-9413-90A4E7D65291}" dt="2022-05-13T12:07:11.494" v="57"/>
          <ac:spMkLst>
            <pc:docMk/>
            <pc:sldMk cId="3399424467" sldId="509"/>
            <ac:spMk id="4" creationId="{8509B0FA-7C73-558E-3933-C1D263018BE8}"/>
          </ac:spMkLst>
        </pc:spChg>
        <pc:spChg chg="add">
          <ac:chgData name="Avantee Bansal" userId="S::abansal@unicef.org::c707f622-02af-45de-a855-69e8d403e223" providerId="AD" clId="Web-{4E523845-61EB-0E6E-9413-90A4E7D65291}" dt="2022-05-13T12:06:32.696" v="47"/>
          <ac:spMkLst>
            <pc:docMk/>
            <pc:sldMk cId="3399424467" sldId="509"/>
            <ac:spMk id="7" creationId="{DA4B0629-9863-DCDA-6C3B-1480AD3912C4}"/>
          </ac:spMkLst>
        </pc:spChg>
        <pc:spChg chg="add">
          <ac:chgData name="Avantee Bansal" userId="S::abansal@unicef.org::c707f622-02af-45de-a855-69e8d403e223" providerId="AD" clId="Web-{4E523845-61EB-0E6E-9413-90A4E7D65291}" dt="2022-05-13T12:06:32.696" v="47"/>
          <ac:spMkLst>
            <pc:docMk/>
            <pc:sldMk cId="3399424467" sldId="509"/>
            <ac:spMk id="8" creationId="{DD6B47F0-42A3-9EA7-1BAF-3C03311236A0}"/>
          </ac:spMkLst>
        </pc:spChg>
        <pc:spChg chg="add">
          <ac:chgData name="Avantee Bansal" userId="S::abansal@unicef.org::c707f622-02af-45de-a855-69e8d403e223" providerId="AD" clId="Web-{4E523845-61EB-0E6E-9413-90A4E7D65291}" dt="2022-05-13T12:06:32.696" v="47"/>
          <ac:spMkLst>
            <pc:docMk/>
            <pc:sldMk cId="3399424467" sldId="509"/>
            <ac:spMk id="9" creationId="{03D78756-8E0C-7E2F-CDAD-9DFB0B79C621}"/>
          </ac:spMkLst>
        </pc:spChg>
        <pc:spChg chg="add">
          <ac:chgData name="Avantee Bansal" userId="S::abansal@unicef.org::c707f622-02af-45de-a855-69e8d403e223" providerId="AD" clId="Web-{4E523845-61EB-0E6E-9413-90A4E7D65291}" dt="2022-05-13T12:06:32.696" v="47"/>
          <ac:spMkLst>
            <pc:docMk/>
            <pc:sldMk cId="3399424467" sldId="509"/>
            <ac:spMk id="10" creationId="{3CB545AA-46FC-27B8-AFA4-A889AF352876}"/>
          </ac:spMkLst>
        </pc:spChg>
        <pc:spChg chg="add">
          <ac:chgData name="Avantee Bansal" userId="S::abansal@unicef.org::c707f622-02af-45de-a855-69e8d403e223" providerId="AD" clId="Web-{4E523845-61EB-0E6E-9413-90A4E7D65291}" dt="2022-05-13T12:06:32.696" v="47"/>
          <ac:spMkLst>
            <pc:docMk/>
            <pc:sldMk cId="3399424467" sldId="509"/>
            <ac:spMk id="11" creationId="{8BA91FD3-6E95-E68E-97B8-077285CAFD25}"/>
          </ac:spMkLst>
        </pc:spChg>
        <pc:spChg chg="add">
          <ac:chgData name="Avantee Bansal" userId="S::abansal@unicef.org::c707f622-02af-45de-a855-69e8d403e223" providerId="AD" clId="Web-{4E523845-61EB-0E6E-9413-90A4E7D65291}" dt="2022-05-13T12:06:32.696" v="47"/>
          <ac:spMkLst>
            <pc:docMk/>
            <pc:sldMk cId="3399424467" sldId="509"/>
            <ac:spMk id="12" creationId="{66609616-1A09-AF0B-E049-DB175C47C4E4}"/>
          </ac:spMkLst>
        </pc:spChg>
        <pc:spChg chg="add">
          <ac:chgData name="Avantee Bansal" userId="S::abansal@unicef.org::c707f622-02af-45de-a855-69e8d403e223" providerId="AD" clId="Web-{4E523845-61EB-0E6E-9413-90A4E7D65291}" dt="2022-05-13T12:06:32.696" v="47"/>
          <ac:spMkLst>
            <pc:docMk/>
            <pc:sldMk cId="3399424467" sldId="509"/>
            <ac:spMk id="13" creationId="{AE1C7FEC-FAA2-0641-374A-69D8E6A5BD32}"/>
          </ac:spMkLst>
        </pc:spChg>
        <pc:spChg chg="add">
          <ac:chgData name="Avantee Bansal" userId="S::abansal@unicef.org::c707f622-02af-45de-a855-69e8d403e223" providerId="AD" clId="Web-{4E523845-61EB-0E6E-9413-90A4E7D65291}" dt="2022-05-13T12:06:32.696" v="47"/>
          <ac:spMkLst>
            <pc:docMk/>
            <pc:sldMk cId="3399424467" sldId="509"/>
            <ac:spMk id="14" creationId="{8F9D5A4F-8A66-79EF-DCF2-7885BE49F050}"/>
          </ac:spMkLst>
        </pc:spChg>
        <pc:spChg chg="add">
          <ac:chgData name="Avantee Bansal" userId="S::abansal@unicef.org::c707f622-02af-45de-a855-69e8d403e223" providerId="AD" clId="Web-{4E523845-61EB-0E6E-9413-90A4E7D65291}" dt="2022-05-13T12:06:32.696" v="47"/>
          <ac:spMkLst>
            <pc:docMk/>
            <pc:sldMk cId="3399424467" sldId="509"/>
            <ac:spMk id="15" creationId="{0FCBBD16-381D-B357-D237-8227A6F958EF}"/>
          </ac:spMkLst>
        </pc:spChg>
        <pc:spChg chg="add mod">
          <ac:chgData name="Avantee Bansal" userId="S::abansal@unicef.org::c707f622-02af-45de-a855-69e8d403e223" providerId="AD" clId="Web-{4E523845-61EB-0E6E-9413-90A4E7D65291}" dt="2022-05-13T12:07:49.620" v="97" actId="20577"/>
          <ac:spMkLst>
            <pc:docMk/>
            <pc:sldMk cId="3399424467" sldId="509"/>
            <ac:spMk id="30" creationId="{37F03F0D-EE5E-6460-9475-F9DC11476CAC}"/>
          </ac:spMkLst>
        </pc:spChg>
        <pc:grpChg chg="add del mod">
          <ac:chgData name="Avantee Bansal" userId="S::abansal@unicef.org::c707f622-02af-45de-a855-69e8d403e223" providerId="AD" clId="Web-{4E523845-61EB-0E6E-9413-90A4E7D65291}" dt="2022-05-13T12:07:05.572" v="54"/>
          <ac:grpSpMkLst>
            <pc:docMk/>
            <pc:sldMk cId="3399424467" sldId="509"/>
            <ac:grpSpMk id="5" creationId="{7CADFC05-8124-A915-BCFF-3A396005575F}"/>
          </ac:grpSpMkLst>
        </pc:grpChg>
        <pc:grpChg chg="add">
          <ac:chgData name="Avantee Bansal" userId="S::abansal@unicef.org::c707f622-02af-45de-a855-69e8d403e223" providerId="AD" clId="Web-{4E523845-61EB-0E6E-9413-90A4E7D65291}" dt="2022-05-13T12:07:06.556" v="55"/>
          <ac:grpSpMkLst>
            <pc:docMk/>
            <pc:sldMk cId="3399424467" sldId="509"/>
            <ac:grpSpMk id="26" creationId="{F207E45B-A10C-8535-022A-D3F7AF66D297}"/>
          </ac:grpSpMkLst>
        </pc:grpChg>
        <pc:graphicFrameChg chg="add mod">
          <ac:chgData name="Avantee Bansal" userId="S::abansal@unicef.org::c707f622-02af-45de-a855-69e8d403e223" providerId="AD" clId="Web-{4E523845-61EB-0E6E-9413-90A4E7D65291}" dt="2022-05-13T12:08:16.276" v="100" actId="1076"/>
          <ac:graphicFrameMkLst>
            <pc:docMk/>
            <pc:sldMk cId="3399424467" sldId="509"/>
            <ac:graphicFrameMk id="32" creationId="{CACF6C65-7DBD-EE54-0323-03C1D9ED8396}"/>
          </ac:graphicFrameMkLst>
        </pc:graphicFrameChg>
        <pc:picChg chg="add del mod">
          <ac:chgData name="Avantee Bansal" userId="S::abansal@unicef.org::c707f622-02af-45de-a855-69e8d403e223" providerId="AD" clId="Web-{4E523845-61EB-0E6E-9413-90A4E7D65291}" dt="2022-05-13T12:07:09.915" v="56"/>
          <ac:picMkLst>
            <pc:docMk/>
            <pc:sldMk cId="3399424467" sldId="509"/>
            <ac:picMk id="6" creationId="{7A723248-91D2-4D43-1FC5-52A0A327A91B}"/>
          </ac:picMkLst>
        </pc:picChg>
        <pc:picChg chg="add">
          <ac:chgData name="Avantee Bansal" userId="S::abansal@unicef.org::c707f622-02af-45de-a855-69e8d403e223" providerId="AD" clId="Web-{4E523845-61EB-0E6E-9413-90A4E7D65291}" dt="2022-05-13T12:07:14.384" v="58"/>
          <ac:picMkLst>
            <pc:docMk/>
            <pc:sldMk cId="3399424467" sldId="509"/>
            <ac:picMk id="28" creationId="{2EC94B45-861C-55C3-38B7-43F522C7FA81}"/>
          </ac:picMkLst>
        </pc:picChg>
      </pc:sldChg>
    </pc:docChg>
  </pc:docChgLst>
  <pc:docChgLst>
    <pc:chgData name="Avantee Bansal" userId="S::abansal@unicef.org::c707f622-02af-45de-a855-69e8d403e223" providerId="AD" clId="Web-{4698FBED-D34C-32AB-21FE-FD3DCB65789F}"/>
    <pc:docChg chg="modSld">
      <pc:chgData name="Avantee Bansal" userId="S::abansal@unicef.org::c707f622-02af-45de-a855-69e8d403e223" providerId="AD" clId="Web-{4698FBED-D34C-32AB-21FE-FD3DCB65789F}" dt="2022-05-22T19:26:02.712" v="102" actId="20577"/>
      <pc:docMkLst>
        <pc:docMk/>
      </pc:docMkLst>
      <pc:sldChg chg="modSp">
        <pc:chgData name="Avantee Bansal" userId="S::abansal@unicef.org::c707f622-02af-45de-a855-69e8d403e223" providerId="AD" clId="Web-{4698FBED-D34C-32AB-21FE-FD3DCB65789F}" dt="2022-05-22T19:19:46.373" v="28" actId="20577"/>
        <pc:sldMkLst>
          <pc:docMk/>
          <pc:sldMk cId="3237693084" sldId="471"/>
        </pc:sldMkLst>
        <pc:spChg chg="mod">
          <ac:chgData name="Avantee Bansal" userId="S::abansal@unicef.org::c707f622-02af-45de-a855-69e8d403e223" providerId="AD" clId="Web-{4698FBED-D34C-32AB-21FE-FD3DCB65789F}" dt="2022-05-22T19:19:46.373" v="28" actId="20577"/>
          <ac:spMkLst>
            <pc:docMk/>
            <pc:sldMk cId="3237693084" sldId="471"/>
            <ac:spMk id="3" creationId="{CF754631-4B20-4848-B40D-94260E8381B7}"/>
          </ac:spMkLst>
        </pc:spChg>
      </pc:sldChg>
      <pc:sldChg chg="modSp">
        <pc:chgData name="Avantee Bansal" userId="S::abansal@unicef.org::c707f622-02af-45de-a855-69e8d403e223" providerId="AD" clId="Web-{4698FBED-D34C-32AB-21FE-FD3DCB65789F}" dt="2022-05-22T19:26:02.712" v="102" actId="20577"/>
        <pc:sldMkLst>
          <pc:docMk/>
          <pc:sldMk cId="2129016291" sldId="503"/>
        </pc:sldMkLst>
        <pc:graphicFrameChg chg="modGraphic">
          <ac:chgData name="Avantee Bansal" userId="S::abansal@unicef.org::c707f622-02af-45de-a855-69e8d403e223" providerId="AD" clId="Web-{4698FBED-D34C-32AB-21FE-FD3DCB65789F}" dt="2022-05-22T19:26:02.712" v="102" actId="20577"/>
          <ac:graphicFrameMkLst>
            <pc:docMk/>
            <pc:sldMk cId="2129016291" sldId="503"/>
            <ac:graphicFrameMk id="5" creationId="{5DE5A2FB-245E-401D-82DD-199F146331D2}"/>
          </ac:graphicFrameMkLst>
        </pc:graphicFrameChg>
      </pc:sldChg>
      <pc:sldChg chg="modSp">
        <pc:chgData name="Avantee Bansal" userId="S::abansal@unicef.org::c707f622-02af-45de-a855-69e8d403e223" providerId="AD" clId="Web-{4698FBED-D34C-32AB-21FE-FD3DCB65789F}" dt="2022-05-22T19:22:07.492" v="71" actId="20577"/>
        <pc:sldMkLst>
          <pc:docMk/>
          <pc:sldMk cId="2956497184" sldId="504"/>
        </pc:sldMkLst>
        <pc:spChg chg="mod">
          <ac:chgData name="Avantee Bansal" userId="S::abansal@unicef.org::c707f622-02af-45de-a855-69e8d403e223" providerId="AD" clId="Web-{4698FBED-D34C-32AB-21FE-FD3DCB65789F}" dt="2022-05-22T19:22:07.492" v="71" actId="20577"/>
          <ac:spMkLst>
            <pc:docMk/>
            <pc:sldMk cId="2956497184" sldId="504"/>
            <ac:spMk id="48130" creationId="{77D7A434-FF03-401A-B044-F0E75ACEA2AF}"/>
          </ac:spMkLst>
        </pc:spChg>
      </pc:sldChg>
    </pc:docChg>
  </pc:docChgLst>
  <pc:docChgLst>
    <pc:chgData name="Joyce Odame" userId="S::jodame@unicef.org::210a8990-213f-4540-8d3c-dacd97c45c8d" providerId="AD" clId="Web-{636F9CC8-D184-78FF-D956-2515306680D6}"/>
    <pc:docChg chg="modSld">
      <pc:chgData name="Joyce Odame" userId="S::jodame@unicef.org::210a8990-213f-4540-8d3c-dacd97c45c8d" providerId="AD" clId="Web-{636F9CC8-D184-78FF-D956-2515306680D6}" dt="2022-04-25T07:11:20.911" v="0" actId="1076"/>
      <pc:docMkLst>
        <pc:docMk/>
      </pc:docMkLst>
      <pc:sldChg chg="modSp">
        <pc:chgData name="Joyce Odame" userId="S::jodame@unicef.org::210a8990-213f-4540-8d3c-dacd97c45c8d" providerId="AD" clId="Web-{636F9CC8-D184-78FF-D956-2515306680D6}" dt="2022-04-25T07:11:20.911" v="0" actId="1076"/>
        <pc:sldMkLst>
          <pc:docMk/>
          <pc:sldMk cId="435715464" sldId="481"/>
        </pc:sldMkLst>
        <pc:graphicFrameChg chg="mod">
          <ac:chgData name="Joyce Odame" userId="S::jodame@unicef.org::210a8990-213f-4540-8d3c-dacd97c45c8d" providerId="AD" clId="Web-{636F9CC8-D184-78FF-D956-2515306680D6}" dt="2022-04-25T07:11:20.911" v="0" actId="1076"/>
          <ac:graphicFrameMkLst>
            <pc:docMk/>
            <pc:sldMk cId="435715464" sldId="481"/>
            <ac:graphicFrameMk id="5" creationId="{0F3BE94F-838E-42FC-AEE6-3B966806B6C4}"/>
          </ac:graphicFrameMkLst>
        </pc:graphicFrameChg>
      </pc:sldChg>
    </pc:docChg>
  </pc:docChgLst>
  <pc:docChgLst>
    <pc:chgData name="Joyce Odame" userId="S::jodame@unicef.org::210a8990-213f-4540-8d3c-dacd97c45c8d" providerId="AD" clId="Web-{6D01AA4B-C8D1-FE4D-EA19-A056C50460BE}"/>
    <pc:docChg chg="modSld">
      <pc:chgData name="Joyce Odame" userId="S::jodame@unicef.org::210a8990-213f-4540-8d3c-dacd97c45c8d" providerId="AD" clId="Web-{6D01AA4B-C8D1-FE4D-EA19-A056C50460BE}" dt="2022-04-20T18:44:33.294" v="0" actId="1076"/>
      <pc:docMkLst>
        <pc:docMk/>
      </pc:docMkLst>
      <pc:sldChg chg="modSp">
        <pc:chgData name="Joyce Odame" userId="S::jodame@unicef.org::210a8990-213f-4540-8d3c-dacd97c45c8d" providerId="AD" clId="Web-{6D01AA4B-C8D1-FE4D-EA19-A056C50460BE}" dt="2022-04-20T18:44:33.294" v="0" actId="1076"/>
        <pc:sldMkLst>
          <pc:docMk/>
          <pc:sldMk cId="435715464" sldId="481"/>
        </pc:sldMkLst>
        <pc:graphicFrameChg chg="mod">
          <ac:chgData name="Joyce Odame" userId="S::jodame@unicef.org::210a8990-213f-4540-8d3c-dacd97c45c8d" providerId="AD" clId="Web-{6D01AA4B-C8D1-FE4D-EA19-A056C50460BE}" dt="2022-04-20T18:44:33.294" v="0" actId="1076"/>
          <ac:graphicFrameMkLst>
            <pc:docMk/>
            <pc:sldMk cId="435715464" sldId="481"/>
            <ac:graphicFrameMk id="5" creationId="{0F3BE94F-838E-42FC-AEE6-3B966806B6C4}"/>
          </ac:graphicFrameMkLst>
        </pc:graphicFrameChg>
      </pc:sldChg>
    </pc:docChg>
  </pc:docChgLst>
  <pc:docChgLst>
    <pc:chgData name="Avantee Bansal" userId="S::abansal@unicef.org::c707f622-02af-45de-a855-69e8d403e223" providerId="AD" clId="Web-{F5076965-4343-42C9-9019-D1A84244E30F}"/>
    <pc:docChg chg="addSld delSld modSld addMainMaster modMainMaster modSection">
      <pc:chgData name="Avantee Bansal" userId="S::abansal@unicef.org::c707f622-02af-45de-a855-69e8d403e223" providerId="AD" clId="Web-{F5076965-4343-42C9-9019-D1A84244E30F}" dt="2022-02-15T22:47:14.402" v="397" actId="20577"/>
      <pc:docMkLst>
        <pc:docMk/>
      </pc:docMkLst>
      <pc:sldChg chg="addSp delSp modSp">
        <pc:chgData name="Avantee Bansal" userId="S::abansal@unicef.org::c707f622-02af-45de-a855-69e8d403e223" providerId="AD" clId="Web-{F5076965-4343-42C9-9019-D1A84244E30F}" dt="2022-02-15T22:30:57.630" v="118" actId="1076"/>
        <pc:sldMkLst>
          <pc:docMk/>
          <pc:sldMk cId="3342204815" sldId="397"/>
        </pc:sldMkLst>
        <pc:spChg chg="del">
          <ac:chgData name="Avantee Bansal" userId="S::abansal@unicef.org::c707f622-02af-45de-a855-69e8d403e223" providerId="AD" clId="Web-{F5076965-4343-42C9-9019-D1A84244E30F}" dt="2022-02-15T22:28:43.674" v="63"/>
          <ac:spMkLst>
            <pc:docMk/>
            <pc:sldMk cId="3342204815" sldId="397"/>
            <ac:spMk id="2" creationId="{7731C34E-B7EF-4A1A-A372-31A7E2779A18}"/>
          </ac:spMkLst>
        </pc:spChg>
        <pc:spChg chg="add mod">
          <ac:chgData name="Avantee Bansal" userId="S::abansal@unicef.org::c707f622-02af-45de-a855-69e8d403e223" providerId="AD" clId="Web-{F5076965-4343-42C9-9019-D1A84244E30F}" dt="2022-02-15T22:30:57.630" v="118" actId="1076"/>
          <ac:spMkLst>
            <pc:docMk/>
            <pc:sldMk cId="3342204815" sldId="397"/>
            <ac:spMk id="4" creationId="{BBF65D28-AF97-4A9E-95D8-2DA2A1A5E983}"/>
          </ac:spMkLst>
        </pc:spChg>
        <pc:spChg chg="del mod">
          <ac:chgData name="Avantee Bansal" userId="S::abansal@unicef.org::c707f622-02af-45de-a855-69e8d403e223" providerId="AD" clId="Web-{F5076965-4343-42C9-9019-D1A84244E30F}" dt="2022-02-15T22:28:19.954" v="10"/>
          <ac:spMkLst>
            <pc:docMk/>
            <pc:sldMk cId="3342204815" sldId="397"/>
            <ac:spMk id="5" creationId="{00000000-0000-0000-0000-000000000000}"/>
          </ac:spMkLst>
        </pc:spChg>
        <pc:picChg chg="add mod">
          <ac:chgData name="Avantee Bansal" userId="S::abansal@unicef.org::c707f622-02af-45de-a855-69e8d403e223" providerId="AD" clId="Web-{F5076965-4343-42C9-9019-D1A84244E30F}" dt="2022-02-15T22:29:32.800" v="69" actId="1076"/>
          <ac:picMkLst>
            <pc:docMk/>
            <pc:sldMk cId="3342204815" sldId="397"/>
            <ac:picMk id="6" creationId="{AF7937F8-7DE6-44D8-AD36-92D2442D4D6F}"/>
          </ac:picMkLst>
        </pc:picChg>
      </pc:sldChg>
      <pc:sldChg chg="modSp">
        <pc:chgData name="Avantee Bansal" userId="S::abansal@unicef.org::c707f622-02af-45de-a855-69e8d403e223" providerId="AD" clId="Web-{F5076965-4343-42C9-9019-D1A84244E30F}" dt="2022-02-15T22:33:19.898" v="221" actId="20577"/>
        <pc:sldMkLst>
          <pc:docMk/>
          <pc:sldMk cId="576445829" sldId="403"/>
        </pc:sldMkLst>
        <pc:spChg chg="mod">
          <ac:chgData name="Avantee Bansal" userId="S::abansal@unicef.org::c707f622-02af-45de-a855-69e8d403e223" providerId="AD" clId="Web-{F5076965-4343-42C9-9019-D1A84244E30F}" dt="2022-02-15T22:33:19.898" v="221" actId="20577"/>
          <ac:spMkLst>
            <pc:docMk/>
            <pc:sldMk cId="576445829" sldId="403"/>
            <ac:spMk id="73" creationId="{00000000-0000-0000-0000-000000000000}"/>
          </ac:spMkLst>
        </pc:spChg>
      </pc:sldChg>
      <pc:sldChg chg="addSp delSp modSp">
        <pc:chgData name="Avantee Bansal" userId="S::abansal@unicef.org::c707f622-02af-45de-a855-69e8d403e223" providerId="AD" clId="Web-{F5076965-4343-42C9-9019-D1A84244E30F}" dt="2022-02-15T22:47:14.402" v="397" actId="20577"/>
        <pc:sldMkLst>
          <pc:docMk/>
          <pc:sldMk cId="435715464" sldId="481"/>
        </pc:sldMkLst>
        <pc:spChg chg="mod">
          <ac:chgData name="Avantee Bansal" userId="S::abansal@unicef.org::c707f622-02af-45de-a855-69e8d403e223" providerId="AD" clId="Web-{F5076965-4343-42C9-9019-D1A84244E30F}" dt="2022-02-15T22:32:36.069" v="212" actId="20577"/>
          <ac:spMkLst>
            <pc:docMk/>
            <pc:sldMk cId="435715464" sldId="481"/>
            <ac:spMk id="2" creationId="{5C9F5B64-ED1F-4A97-8ECC-3D2E22ED69EA}"/>
          </ac:spMkLst>
        </pc:spChg>
        <pc:spChg chg="add del">
          <ac:chgData name="Avantee Bansal" userId="S::abansal@unicef.org::c707f622-02af-45de-a855-69e8d403e223" providerId="AD" clId="Web-{F5076965-4343-42C9-9019-D1A84244E30F}" dt="2022-02-15T22:32:44.945" v="214"/>
          <ac:spMkLst>
            <pc:docMk/>
            <pc:sldMk cId="435715464" sldId="481"/>
            <ac:spMk id="10" creationId="{F3060C83-F051-4F0E-ABAD-AA0DFC48B218}"/>
          </ac:spMkLst>
        </pc:spChg>
        <pc:spChg chg="add del">
          <ac:chgData name="Avantee Bansal" userId="S::abansal@unicef.org::c707f622-02af-45de-a855-69e8d403e223" providerId="AD" clId="Web-{F5076965-4343-42C9-9019-D1A84244E30F}" dt="2022-02-15T22:32:44.945" v="214"/>
          <ac:spMkLst>
            <pc:docMk/>
            <pc:sldMk cId="435715464" sldId="481"/>
            <ac:spMk id="12" creationId="{83C98ABE-055B-441F-B07E-44F97F083C39}"/>
          </ac:spMkLst>
        </pc:spChg>
        <pc:spChg chg="add del">
          <ac:chgData name="Avantee Bansal" userId="S::abansal@unicef.org::c707f622-02af-45de-a855-69e8d403e223" providerId="AD" clId="Web-{F5076965-4343-42C9-9019-D1A84244E30F}" dt="2022-02-15T22:32:44.945" v="214"/>
          <ac:spMkLst>
            <pc:docMk/>
            <pc:sldMk cId="435715464" sldId="481"/>
            <ac:spMk id="14" creationId="{29FDB030-9B49-4CED-8CCD-4D99382388AC}"/>
          </ac:spMkLst>
        </pc:spChg>
        <pc:spChg chg="add del">
          <ac:chgData name="Avantee Bansal" userId="S::abansal@unicef.org::c707f622-02af-45de-a855-69e8d403e223" providerId="AD" clId="Web-{F5076965-4343-42C9-9019-D1A84244E30F}" dt="2022-02-15T22:32:44.945" v="214"/>
          <ac:spMkLst>
            <pc:docMk/>
            <pc:sldMk cId="435715464" sldId="481"/>
            <ac:spMk id="16" creationId="{3783CA14-24A1-485C-8B30-D6A5D87987AD}"/>
          </ac:spMkLst>
        </pc:spChg>
        <pc:spChg chg="add del">
          <ac:chgData name="Avantee Bansal" userId="S::abansal@unicef.org::c707f622-02af-45de-a855-69e8d403e223" providerId="AD" clId="Web-{F5076965-4343-42C9-9019-D1A84244E30F}" dt="2022-02-15T22:32:44.945" v="214"/>
          <ac:spMkLst>
            <pc:docMk/>
            <pc:sldMk cId="435715464" sldId="481"/>
            <ac:spMk id="18" creationId="{9A97C86A-04D6-40F7-AE84-31AB43E6A846}"/>
          </ac:spMkLst>
        </pc:spChg>
        <pc:spChg chg="add del">
          <ac:chgData name="Avantee Bansal" userId="S::abansal@unicef.org::c707f622-02af-45de-a855-69e8d403e223" providerId="AD" clId="Web-{F5076965-4343-42C9-9019-D1A84244E30F}" dt="2022-02-15T22:32:44.945" v="214"/>
          <ac:spMkLst>
            <pc:docMk/>
            <pc:sldMk cId="435715464" sldId="481"/>
            <ac:spMk id="20" creationId="{FF9F2414-84E8-453E-B1F3-389FDE8192D9}"/>
          </ac:spMkLst>
        </pc:spChg>
        <pc:spChg chg="add del">
          <ac:chgData name="Avantee Bansal" userId="S::abansal@unicef.org::c707f622-02af-45de-a855-69e8d403e223" providerId="AD" clId="Web-{F5076965-4343-42C9-9019-D1A84244E30F}" dt="2022-02-15T22:32:44.945" v="214"/>
          <ac:spMkLst>
            <pc:docMk/>
            <pc:sldMk cId="435715464" sldId="481"/>
            <ac:spMk id="22" creationId="{3ECA69A1-7536-43AC-85EF-C7106179F5ED}"/>
          </ac:spMkLst>
        </pc:spChg>
        <pc:graphicFrameChg chg="mod modGraphic">
          <ac:chgData name="Avantee Bansal" userId="S::abansal@unicef.org::c707f622-02af-45de-a855-69e8d403e223" providerId="AD" clId="Web-{F5076965-4343-42C9-9019-D1A84244E30F}" dt="2022-02-15T22:47:14.402" v="397" actId="20577"/>
          <ac:graphicFrameMkLst>
            <pc:docMk/>
            <pc:sldMk cId="435715464" sldId="481"/>
            <ac:graphicFrameMk id="5" creationId="{0F3BE94F-838E-42FC-AEE6-3B966806B6C4}"/>
          </ac:graphicFrameMkLst>
        </pc:graphicFrameChg>
      </pc:sldChg>
      <pc:sldChg chg="addSp delSp modSp new mod setBg modClrScheme delDesignElem chgLayout">
        <pc:chgData name="Avantee Bansal" userId="S::abansal@unicef.org::c707f622-02af-45de-a855-69e8d403e223" providerId="AD" clId="Web-{F5076965-4343-42C9-9019-D1A84244E30F}" dt="2022-02-15T22:45:29.509" v="387" actId="14100"/>
        <pc:sldMkLst>
          <pc:docMk/>
          <pc:sldMk cId="3923535817" sldId="502"/>
        </pc:sldMkLst>
        <pc:spChg chg="mod ord">
          <ac:chgData name="Avantee Bansal" userId="S::abansal@unicef.org::c707f622-02af-45de-a855-69e8d403e223" providerId="AD" clId="Web-{F5076965-4343-42C9-9019-D1A84244E30F}" dt="2022-02-15T22:41:02.472" v="313" actId="1076"/>
          <ac:spMkLst>
            <pc:docMk/>
            <pc:sldMk cId="3923535817" sldId="502"/>
            <ac:spMk id="2" creationId="{A90824B1-9CB6-4B5F-B472-91822BFF726B}"/>
          </ac:spMkLst>
        </pc:spChg>
        <pc:spChg chg="mod ord">
          <ac:chgData name="Avantee Bansal" userId="S::abansal@unicef.org::c707f622-02af-45de-a855-69e8d403e223" providerId="AD" clId="Web-{F5076965-4343-42C9-9019-D1A84244E30F}" dt="2022-02-15T22:42:08.536" v="326" actId="1076"/>
          <ac:spMkLst>
            <pc:docMk/>
            <pc:sldMk cId="3923535817" sldId="502"/>
            <ac:spMk id="3" creationId="{68551C0A-068B-49EF-936F-D4166ED7E28F}"/>
          </ac:spMkLst>
        </pc:spChg>
        <pc:spChg chg="add mod">
          <ac:chgData name="Avantee Bansal" userId="S::abansal@unicef.org::c707f622-02af-45de-a855-69e8d403e223" providerId="AD" clId="Web-{F5076965-4343-42C9-9019-D1A84244E30F}" dt="2022-02-15T22:42:11.380" v="327" actId="1076"/>
          <ac:spMkLst>
            <pc:docMk/>
            <pc:sldMk cId="3923535817" sldId="502"/>
            <ac:spMk id="7" creationId="{BEE9432A-B7E8-4245-87A0-F8E152F9D25D}"/>
          </ac:spMkLst>
        </pc:spChg>
        <pc:spChg chg="add mod">
          <ac:chgData name="Avantee Bansal" userId="S::abansal@unicef.org::c707f622-02af-45de-a855-69e8d403e223" providerId="AD" clId="Web-{F5076965-4343-42C9-9019-D1A84244E30F}" dt="2022-02-15T22:42:27.068" v="329" actId="1076"/>
          <ac:spMkLst>
            <pc:docMk/>
            <pc:sldMk cId="3923535817" sldId="502"/>
            <ac:spMk id="8" creationId="{DE824E8B-5944-4F56-926F-179005F39374}"/>
          </ac:spMkLst>
        </pc:spChg>
        <pc:spChg chg="add del">
          <ac:chgData name="Avantee Bansal" userId="S::abansal@unicef.org::c707f622-02af-45de-a855-69e8d403e223" providerId="AD" clId="Web-{F5076965-4343-42C9-9019-D1A84244E30F}" dt="2022-02-15T22:38:41.406" v="288"/>
          <ac:spMkLst>
            <pc:docMk/>
            <pc:sldMk cId="3923535817" sldId="502"/>
            <ac:spMk id="9" creationId="{743AA782-23D1-4521-8CAD-47662984AA08}"/>
          </ac:spMkLst>
        </pc:spChg>
        <pc:spChg chg="add del mod">
          <ac:chgData name="Avantee Bansal" userId="S::abansal@unicef.org::c707f622-02af-45de-a855-69e8d403e223" providerId="AD" clId="Web-{F5076965-4343-42C9-9019-D1A84244E30F}" dt="2022-02-15T22:43:26.303" v="335"/>
          <ac:spMkLst>
            <pc:docMk/>
            <pc:sldMk cId="3923535817" sldId="502"/>
            <ac:spMk id="10" creationId="{9C406808-7CE0-4CCC-B1B6-16E4E67E235B}"/>
          </ac:spMkLst>
        </pc:spChg>
        <pc:spChg chg="add del">
          <ac:chgData name="Avantee Bansal" userId="S::abansal@unicef.org::c707f622-02af-45de-a855-69e8d403e223" providerId="AD" clId="Web-{F5076965-4343-42C9-9019-D1A84244E30F}" dt="2022-02-15T22:38:41.406" v="288"/>
          <ac:spMkLst>
            <pc:docMk/>
            <pc:sldMk cId="3923535817" sldId="502"/>
            <ac:spMk id="11" creationId="{71877DBC-BB60-40F0-AC93-2ACDBAAE60CE}"/>
          </ac:spMkLst>
        </pc:spChg>
        <pc:spChg chg="add mod">
          <ac:chgData name="Avantee Bansal" userId="S::abansal@unicef.org::c707f622-02af-45de-a855-69e8d403e223" providerId="AD" clId="Web-{F5076965-4343-42C9-9019-D1A84244E30F}" dt="2022-02-15T22:45:29.509" v="387" actId="14100"/>
          <ac:spMkLst>
            <pc:docMk/>
            <pc:sldMk cId="3923535817" sldId="502"/>
            <ac:spMk id="12" creationId="{BE4EEB11-02B8-496A-A6C1-8B7D9C55B808}"/>
          </ac:spMkLst>
        </pc:spChg>
        <pc:spChg chg="add del">
          <ac:chgData name="Avantee Bansal" userId="S::abansal@unicef.org::c707f622-02af-45de-a855-69e8d403e223" providerId="AD" clId="Web-{F5076965-4343-42C9-9019-D1A84244E30F}" dt="2022-02-15T22:39:24.579" v="296"/>
          <ac:spMkLst>
            <pc:docMk/>
            <pc:sldMk cId="3923535817" sldId="502"/>
            <ac:spMk id="13" creationId="{9A0D773F-7A7D-4DBB-9DEA-86BB8B8F4BC8}"/>
          </ac:spMkLst>
        </pc:spChg>
        <pc:spChg chg="add del">
          <ac:chgData name="Avantee Bansal" userId="S::abansal@unicef.org::c707f622-02af-45de-a855-69e8d403e223" providerId="AD" clId="Web-{F5076965-4343-42C9-9019-D1A84244E30F}" dt="2022-02-15T22:39:24.579" v="296"/>
          <ac:spMkLst>
            <pc:docMk/>
            <pc:sldMk cId="3923535817" sldId="502"/>
            <ac:spMk id="14" creationId="{7FF47CB7-972F-479F-A36D-9E72D26EC8DA}"/>
          </ac:spMkLst>
        </pc:spChg>
        <pc:spChg chg="add del">
          <ac:chgData name="Avantee Bansal" userId="S::abansal@unicef.org::c707f622-02af-45de-a855-69e8d403e223" providerId="AD" clId="Web-{F5076965-4343-42C9-9019-D1A84244E30F}" dt="2022-02-15T22:39:24.579" v="296"/>
          <ac:spMkLst>
            <pc:docMk/>
            <pc:sldMk cId="3923535817" sldId="502"/>
            <ac:spMk id="15" creationId="{0D153B68-5844-490D-8E67-F616D6D721CA}"/>
          </ac:spMkLst>
        </pc:spChg>
        <pc:spChg chg="add del">
          <ac:chgData name="Avantee Bansal" userId="S::abansal@unicef.org::c707f622-02af-45de-a855-69e8d403e223" providerId="AD" clId="Web-{F5076965-4343-42C9-9019-D1A84244E30F}" dt="2022-02-15T22:39:24.579" v="296"/>
          <ac:spMkLst>
            <pc:docMk/>
            <pc:sldMk cId="3923535817" sldId="502"/>
            <ac:spMk id="17" creationId="{59A309A7-1751-4ABE-A3C1-EEC40366AD89}"/>
          </ac:spMkLst>
        </pc:spChg>
        <pc:spChg chg="add del">
          <ac:chgData name="Avantee Bansal" userId="S::abansal@unicef.org::c707f622-02af-45de-a855-69e8d403e223" providerId="AD" clId="Web-{F5076965-4343-42C9-9019-D1A84244E30F}" dt="2022-02-15T22:39:24.579" v="296"/>
          <ac:spMkLst>
            <pc:docMk/>
            <pc:sldMk cId="3923535817" sldId="502"/>
            <ac:spMk id="18" creationId="{967D8EB6-EAE1-4F9C-B398-83321E287204}"/>
          </ac:spMkLst>
        </pc:spChg>
        <pc:picChg chg="add mod">
          <ac:chgData name="Avantee Bansal" userId="S::abansal@unicef.org::c707f622-02af-45de-a855-69e8d403e223" providerId="AD" clId="Web-{F5076965-4343-42C9-9019-D1A84244E30F}" dt="2022-02-15T22:39:50.033" v="301" actId="1076"/>
          <ac:picMkLst>
            <pc:docMk/>
            <pc:sldMk cId="3923535817" sldId="502"/>
            <ac:picMk id="4" creationId="{5307FD55-58D6-4CDD-9C56-28A2A4204B9C}"/>
          </ac:picMkLst>
        </pc:picChg>
        <pc:picChg chg="add mod">
          <ac:chgData name="Avantee Bansal" userId="S::abansal@unicef.org::c707f622-02af-45de-a855-69e8d403e223" providerId="AD" clId="Web-{F5076965-4343-42C9-9019-D1A84244E30F}" dt="2022-02-15T22:40:39.362" v="307" actId="1076"/>
          <ac:picMkLst>
            <pc:docMk/>
            <pc:sldMk cId="3923535817" sldId="502"/>
            <ac:picMk id="5" creationId="{4521CF39-4F58-4A23-BA58-9FBDFDD4A280}"/>
          </ac:picMkLst>
        </pc:picChg>
        <pc:picChg chg="add mod">
          <ac:chgData name="Avantee Bansal" userId="S::abansal@unicef.org::c707f622-02af-45de-a855-69e8d403e223" providerId="AD" clId="Web-{F5076965-4343-42C9-9019-D1A84244E30F}" dt="2022-02-15T22:40:56.628" v="312" actId="1076"/>
          <ac:picMkLst>
            <pc:docMk/>
            <pc:sldMk cId="3923535817" sldId="502"/>
            <ac:picMk id="6" creationId="{210A4EEC-1AE8-48E4-BE3A-954BDE2684C8}"/>
          </ac:picMkLst>
        </pc:picChg>
      </pc:sldChg>
      <pc:sldChg chg="add del">
        <pc:chgData name="Avantee Bansal" userId="S::abansal@unicef.org::c707f622-02af-45de-a855-69e8d403e223" providerId="AD" clId="Web-{F5076965-4343-42C9-9019-D1A84244E30F}" dt="2022-02-15T22:45:43.807" v="388"/>
        <pc:sldMkLst>
          <pc:docMk/>
          <pc:sldMk cId="2446404268" sldId="503"/>
        </pc:sldMkLst>
      </pc:sldChg>
      <pc:sldMasterChg chg="add addSldLayout">
        <pc:chgData name="Avantee Bansal" userId="S::abansal@unicef.org::c707f622-02af-45de-a855-69e8d403e223" providerId="AD" clId="Web-{F5076965-4343-42C9-9019-D1A84244E30F}" dt="2022-02-15T22:41:44.379" v="320"/>
        <pc:sldMasterMkLst>
          <pc:docMk/>
          <pc:sldMasterMk cId="0" sldId="2147483681"/>
        </pc:sldMasterMkLst>
        <pc:sldLayoutChg chg="add">
          <pc:chgData name="Avantee Bansal" userId="S::abansal@unicef.org::c707f622-02af-45de-a855-69e8d403e223" providerId="AD" clId="Web-{F5076965-4343-42C9-9019-D1A84244E30F}" dt="2022-02-15T22:41:44.379" v="320"/>
          <pc:sldLayoutMkLst>
            <pc:docMk/>
            <pc:sldMasterMk cId="0" sldId="2147483681"/>
            <pc:sldLayoutMk cId="0" sldId="2147483648"/>
          </pc:sldLayoutMkLst>
        </pc:sldLayoutChg>
        <pc:sldLayoutChg chg="add">
          <pc:chgData name="Avantee Bansal" userId="S::abansal@unicef.org::c707f622-02af-45de-a855-69e8d403e223" providerId="AD" clId="Web-{F5076965-4343-42C9-9019-D1A84244E30F}" dt="2022-02-15T22:41:44.379" v="320"/>
          <pc:sldLayoutMkLst>
            <pc:docMk/>
            <pc:sldMasterMk cId="0" sldId="2147483681"/>
            <pc:sldLayoutMk cId="0" sldId="2147483649"/>
          </pc:sldLayoutMkLst>
        </pc:sldLayoutChg>
        <pc:sldLayoutChg chg="add">
          <pc:chgData name="Avantee Bansal" userId="S::abansal@unicef.org::c707f622-02af-45de-a855-69e8d403e223" providerId="AD" clId="Web-{F5076965-4343-42C9-9019-D1A84244E30F}" dt="2022-02-15T22:41:44.379" v="320"/>
          <pc:sldLayoutMkLst>
            <pc:docMk/>
            <pc:sldMasterMk cId="0" sldId="2147483681"/>
            <pc:sldLayoutMk cId="0" sldId="2147483650"/>
          </pc:sldLayoutMkLst>
        </pc:sldLayoutChg>
        <pc:sldLayoutChg chg="add">
          <pc:chgData name="Avantee Bansal" userId="S::abansal@unicef.org::c707f622-02af-45de-a855-69e8d403e223" providerId="AD" clId="Web-{F5076965-4343-42C9-9019-D1A84244E30F}" dt="2022-02-15T22:41:44.379" v="320"/>
          <pc:sldLayoutMkLst>
            <pc:docMk/>
            <pc:sldMasterMk cId="0" sldId="2147483681"/>
            <pc:sldLayoutMk cId="0" sldId="2147483651"/>
          </pc:sldLayoutMkLst>
        </pc:sldLayoutChg>
        <pc:sldLayoutChg chg="add">
          <pc:chgData name="Avantee Bansal" userId="S::abansal@unicef.org::c707f622-02af-45de-a855-69e8d403e223" providerId="AD" clId="Web-{F5076965-4343-42C9-9019-D1A84244E30F}" dt="2022-02-15T22:41:44.379" v="320"/>
          <pc:sldLayoutMkLst>
            <pc:docMk/>
            <pc:sldMasterMk cId="0" sldId="2147483681"/>
            <pc:sldLayoutMk cId="0" sldId="2147483653"/>
          </pc:sldLayoutMkLst>
        </pc:sldLayoutChg>
        <pc:sldLayoutChg chg="add">
          <pc:chgData name="Avantee Bansal" userId="S::abansal@unicef.org::c707f622-02af-45de-a855-69e8d403e223" providerId="AD" clId="Web-{F5076965-4343-42C9-9019-D1A84244E30F}" dt="2022-02-15T22:41:44.379" v="320"/>
          <pc:sldLayoutMkLst>
            <pc:docMk/>
            <pc:sldMasterMk cId="0" sldId="2147483681"/>
            <pc:sldLayoutMk cId="0" sldId="2147483654"/>
          </pc:sldLayoutMkLst>
        </pc:sldLayoutChg>
        <pc:sldLayoutChg chg="add">
          <pc:chgData name="Avantee Bansal" userId="S::abansal@unicef.org::c707f622-02af-45de-a855-69e8d403e223" providerId="AD" clId="Web-{F5076965-4343-42C9-9019-D1A84244E30F}" dt="2022-02-15T22:41:44.379" v="320"/>
          <pc:sldLayoutMkLst>
            <pc:docMk/>
            <pc:sldMasterMk cId="0" sldId="2147483681"/>
            <pc:sldLayoutMk cId="0" sldId="2147483655"/>
          </pc:sldLayoutMkLst>
        </pc:sldLayoutChg>
        <pc:sldLayoutChg chg="add">
          <pc:chgData name="Avantee Bansal" userId="S::abansal@unicef.org::c707f622-02af-45de-a855-69e8d403e223" providerId="AD" clId="Web-{F5076965-4343-42C9-9019-D1A84244E30F}" dt="2022-02-15T22:41:44.379" v="320"/>
          <pc:sldLayoutMkLst>
            <pc:docMk/>
            <pc:sldMasterMk cId="0" sldId="2147483681"/>
            <pc:sldLayoutMk cId="0" sldId="2147483656"/>
          </pc:sldLayoutMkLst>
        </pc:sldLayoutChg>
        <pc:sldLayoutChg chg="add">
          <pc:chgData name="Avantee Bansal" userId="S::abansal@unicef.org::c707f622-02af-45de-a855-69e8d403e223" providerId="AD" clId="Web-{F5076965-4343-42C9-9019-D1A84244E30F}" dt="2022-02-15T22:41:44.379" v="320"/>
          <pc:sldLayoutMkLst>
            <pc:docMk/>
            <pc:sldMasterMk cId="0" sldId="2147483681"/>
            <pc:sldLayoutMk cId="0" sldId="2147483657"/>
          </pc:sldLayoutMkLst>
        </pc:sldLayoutChg>
        <pc:sldLayoutChg chg="add">
          <pc:chgData name="Avantee Bansal" userId="S::abansal@unicef.org::c707f622-02af-45de-a855-69e8d403e223" providerId="AD" clId="Web-{F5076965-4343-42C9-9019-D1A84244E30F}" dt="2022-02-15T22:41:44.379" v="320"/>
          <pc:sldLayoutMkLst>
            <pc:docMk/>
            <pc:sldMasterMk cId="0" sldId="2147483681"/>
            <pc:sldLayoutMk cId="1869597793" sldId="2147483684"/>
          </pc:sldLayoutMkLst>
        </pc:sldLayoutChg>
      </pc:sldMasterChg>
      <pc:sldMasterChg chg="replId modSldLayout">
        <pc:chgData name="Avantee Bansal" userId="S::abansal@unicef.org::c707f622-02af-45de-a855-69e8d403e223" providerId="AD" clId="Web-{F5076965-4343-42C9-9019-D1A84244E30F}" dt="2022-02-15T22:41:44.379" v="320"/>
        <pc:sldMasterMkLst>
          <pc:docMk/>
          <pc:sldMasterMk cId="119625627" sldId="2147483685"/>
        </pc:sldMasterMkLst>
        <pc:sldLayoutChg chg="replId">
          <pc:chgData name="Avantee Bansal" userId="S::abansal@unicef.org::c707f622-02af-45de-a855-69e8d403e223" providerId="AD" clId="Web-{F5076965-4343-42C9-9019-D1A84244E30F}" dt="2022-02-15T22:41:44.379" v="320"/>
          <pc:sldLayoutMkLst>
            <pc:docMk/>
            <pc:sldMasterMk cId="119625627" sldId="2147483685"/>
            <pc:sldLayoutMk cId="1473580985" sldId="2147483686"/>
          </pc:sldLayoutMkLst>
        </pc:sldLayoutChg>
        <pc:sldLayoutChg chg="replId">
          <pc:chgData name="Avantee Bansal" userId="S::abansal@unicef.org::c707f622-02af-45de-a855-69e8d403e223" providerId="AD" clId="Web-{F5076965-4343-42C9-9019-D1A84244E30F}" dt="2022-02-15T22:41:44.379" v="320"/>
          <pc:sldLayoutMkLst>
            <pc:docMk/>
            <pc:sldMasterMk cId="119625627" sldId="2147483685"/>
            <pc:sldLayoutMk cId="3532476813" sldId="2147483687"/>
          </pc:sldLayoutMkLst>
        </pc:sldLayoutChg>
        <pc:sldLayoutChg chg="replId">
          <pc:chgData name="Avantee Bansal" userId="S::abansal@unicef.org::c707f622-02af-45de-a855-69e8d403e223" providerId="AD" clId="Web-{F5076965-4343-42C9-9019-D1A84244E30F}" dt="2022-02-15T22:41:44.379" v="320"/>
          <pc:sldLayoutMkLst>
            <pc:docMk/>
            <pc:sldMasterMk cId="119625627" sldId="2147483685"/>
            <pc:sldLayoutMk cId="1240440375" sldId="2147483688"/>
          </pc:sldLayoutMkLst>
        </pc:sldLayoutChg>
        <pc:sldLayoutChg chg="replId">
          <pc:chgData name="Avantee Bansal" userId="S::abansal@unicef.org::c707f622-02af-45de-a855-69e8d403e223" providerId="AD" clId="Web-{F5076965-4343-42C9-9019-D1A84244E30F}" dt="2022-02-15T22:41:44.379" v="320"/>
          <pc:sldLayoutMkLst>
            <pc:docMk/>
            <pc:sldMasterMk cId="119625627" sldId="2147483685"/>
            <pc:sldLayoutMk cId="3041679523" sldId="2147483689"/>
          </pc:sldLayoutMkLst>
        </pc:sldLayoutChg>
        <pc:sldLayoutChg chg="replId">
          <pc:chgData name="Avantee Bansal" userId="S::abansal@unicef.org::c707f622-02af-45de-a855-69e8d403e223" providerId="AD" clId="Web-{F5076965-4343-42C9-9019-D1A84244E30F}" dt="2022-02-15T22:41:44.379" v="320"/>
          <pc:sldLayoutMkLst>
            <pc:docMk/>
            <pc:sldMasterMk cId="119625627" sldId="2147483685"/>
            <pc:sldLayoutMk cId="1303895038" sldId="2147483690"/>
          </pc:sldLayoutMkLst>
        </pc:sldLayoutChg>
        <pc:sldLayoutChg chg="replId">
          <pc:chgData name="Avantee Bansal" userId="S::abansal@unicef.org::c707f622-02af-45de-a855-69e8d403e223" providerId="AD" clId="Web-{F5076965-4343-42C9-9019-D1A84244E30F}" dt="2022-02-15T22:41:44.379" v="320"/>
          <pc:sldLayoutMkLst>
            <pc:docMk/>
            <pc:sldMasterMk cId="119625627" sldId="2147483685"/>
            <pc:sldLayoutMk cId="672216055" sldId="2147483691"/>
          </pc:sldLayoutMkLst>
        </pc:sldLayoutChg>
        <pc:sldLayoutChg chg="replId">
          <pc:chgData name="Avantee Bansal" userId="S::abansal@unicef.org::c707f622-02af-45de-a855-69e8d403e223" providerId="AD" clId="Web-{F5076965-4343-42C9-9019-D1A84244E30F}" dt="2022-02-15T22:41:44.379" v="320"/>
          <pc:sldLayoutMkLst>
            <pc:docMk/>
            <pc:sldMasterMk cId="119625627" sldId="2147483685"/>
            <pc:sldLayoutMk cId="741136399" sldId="2147483692"/>
          </pc:sldLayoutMkLst>
        </pc:sldLayoutChg>
        <pc:sldLayoutChg chg="replId">
          <pc:chgData name="Avantee Bansal" userId="S::abansal@unicef.org::c707f622-02af-45de-a855-69e8d403e223" providerId="AD" clId="Web-{F5076965-4343-42C9-9019-D1A84244E30F}" dt="2022-02-15T22:41:44.379" v="320"/>
          <pc:sldLayoutMkLst>
            <pc:docMk/>
            <pc:sldMasterMk cId="119625627" sldId="2147483685"/>
            <pc:sldLayoutMk cId="1992861427" sldId="2147483693"/>
          </pc:sldLayoutMkLst>
        </pc:sldLayoutChg>
      </pc:sldMasterChg>
    </pc:docChg>
  </pc:docChgLst>
  <pc:docChgLst>
    <pc:chgData name="Robert Osei-Tutu" userId="S::rosei-tutu@unicef.org::a1890b87-b949-43b1-81ea-b1cc9fb40214" providerId="AD" clId="Web-{A66C6E72-9251-0613-A6F4-D0FFA4D2B6F9}"/>
    <pc:docChg chg="addSld delSld modSld modSection">
      <pc:chgData name="Robert Osei-Tutu" userId="S::rosei-tutu@unicef.org::a1890b87-b949-43b1-81ea-b1cc9fb40214" providerId="AD" clId="Web-{A66C6E72-9251-0613-A6F4-D0FFA4D2B6F9}" dt="2022-05-25T03:16:27.042" v="67"/>
      <pc:docMkLst>
        <pc:docMk/>
      </pc:docMkLst>
      <pc:sldChg chg="del">
        <pc:chgData name="Robert Osei-Tutu" userId="S::rosei-tutu@unicef.org::a1890b87-b949-43b1-81ea-b1cc9fb40214" providerId="AD" clId="Web-{A66C6E72-9251-0613-A6F4-D0FFA4D2B6F9}" dt="2022-05-25T02:46:29.193" v="65"/>
        <pc:sldMkLst>
          <pc:docMk/>
          <pc:sldMk cId="0" sldId="435"/>
        </pc:sldMkLst>
      </pc:sldChg>
      <pc:sldChg chg="modSp">
        <pc:chgData name="Robert Osei-Tutu" userId="S::rosei-tutu@unicef.org::a1890b87-b949-43b1-81ea-b1cc9fb40214" providerId="AD" clId="Web-{A66C6E72-9251-0613-A6F4-D0FFA4D2B6F9}" dt="2022-05-25T02:08:48.103" v="37" actId="20577"/>
        <pc:sldMkLst>
          <pc:docMk/>
          <pc:sldMk cId="0" sldId="465"/>
        </pc:sldMkLst>
        <pc:spChg chg="mod">
          <ac:chgData name="Robert Osei-Tutu" userId="S::rosei-tutu@unicef.org::a1890b87-b949-43b1-81ea-b1cc9fb40214" providerId="AD" clId="Web-{A66C6E72-9251-0613-A6F4-D0FFA4D2B6F9}" dt="2022-05-25T02:08:48.103" v="37" actId="20577"/>
          <ac:spMkLst>
            <pc:docMk/>
            <pc:sldMk cId="0" sldId="465"/>
            <ac:spMk id="3" creationId="{5EFE7282-799E-4F6B-9560-00B0715B99E0}"/>
          </ac:spMkLst>
        </pc:spChg>
      </pc:sldChg>
      <pc:sldChg chg="modSp del">
        <pc:chgData name="Robert Osei-Tutu" userId="S::rosei-tutu@unicef.org::a1890b87-b949-43b1-81ea-b1cc9fb40214" providerId="AD" clId="Web-{A66C6E72-9251-0613-A6F4-D0FFA4D2B6F9}" dt="2022-05-25T02:42:30.217" v="61"/>
        <pc:sldMkLst>
          <pc:docMk/>
          <pc:sldMk cId="0" sldId="467"/>
        </pc:sldMkLst>
        <pc:spChg chg="mod">
          <ac:chgData name="Robert Osei-Tutu" userId="S::rosei-tutu@unicef.org::a1890b87-b949-43b1-81ea-b1cc9fb40214" providerId="AD" clId="Web-{A66C6E72-9251-0613-A6F4-D0FFA4D2B6F9}" dt="2022-05-25T00:57:33.246" v="0" actId="14100"/>
          <ac:spMkLst>
            <pc:docMk/>
            <pc:sldMk cId="0" sldId="467"/>
            <ac:spMk id="2" creationId="{FB60D553-FBBF-43D7-BE8B-7F6445D30DB7}"/>
          </ac:spMkLst>
        </pc:spChg>
      </pc:sldChg>
      <pc:sldChg chg="modNotes">
        <pc:chgData name="Robert Osei-Tutu" userId="S::rosei-tutu@unicef.org::a1890b87-b949-43b1-81ea-b1cc9fb40214" providerId="AD" clId="Web-{A66C6E72-9251-0613-A6F4-D0FFA4D2B6F9}" dt="2022-05-25T02:00:24.948" v="15"/>
        <pc:sldMkLst>
          <pc:docMk/>
          <pc:sldMk cId="3247393096" sldId="475"/>
        </pc:sldMkLst>
      </pc:sldChg>
      <pc:sldChg chg="modSp">
        <pc:chgData name="Robert Osei-Tutu" userId="S::rosei-tutu@unicef.org::a1890b87-b949-43b1-81ea-b1cc9fb40214" providerId="AD" clId="Web-{A66C6E72-9251-0613-A6F4-D0FFA4D2B6F9}" dt="2022-05-25T02:20:49.467" v="53" actId="14100"/>
        <pc:sldMkLst>
          <pc:docMk/>
          <pc:sldMk cId="1750392583" sldId="496"/>
        </pc:sldMkLst>
        <pc:spChg chg="mod">
          <ac:chgData name="Robert Osei-Tutu" userId="S::rosei-tutu@unicef.org::a1890b87-b949-43b1-81ea-b1cc9fb40214" providerId="AD" clId="Web-{A66C6E72-9251-0613-A6F4-D0FFA4D2B6F9}" dt="2022-05-25T02:20:02.278" v="48" actId="14100"/>
          <ac:spMkLst>
            <pc:docMk/>
            <pc:sldMk cId="1750392583" sldId="496"/>
            <ac:spMk id="2" creationId="{1985E8E3-A98F-41AE-B711-215D6DBEBB13}"/>
          </ac:spMkLst>
        </pc:spChg>
        <pc:spChg chg="mod">
          <ac:chgData name="Robert Osei-Tutu" userId="S::rosei-tutu@unicef.org::a1890b87-b949-43b1-81ea-b1cc9fb40214" providerId="AD" clId="Web-{A66C6E72-9251-0613-A6F4-D0FFA4D2B6F9}" dt="2022-05-25T02:20:49.467" v="53" actId="14100"/>
          <ac:spMkLst>
            <pc:docMk/>
            <pc:sldMk cId="1750392583" sldId="496"/>
            <ac:spMk id="3" creationId="{CEB1CDFD-8BAD-474F-A857-C1B81D329254}"/>
          </ac:spMkLst>
        </pc:spChg>
        <pc:picChg chg="mod">
          <ac:chgData name="Robert Osei-Tutu" userId="S::rosei-tutu@unicef.org::a1890b87-b949-43b1-81ea-b1cc9fb40214" providerId="AD" clId="Web-{A66C6E72-9251-0613-A6F4-D0FFA4D2B6F9}" dt="2022-05-25T02:20:36.029" v="51" actId="14100"/>
          <ac:picMkLst>
            <pc:docMk/>
            <pc:sldMk cId="1750392583" sldId="496"/>
            <ac:picMk id="4" creationId="{93E2A499-A803-47E8-BBC3-0012A5C91BFE}"/>
          </ac:picMkLst>
        </pc:picChg>
        <pc:picChg chg="mod">
          <ac:chgData name="Robert Osei-Tutu" userId="S::rosei-tutu@unicef.org::a1890b87-b949-43b1-81ea-b1cc9fb40214" providerId="AD" clId="Web-{A66C6E72-9251-0613-A6F4-D0FFA4D2B6F9}" dt="2022-05-25T02:20:41.030" v="52" actId="14100"/>
          <ac:picMkLst>
            <pc:docMk/>
            <pc:sldMk cId="1750392583" sldId="496"/>
            <ac:picMk id="6" creationId="{40562200-ED30-4425-9CA6-5FD134609A72}"/>
          </ac:picMkLst>
        </pc:picChg>
      </pc:sldChg>
      <pc:sldChg chg="addSp delSp modSp new mod setBg">
        <pc:chgData name="Robert Osei-Tutu" userId="S::rosei-tutu@unicef.org::a1890b87-b949-43b1-81ea-b1cc9fb40214" providerId="AD" clId="Web-{A66C6E72-9251-0613-A6F4-D0FFA4D2B6F9}" dt="2022-05-25T03:16:27.042" v="67"/>
        <pc:sldMkLst>
          <pc:docMk/>
          <pc:sldMk cId="2634014343" sldId="510"/>
        </pc:sldMkLst>
        <pc:spChg chg="del">
          <ac:chgData name="Robert Osei-Tutu" userId="S::rosei-tutu@unicef.org::a1890b87-b949-43b1-81ea-b1cc9fb40214" providerId="AD" clId="Web-{A66C6E72-9251-0613-A6F4-D0FFA4D2B6F9}" dt="2022-05-25T03:16:27.042" v="67"/>
          <ac:spMkLst>
            <pc:docMk/>
            <pc:sldMk cId="2634014343" sldId="510"/>
            <ac:spMk id="2" creationId="{20498C3E-A797-1432-318F-CE90E10B2863}"/>
          </ac:spMkLst>
        </pc:spChg>
        <pc:spChg chg="del">
          <ac:chgData name="Robert Osei-Tutu" userId="S::rosei-tutu@unicef.org::a1890b87-b949-43b1-81ea-b1cc9fb40214" providerId="AD" clId="Web-{A66C6E72-9251-0613-A6F4-D0FFA4D2B6F9}" dt="2022-05-25T03:16:21.527" v="66"/>
          <ac:spMkLst>
            <pc:docMk/>
            <pc:sldMk cId="2634014343" sldId="510"/>
            <ac:spMk id="3" creationId="{9DC52BE8-2025-4703-BAC6-BC07F59CF0BB}"/>
          </ac:spMkLst>
        </pc:spChg>
        <pc:spChg chg="add">
          <ac:chgData name="Robert Osei-Tutu" userId="S::rosei-tutu@unicef.org::a1890b87-b949-43b1-81ea-b1cc9fb40214" providerId="AD" clId="Web-{A66C6E72-9251-0613-A6F4-D0FFA4D2B6F9}" dt="2022-05-25T03:16:27.042" v="67"/>
          <ac:spMkLst>
            <pc:docMk/>
            <pc:sldMk cId="2634014343" sldId="510"/>
            <ac:spMk id="9" creationId="{42A4FC2C-047E-45A5-965D-8E1E3BF09BC6}"/>
          </ac:spMkLst>
        </pc:spChg>
        <pc:picChg chg="add mod ord">
          <ac:chgData name="Robert Osei-Tutu" userId="S::rosei-tutu@unicef.org::a1890b87-b949-43b1-81ea-b1cc9fb40214" providerId="AD" clId="Web-{A66C6E72-9251-0613-A6F4-D0FFA4D2B6F9}" dt="2022-05-25T03:16:27.042" v="67"/>
          <ac:picMkLst>
            <pc:docMk/>
            <pc:sldMk cId="2634014343" sldId="510"/>
            <ac:picMk id="4" creationId="{25342CE1-1A47-8D37-1A93-BBEDEA1AC9D1}"/>
          </ac:picMkLst>
        </pc:picChg>
      </pc:sldChg>
      <pc:sldChg chg="addSp delSp modSp new mod setBg">
        <pc:chgData name="Robert Osei-Tutu" userId="S::rosei-tutu@unicef.org::a1890b87-b949-43b1-81ea-b1cc9fb40214" providerId="AD" clId="Web-{A66C6E72-9251-0613-A6F4-D0FFA4D2B6F9}" dt="2022-05-25T02:36:04.190" v="57"/>
        <pc:sldMkLst>
          <pc:docMk/>
          <pc:sldMk cId="3955913812" sldId="511"/>
        </pc:sldMkLst>
        <pc:spChg chg="del">
          <ac:chgData name="Robert Osei-Tutu" userId="S::rosei-tutu@unicef.org::a1890b87-b949-43b1-81ea-b1cc9fb40214" providerId="AD" clId="Web-{A66C6E72-9251-0613-A6F4-D0FFA4D2B6F9}" dt="2022-05-25T02:36:04.190" v="57"/>
          <ac:spMkLst>
            <pc:docMk/>
            <pc:sldMk cId="3955913812" sldId="511"/>
            <ac:spMk id="2" creationId="{963D2B94-28BE-7389-EE49-C0BB695EFA48}"/>
          </ac:spMkLst>
        </pc:spChg>
        <pc:spChg chg="del">
          <ac:chgData name="Robert Osei-Tutu" userId="S::rosei-tutu@unicef.org::a1890b87-b949-43b1-81ea-b1cc9fb40214" providerId="AD" clId="Web-{A66C6E72-9251-0613-A6F4-D0FFA4D2B6F9}" dt="2022-05-25T02:35:43.111" v="56"/>
          <ac:spMkLst>
            <pc:docMk/>
            <pc:sldMk cId="3955913812" sldId="511"/>
            <ac:spMk id="3" creationId="{46A7D2D2-1785-7663-593C-356443194639}"/>
          </ac:spMkLst>
        </pc:spChg>
        <pc:spChg chg="add">
          <ac:chgData name="Robert Osei-Tutu" userId="S::rosei-tutu@unicef.org::a1890b87-b949-43b1-81ea-b1cc9fb40214" providerId="AD" clId="Web-{A66C6E72-9251-0613-A6F4-D0FFA4D2B6F9}" dt="2022-05-25T02:36:04.190" v="57"/>
          <ac:spMkLst>
            <pc:docMk/>
            <pc:sldMk cId="3955913812" sldId="511"/>
            <ac:spMk id="9" creationId="{42A4FC2C-047E-45A5-965D-8E1E3BF09BC6}"/>
          </ac:spMkLst>
        </pc:spChg>
        <pc:picChg chg="add mod ord">
          <ac:chgData name="Robert Osei-Tutu" userId="S::rosei-tutu@unicef.org::a1890b87-b949-43b1-81ea-b1cc9fb40214" providerId="AD" clId="Web-{A66C6E72-9251-0613-A6F4-D0FFA4D2B6F9}" dt="2022-05-25T02:36:04.190" v="57"/>
          <ac:picMkLst>
            <pc:docMk/>
            <pc:sldMk cId="3955913812" sldId="511"/>
            <ac:picMk id="4" creationId="{A03E4C87-EB5B-5AAB-8A11-0B148E8DBEBE}"/>
          </ac:picMkLst>
        </pc:picChg>
      </pc:sldChg>
      <pc:sldChg chg="addSp delSp modSp new mod setBg">
        <pc:chgData name="Robert Osei-Tutu" userId="S::rosei-tutu@unicef.org::a1890b87-b949-43b1-81ea-b1cc9fb40214" providerId="AD" clId="Web-{A66C6E72-9251-0613-A6F4-D0FFA4D2B6F9}" dt="2022-05-25T02:42:18.107" v="60"/>
        <pc:sldMkLst>
          <pc:docMk/>
          <pc:sldMk cId="1946178173" sldId="512"/>
        </pc:sldMkLst>
        <pc:spChg chg="del">
          <ac:chgData name="Robert Osei-Tutu" userId="S::rosei-tutu@unicef.org::a1890b87-b949-43b1-81ea-b1cc9fb40214" providerId="AD" clId="Web-{A66C6E72-9251-0613-A6F4-D0FFA4D2B6F9}" dt="2022-05-25T02:42:18.107" v="60"/>
          <ac:spMkLst>
            <pc:docMk/>
            <pc:sldMk cId="1946178173" sldId="512"/>
            <ac:spMk id="2" creationId="{0954C51F-33FA-6B32-826F-C9162A6F9230}"/>
          </ac:spMkLst>
        </pc:spChg>
        <pc:spChg chg="del">
          <ac:chgData name="Robert Osei-Tutu" userId="S::rosei-tutu@unicef.org::a1890b87-b949-43b1-81ea-b1cc9fb40214" providerId="AD" clId="Web-{A66C6E72-9251-0613-A6F4-D0FFA4D2B6F9}" dt="2022-05-25T02:42:08.326" v="59"/>
          <ac:spMkLst>
            <pc:docMk/>
            <pc:sldMk cId="1946178173" sldId="512"/>
            <ac:spMk id="3" creationId="{2946467F-E3E2-C633-522A-DEA134AFB204}"/>
          </ac:spMkLst>
        </pc:spChg>
        <pc:spChg chg="add">
          <ac:chgData name="Robert Osei-Tutu" userId="S::rosei-tutu@unicef.org::a1890b87-b949-43b1-81ea-b1cc9fb40214" providerId="AD" clId="Web-{A66C6E72-9251-0613-A6F4-D0FFA4D2B6F9}" dt="2022-05-25T02:42:18.107" v="60"/>
          <ac:spMkLst>
            <pc:docMk/>
            <pc:sldMk cId="1946178173" sldId="512"/>
            <ac:spMk id="9" creationId="{42A4FC2C-047E-45A5-965D-8E1E3BF09BC6}"/>
          </ac:spMkLst>
        </pc:spChg>
        <pc:picChg chg="add mod ord">
          <ac:chgData name="Robert Osei-Tutu" userId="S::rosei-tutu@unicef.org::a1890b87-b949-43b1-81ea-b1cc9fb40214" providerId="AD" clId="Web-{A66C6E72-9251-0613-A6F4-D0FFA4D2B6F9}" dt="2022-05-25T02:42:18.107" v="60"/>
          <ac:picMkLst>
            <pc:docMk/>
            <pc:sldMk cId="1946178173" sldId="512"/>
            <ac:picMk id="4" creationId="{E175A07B-21BB-91DE-41C4-C2364335C09E}"/>
          </ac:picMkLst>
        </pc:picChg>
      </pc:sldChg>
      <pc:sldChg chg="addSp delSp modSp new mod setBg">
        <pc:chgData name="Robert Osei-Tutu" userId="S::rosei-tutu@unicef.org::a1890b87-b949-43b1-81ea-b1cc9fb40214" providerId="AD" clId="Web-{A66C6E72-9251-0613-A6F4-D0FFA4D2B6F9}" dt="2022-05-25T02:46:23.630" v="64"/>
        <pc:sldMkLst>
          <pc:docMk/>
          <pc:sldMk cId="1577175969" sldId="513"/>
        </pc:sldMkLst>
        <pc:spChg chg="del">
          <ac:chgData name="Robert Osei-Tutu" userId="S::rosei-tutu@unicef.org::a1890b87-b949-43b1-81ea-b1cc9fb40214" providerId="AD" clId="Web-{A66C6E72-9251-0613-A6F4-D0FFA4D2B6F9}" dt="2022-05-25T02:46:23.630" v="64"/>
          <ac:spMkLst>
            <pc:docMk/>
            <pc:sldMk cId="1577175969" sldId="513"/>
            <ac:spMk id="2" creationId="{B662C80F-ED64-CC6C-07BC-8E293FA8B7AB}"/>
          </ac:spMkLst>
        </pc:spChg>
        <pc:spChg chg="del">
          <ac:chgData name="Robert Osei-Tutu" userId="S::rosei-tutu@unicef.org::a1890b87-b949-43b1-81ea-b1cc9fb40214" providerId="AD" clId="Web-{A66C6E72-9251-0613-A6F4-D0FFA4D2B6F9}" dt="2022-05-25T02:46:18.599" v="63"/>
          <ac:spMkLst>
            <pc:docMk/>
            <pc:sldMk cId="1577175969" sldId="513"/>
            <ac:spMk id="3" creationId="{2AED7A97-C5E5-F113-0264-EA23DB043F34}"/>
          </ac:spMkLst>
        </pc:spChg>
        <pc:spChg chg="add">
          <ac:chgData name="Robert Osei-Tutu" userId="S::rosei-tutu@unicef.org::a1890b87-b949-43b1-81ea-b1cc9fb40214" providerId="AD" clId="Web-{A66C6E72-9251-0613-A6F4-D0FFA4D2B6F9}" dt="2022-05-25T02:46:23.630" v="64"/>
          <ac:spMkLst>
            <pc:docMk/>
            <pc:sldMk cId="1577175969" sldId="513"/>
            <ac:spMk id="9" creationId="{42A4FC2C-047E-45A5-965D-8E1E3BF09BC6}"/>
          </ac:spMkLst>
        </pc:spChg>
        <pc:picChg chg="add mod ord">
          <ac:chgData name="Robert Osei-Tutu" userId="S::rosei-tutu@unicef.org::a1890b87-b949-43b1-81ea-b1cc9fb40214" providerId="AD" clId="Web-{A66C6E72-9251-0613-A6F4-D0FFA4D2B6F9}" dt="2022-05-25T02:46:23.630" v="64"/>
          <ac:picMkLst>
            <pc:docMk/>
            <pc:sldMk cId="1577175969" sldId="513"/>
            <ac:picMk id="4" creationId="{FD03407A-6FB0-5FCB-FE2F-1004F7D18D98}"/>
          </ac:picMkLst>
        </pc:picChg>
      </pc:sldChg>
    </pc:docChg>
  </pc:docChgLst>
  <pc:docChgLst>
    <pc:chgData name="Avantee Bansal" userId="S::abansal@unicef.org::c707f622-02af-45de-a855-69e8d403e223" providerId="AD" clId="Web-{119EECE6-D4B1-E972-8669-735B297B7B77}"/>
    <pc:docChg chg="modSld">
      <pc:chgData name="Avantee Bansal" userId="S::abansal@unicef.org::c707f622-02af-45de-a855-69e8d403e223" providerId="AD" clId="Web-{119EECE6-D4B1-E972-8669-735B297B7B77}" dt="2022-05-25T06:49:55.545" v="1" actId="1076"/>
      <pc:docMkLst>
        <pc:docMk/>
      </pc:docMkLst>
      <pc:sldChg chg="modSp">
        <pc:chgData name="Avantee Bansal" userId="S::abansal@unicef.org::c707f622-02af-45de-a855-69e8d403e223" providerId="AD" clId="Web-{119EECE6-D4B1-E972-8669-735B297B7B77}" dt="2022-05-25T06:49:55.545" v="1" actId="1076"/>
        <pc:sldMkLst>
          <pc:docMk/>
          <pc:sldMk cId="2975554565" sldId="336"/>
        </pc:sldMkLst>
        <pc:picChg chg="mod">
          <ac:chgData name="Avantee Bansal" userId="S::abansal@unicef.org::c707f622-02af-45de-a855-69e8d403e223" providerId="AD" clId="Web-{119EECE6-D4B1-E972-8669-735B297B7B77}" dt="2022-05-25T06:49:55.545" v="1" actId="1076"/>
          <ac:picMkLst>
            <pc:docMk/>
            <pc:sldMk cId="2975554565" sldId="336"/>
            <ac:picMk id="2" creationId="{00000000-0000-0000-0000-000000000000}"/>
          </ac:picMkLst>
        </pc:picChg>
      </pc:sldChg>
    </pc:docChg>
  </pc:docChgLst>
  <pc:docChgLst>
    <pc:chgData name="Avantee Bansal" userId="S::abansal@unicef.org::c707f622-02af-45de-a855-69e8d403e223" providerId="AD" clId="Web-{33C57EE4-4849-D118-C81A-6DAC4260D327}"/>
    <pc:docChg chg="addSld delSld modSld modSection">
      <pc:chgData name="Avantee Bansal" userId="S::abansal@unicef.org::c707f622-02af-45de-a855-69e8d403e223" providerId="AD" clId="Web-{33C57EE4-4849-D118-C81A-6DAC4260D327}" dt="2022-05-25T09:18:14.856" v="87" actId="20577"/>
      <pc:docMkLst>
        <pc:docMk/>
      </pc:docMkLst>
      <pc:sldChg chg="addSp modSp">
        <pc:chgData name="Avantee Bansal" userId="S::abansal@unicef.org::c707f622-02af-45de-a855-69e8d403e223" providerId="AD" clId="Web-{33C57EE4-4849-D118-C81A-6DAC4260D327}" dt="2022-05-25T09:08:04.579" v="18" actId="20577"/>
        <pc:sldMkLst>
          <pc:docMk/>
          <pc:sldMk cId="1423498801" sldId="258"/>
        </pc:sldMkLst>
        <pc:spChg chg="mod">
          <ac:chgData name="Avantee Bansal" userId="S::abansal@unicef.org::c707f622-02af-45de-a855-69e8d403e223" providerId="AD" clId="Web-{33C57EE4-4849-D118-C81A-6DAC4260D327}" dt="2022-05-25T09:00:59.617" v="9" actId="1076"/>
          <ac:spMkLst>
            <pc:docMk/>
            <pc:sldMk cId="1423498801" sldId="258"/>
            <ac:spMk id="2" creationId="{4900869B-D2DE-4B68-A584-31F4D5077FA5}"/>
          </ac:spMkLst>
        </pc:spChg>
        <pc:spChg chg="mod">
          <ac:chgData name="Avantee Bansal" userId="S::abansal@unicef.org::c707f622-02af-45de-a855-69e8d403e223" providerId="AD" clId="Web-{33C57EE4-4849-D118-C81A-6DAC4260D327}" dt="2022-05-25T09:08:04.579" v="18" actId="20577"/>
          <ac:spMkLst>
            <pc:docMk/>
            <pc:sldMk cId="1423498801" sldId="258"/>
            <ac:spMk id="3" creationId="{6EDCAB1A-81BD-40C7-B1EB-C33AEFD79456}"/>
          </ac:spMkLst>
        </pc:spChg>
        <pc:picChg chg="add mod">
          <ac:chgData name="Avantee Bansal" userId="S::abansal@unicef.org::c707f622-02af-45de-a855-69e8d403e223" providerId="AD" clId="Web-{33C57EE4-4849-D118-C81A-6DAC4260D327}" dt="2022-05-25T09:00:51.492" v="7" actId="1076"/>
          <ac:picMkLst>
            <pc:docMk/>
            <pc:sldMk cId="1423498801" sldId="258"/>
            <ac:picMk id="7" creationId="{BE6944DD-E16F-133D-7CEB-45BCB54D23B1}"/>
          </ac:picMkLst>
        </pc:picChg>
      </pc:sldChg>
      <pc:sldChg chg="addSp delSp modSp delAnim">
        <pc:chgData name="Avantee Bansal" userId="S::abansal@unicef.org::c707f622-02af-45de-a855-69e8d403e223" providerId="AD" clId="Web-{33C57EE4-4849-D118-C81A-6DAC4260D327}" dt="2022-05-25T09:09:04.189" v="41" actId="14100"/>
        <pc:sldMkLst>
          <pc:docMk/>
          <pc:sldMk cId="1505022718" sldId="473"/>
        </pc:sldMkLst>
        <pc:spChg chg="mod">
          <ac:chgData name="Avantee Bansal" userId="S::abansal@unicef.org::c707f622-02af-45de-a855-69e8d403e223" providerId="AD" clId="Web-{33C57EE4-4849-D118-C81A-6DAC4260D327}" dt="2022-05-25T09:08:24.485" v="34" actId="20577"/>
          <ac:spMkLst>
            <pc:docMk/>
            <pc:sldMk cId="1505022718" sldId="473"/>
            <ac:spMk id="2" creationId="{0F502916-54E2-49E4-9E81-8DF9D2522B1E}"/>
          </ac:spMkLst>
        </pc:spChg>
        <pc:spChg chg="del">
          <ac:chgData name="Avantee Bansal" userId="S::abansal@unicef.org::c707f622-02af-45de-a855-69e8d403e223" providerId="AD" clId="Web-{33C57EE4-4849-D118-C81A-6DAC4260D327}" dt="2022-05-25T09:08:40.673" v="35"/>
          <ac:spMkLst>
            <pc:docMk/>
            <pc:sldMk cId="1505022718" sldId="473"/>
            <ac:spMk id="3" creationId="{04163812-6DE3-44A7-9163-6BE0B5D57094}"/>
          </ac:spMkLst>
        </pc:spChg>
        <pc:spChg chg="add">
          <ac:chgData name="Avantee Bansal" userId="S::abansal@unicef.org::c707f622-02af-45de-a855-69e8d403e223" providerId="AD" clId="Web-{33C57EE4-4849-D118-C81A-6DAC4260D327}" dt="2022-05-25T09:08:11.344" v="19"/>
          <ac:spMkLst>
            <pc:docMk/>
            <pc:sldMk cId="1505022718" sldId="473"/>
            <ac:spMk id="4" creationId="{7C08EF62-B36F-E7EE-C854-6945DB7271E9}"/>
          </ac:spMkLst>
        </pc:spChg>
        <pc:spChg chg="add del mod">
          <ac:chgData name="Avantee Bansal" userId="S::abansal@unicef.org::c707f622-02af-45de-a855-69e8d403e223" providerId="AD" clId="Web-{33C57EE4-4849-D118-C81A-6DAC4260D327}" dt="2022-05-25T09:08:43.486" v="36"/>
          <ac:spMkLst>
            <pc:docMk/>
            <pc:sldMk cId="1505022718" sldId="473"/>
            <ac:spMk id="7" creationId="{4548636E-864A-C28D-53CB-4B98D85ED0D4}"/>
          </ac:spMkLst>
        </pc:spChg>
        <pc:spChg chg="add mod">
          <ac:chgData name="Avantee Bansal" userId="S::abansal@unicef.org::c707f622-02af-45de-a855-69e8d403e223" providerId="AD" clId="Web-{33C57EE4-4849-D118-C81A-6DAC4260D327}" dt="2022-05-25T09:09:04.189" v="41" actId="14100"/>
          <ac:spMkLst>
            <pc:docMk/>
            <pc:sldMk cId="1505022718" sldId="473"/>
            <ac:spMk id="10" creationId="{CFA7FD78-F49E-BDE1-3095-F8DBD76F1C59}"/>
          </ac:spMkLst>
        </pc:spChg>
        <pc:picChg chg="mod">
          <ac:chgData name="Avantee Bansal" userId="S::abansal@unicef.org::c707f622-02af-45de-a855-69e8d403e223" providerId="AD" clId="Web-{33C57EE4-4849-D118-C81A-6DAC4260D327}" dt="2022-05-25T09:08:55.861" v="39" actId="1076"/>
          <ac:picMkLst>
            <pc:docMk/>
            <pc:sldMk cId="1505022718" sldId="473"/>
            <ac:picMk id="5" creationId="{2E154BD2-7819-465E-9947-E1956D636175}"/>
          </ac:picMkLst>
        </pc:picChg>
      </pc:sldChg>
      <pc:sldChg chg="modSp">
        <pc:chgData name="Avantee Bansal" userId="S::abansal@unicef.org::c707f622-02af-45de-a855-69e8d403e223" providerId="AD" clId="Web-{33C57EE4-4849-D118-C81A-6DAC4260D327}" dt="2022-05-25T09:15:43.025" v="67" actId="20577"/>
        <pc:sldMkLst>
          <pc:docMk/>
          <pc:sldMk cId="3983635858" sldId="474"/>
        </pc:sldMkLst>
        <pc:spChg chg="mod">
          <ac:chgData name="Avantee Bansal" userId="S::abansal@unicef.org::c707f622-02af-45de-a855-69e8d403e223" providerId="AD" clId="Web-{33C57EE4-4849-D118-C81A-6DAC4260D327}" dt="2022-05-25T09:15:43.025" v="67" actId="20577"/>
          <ac:spMkLst>
            <pc:docMk/>
            <pc:sldMk cId="3983635858" sldId="474"/>
            <ac:spMk id="3" creationId="{6DC46E59-2B35-4B05-9182-5339B7310D8B}"/>
          </ac:spMkLst>
        </pc:spChg>
      </pc:sldChg>
      <pc:sldChg chg="modSp">
        <pc:chgData name="Avantee Bansal" userId="S::abansal@unicef.org::c707f622-02af-45de-a855-69e8d403e223" providerId="AD" clId="Web-{33C57EE4-4849-D118-C81A-6DAC4260D327}" dt="2022-05-25T09:18:14.856" v="87" actId="20577"/>
        <pc:sldMkLst>
          <pc:docMk/>
          <pc:sldMk cId="3150739447" sldId="505"/>
        </pc:sldMkLst>
        <pc:graphicFrameChg chg="modGraphic">
          <ac:chgData name="Avantee Bansal" userId="S::abansal@unicef.org::c707f622-02af-45de-a855-69e8d403e223" providerId="AD" clId="Web-{33C57EE4-4849-D118-C81A-6DAC4260D327}" dt="2022-05-25T09:18:14.856" v="87" actId="20577"/>
          <ac:graphicFrameMkLst>
            <pc:docMk/>
            <pc:sldMk cId="3150739447" sldId="505"/>
            <ac:graphicFrameMk id="5" creationId="{D2A953F4-AFF9-480E-B999-FCFE850D6C1F}"/>
          </ac:graphicFrameMkLst>
        </pc:graphicFrameChg>
      </pc:sldChg>
      <pc:sldChg chg="modSp">
        <pc:chgData name="Avantee Bansal" userId="S::abansal@unicef.org::c707f622-02af-45de-a855-69e8d403e223" providerId="AD" clId="Web-{33C57EE4-4849-D118-C81A-6DAC4260D327}" dt="2022-05-25T09:17:41.215" v="70" actId="1076"/>
        <pc:sldMkLst>
          <pc:docMk/>
          <pc:sldMk cId="2803776138" sldId="506"/>
        </pc:sldMkLst>
        <pc:spChg chg="mod">
          <ac:chgData name="Avantee Bansal" userId="S::abansal@unicef.org::c707f622-02af-45de-a855-69e8d403e223" providerId="AD" clId="Web-{33C57EE4-4849-D118-C81A-6DAC4260D327}" dt="2022-05-25T09:17:41.215" v="70" actId="1076"/>
          <ac:spMkLst>
            <pc:docMk/>
            <pc:sldMk cId="2803776138" sldId="506"/>
            <ac:spMk id="48130" creationId="{77D7A434-FF03-401A-B044-F0E75ACEA2AF}"/>
          </ac:spMkLst>
        </pc:spChg>
      </pc:sldChg>
      <pc:sldChg chg="new del">
        <pc:chgData name="Avantee Bansal" userId="S::abansal@unicef.org::c707f622-02af-45de-a855-69e8d403e223" providerId="AD" clId="Web-{33C57EE4-4849-D118-C81A-6DAC4260D327}" dt="2022-05-25T09:00:28.695" v="2"/>
        <pc:sldMkLst>
          <pc:docMk/>
          <pc:sldMk cId="600162014" sldId="523"/>
        </pc:sldMkLst>
      </pc:sldChg>
      <pc:sldChg chg="add">
        <pc:chgData name="Avantee Bansal" userId="S::abansal@unicef.org::c707f622-02af-45de-a855-69e8d403e223" providerId="AD" clId="Web-{33C57EE4-4849-D118-C81A-6DAC4260D327}" dt="2022-05-25T09:00:25.601" v="1"/>
        <pc:sldMkLst>
          <pc:docMk/>
          <pc:sldMk cId="269578373" sldId="524"/>
        </pc:sldMkLst>
      </pc:sldChg>
      <pc:sldChg chg="addSp delSp modSp new del">
        <pc:chgData name="Avantee Bansal" userId="S::abansal@unicef.org::c707f622-02af-45de-a855-69e8d403e223" providerId="AD" clId="Web-{33C57EE4-4849-D118-C81A-6DAC4260D327}" dt="2022-05-25T09:11:35.161" v="49"/>
        <pc:sldMkLst>
          <pc:docMk/>
          <pc:sldMk cId="3713988708" sldId="525"/>
        </pc:sldMkLst>
        <pc:spChg chg="del">
          <ac:chgData name="Avantee Bansal" userId="S::abansal@unicef.org::c707f622-02af-45de-a855-69e8d403e223" providerId="AD" clId="Web-{33C57EE4-4849-D118-C81A-6DAC4260D327}" dt="2022-05-25T09:09:46.346" v="44"/>
          <ac:spMkLst>
            <pc:docMk/>
            <pc:sldMk cId="3713988708" sldId="525"/>
            <ac:spMk id="2" creationId="{F542F4D6-C708-D829-6A57-C9BC1FFB3CAE}"/>
          </ac:spMkLst>
        </pc:spChg>
        <pc:spChg chg="del">
          <ac:chgData name="Avantee Bansal" userId="S::abansal@unicef.org::c707f622-02af-45de-a855-69e8d403e223" providerId="AD" clId="Web-{33C57EE4-4849-D118-C81A-6DAC4260D327}" dt="2022-05-25T09:09:32.893" v="43"/>
          <ac:spMkLst>
            <pc:docMk/>
            <pc:sldMk cId="3713988708" sldId="525"/>
            <ac:spMk id="3" creationId="{19C11C79-45DF-831D-A8B4-61FBEB48A04B}"/>
          </ac:spMkLst>
        </pc:spChg>
        <pc:spChg chg="add del mod">
          <ac:chgData name="Avantee Bansal" userId="S::abansal@unicef.org::c707f622-02af-45de-a855-69e8d403e223" providerId="AD" clId="Web-{33C57EE4-4849-D118-C81A-6DAC4260D327}" dt="2022-05-25T09:09:54.581" v="47"/>
          <ac:spMkLst>
            <pc:docMk/>
            <pc:sldMk cId="3713988708" sldId="525"/>
            <ac:spMk id="4" creationId="{CFA7FD78-F49E-BDE1-3095-F8DBD76F1C59}"/>
          </ac:spMkLst>
        </pc:spChg>
      </pc:sldChg>
      <pc:sldChg chg="addSp delSp modSp add">
        <pc:chgData name="Avantee Bansal" userId="S::abansal@unicef.org::c707f622-02af-45de-a855-69e8d403e223" providerId="AD" clId="Web-{33C57EE4-4849-D118-C81A-6DAC4260D327}" dt="2022-05-25T09:12:49.897" v="64" actId="1076"/>
        <pc:sldMkLst>
          <pc:docMk/>
          <pc:sldMk cId="1641738700" sldId="526"/>
        </pc:sldMkLst>
        <pc:spChg chg="add del mod">
          <ac:chgData name="Avantee Bansal" userId="S::abansal@unicef.org::c707f622-02af-45de-a855-69e8d403e223" providerId="AD" clId="Web-{33C57EE4-4849-D118-C81A-6DAC4260D327}" dt="2022-05-25T09:12:08.943" v="56"/>
          <ac:spMkLst>
            <pc:docMk/>
            <pc:sldMk cId="1641738700" sldId="526"/>
            <ac:spMk id="3" creationId="{46E0DC74-9CDC-A72E-AEB4-EC537D21FB3F}"/>
          </ac:spMkLst>
        </pc:spChg>
        <pc:spChg chg="del mod">
          <ac:chgData name="Avantee Bansal" userId="S::abansal@unicef.org::c707f622-02af-45de-a855-69e8d403e223" providerId="AD" clId="Web-{33C57EE4-4849-D118-C81A-6DAC4260D327}" dt="2022-05-25T09:12:07.427" v="55"/>
          <ac:spMkLst>
            <pc:docMk/>
            <pc:sldMk cId="1641738700" sldId="526"/>
            <ac:spMk id="6" creationId="{AD596913-9C02-4F31-BC8E-57B96918D03F}"/>
          </ac:spMkLst>
        </pc:spChg>
        <pc:spChg chg="mod">
          <ac:chgData name="Avantee Bansal" userId="S::abansal@unicef.org::c707f622-02af-45de-a855-69e8d403e223" providerId="AD" clId="Web-{33C57EE4-4849-D118-C81A-6DAC4260D327}" dt="2022-05-25T09:12:49.897" v="64" actId="1076"/>
          <ac:spMkLst>
            <pc:docMk/>
            <pc:sldMk cId="1641738700" sldId="526"/>
            <ac:spMk id="11" creationId="{7F29B265-D732-4304-B553-F461D450D051}"/>
          </ac:spMkLst>
        </pc:spChg>
        <pc:picChg chg="add mod">
          <ac:chgData name="Avantee Bansal" userId="S::abansal@unicef.org::c707f622-02af-45de-a855-69e8d403e223" providerId="AD" clId="Web-{33C57EE4-4849-D118-C81A-6DAC4260D327}" dt="2022-05-25T09:12:23.662" v="62" actId="1076"/>
          <ac:picMkLst>
            <pc:docMk/>
            <pc:sldMk cId="1641738700" sldId="526"/>
            <ac:picMk id="4" creationId="{75E71EF2-FABE-9F8F-55D5-CC391D48E8AB}"/>
          </ac:picMkLst>
        </pc:picChg>
        <pc:picChg chg="del mod">
          <ac:chgData name="Avantee Bansal" userId="S::abansal@unicef.org::c707f622-02af-45de-a855-69e8d403e223" providerId="AD" clId="Web-{33C57EE4-4849-D118-C81A-6DAC4260D327}" dt="2022-05-25T09:12:04.333" v="54"/>
          <ac:picMkLst>
            <pc:docMk/>
            <pc:sldMk cId="1641738700" sldId="526"/>
            <ac:picMk id="5" creationId="{39B5E542-E2A7-4BE6-B550-9FEA1D55A39E}"/>
          </ac:picMkLst>
        </pc:picChg>
        <pc:picChg chg="del">
          <ac:chgData name="Avantee Bansal" userId="S::abansal@unicef.org::c707f622-02af-45de-a855-69e8d403e223" providerId="AD" clId="Web-{33C57EE4-4849-D118-C81A-6DAC4260D327}" dt="2022-05-25T09:11:39.833" v="50"/>
          <ac:picMkLst>
            <pc:docMk/>
            <pc:sldMk cId="1641738700" sldId="526"/>
            <ac:picMk id="8" creationId="{2F9B86F5-99CA-4EA5-8A1B-C2352360BCB5}"/>
          </ac:picMkLst>
        </pc:picChg>
        <pc:picChg chg="del">
          <ac:chgData name="Avantee Bansal" userId="S::abansal@unicef.org::c707f622-02af-45de-a855-69e8d403e223" providerId="AD" clId="Web-{33C57EE4-4849-D118-C81A-6DAC4260D327}" dt="2022-05-25T09:11:45.505" v="51"/>
          <ac:picMkLst>
            <pc:docMk/>
            <pc:sldMk cId="1641738700" sldId="526"/>
            <ac:picMk id="10" creationId="{30EB98B4-F728-486E-AE95-82FA680895B7}"/>
          </ac:picMkLst>
        </pc:picChg>
      </pc:sldChg>
      <pc:sldMasterChg chg="addSldLayout">
        <pc:chgData name="Avantee Bansal" userId="S::abansal@unicef.org::c707f622-02af-45de-a855-69e8d403e223" providerId="AD" clId="Web-{33C57EE4-4849-D118-C81A-6DAC4260D327}" dt="2022-05-25T09:00:25.601" v="1"/>
        <pc:sldMasterMkLst>
          <pc:docMk/>
          <pc:sldMasterMk cId="119625627" sldId="2147483685"/>
        </pc:sldMasterMkLst>
        <pc:sldLayoutChg chg="add">
          <pc:chgData name="Avantee Bansal" userId="S::abansal@unicef.org::c707f622-02af-45de-a855-69e8d403e223" providerId="AD" clId="Web-{33C57EE4-4849-D118-C81A-6DAC4260D327}" dt="2022-05-25T09:00:25.601" v="1"/>
          <pc:sldLayoutMkLst>
            <pc:docMk/>
            <pc:sldMasterMk cId="119625627" sldId="2147483685"/>
            <pc:sldLayoutMk cId="3646036967" sldId="2147483672"/>
          </pc:sldLayoutMkLst>
        </pc:sldLayoutChg>
      </pc:sldMasterChg>
    </pc:docChg>
  </pc:docChgLst>
  <pc:docChgLst>
    <pc:chgData name="Joyce Odame" userId="S::jodame@unicef.org::210a8990-213f-4540-8d3c-dacd97c45c8d" providerId="AD" clId="Web-{CDAA579E-96D6-E25D-20A5-416A7C652D01}"/>
    <pc:docChg chg="modSld">
      <pc:chgData name="Joyce Odame" userId="S::jodame@unicef.org::210a8990-213f-4540-8d3c-dacd97c45c8d" providerId="AD" clId="Web-{CDAA579E-96D6-E25D-20A5-416A7C652D01}" dt="2022-04-05T13:43:52.151" v="0" actId="1076"/>
      <pc:docMkLst>
        <pc:docMk/>
      </pc:docMkLst>
      <pc:sldChg chg="modSp">
        <pc:chgData name="Joyce Odame" userId="S::jodame@unicef.org::210a8990-213f-4540-8d3c-dacd97c45c8d" providerId="AD" clId="Web-{CDAA579E-96D6-E25D-20A5-416A7C652D01}" dt="2022-04-05T13:43:52.151" v="0" actId="1076"/>
        <pc:sldMkLst>
          <pc:docMk/>
          <pc:sldMk cId="2975554565" sldId="336"/>
        </pc:sldMkLst>
        <pc:picChg chg="mod">
          <ac:chgData name="Joyce Odame" userId="S::jodame@unicef.org::210a8990-213f-4540-8d3c-dacd97c45c8d" providerId="AD" clId="Web-{CDAA579E-96D6-E25D-20A5-416A7C652D01}" dt="2022-04-05T13:43:52.151" v="0" actId="1076"/>
          <ac:picMkLst>
            <pc:docMk/>
            <pc:sldMk cId="2975554565" sldId="336"/>
            <ac:picMk id="2" creationId="{00000000-0000-0000-0000-000000000000}"/>
          </ac:picMkLst>
        </pc:picChg>
      </pc:sldChg>
    </pc:docChg>
  </pc:docChgLst>
  <pc:docChgLst>
    <pc:chgData name="Avantee Bansal" userId="S::abansal@unicef.org::c707f622-02af-45de-a855-69e8d403e223" providerId="AD" clId="Web-{F9ED0EA0-6A25-2817-5B37-26270DAFAE92}"/>
    <pc:docChg chg="delSld modSection">
      <pc:chgData name="Avantee Bansal" userId="S::abansal@unicef.org::c707f622-02af-45de-a855-69e8d403e223" providerId="AD" clId="Web-{F9ED0EA0-6A25-2817-5B37-26270DAFAE92}" dt="2022-05-26T16:36:43.448" v="0"/>
      <pc:docMkLst>
        <pc:docMk/>
      </pc:docMkLst>
      <pc:sldChg chg="del">
        <pc:chgData name="Avantee Bansal" userId="S::abansal@unicef.org::c707f622-02af-45de-a855-69e8d403e223" providerId="AD" clId="Web-{F9ED0EA0-6A25-2817-5B37-26270DAFAE92}" dt="2022-05-26T16:36:43.448" v="0"/>
        <pc:sldMkLst>
          <pc:docMk/>
          <pc:sldMk cId="2446257247" sldId="500"/>
        </pc:sldMkLst>
      </pc:sldChg>
    </pc:docChg>
  </pc:docChgLst>
  <pc:docChgLst>
    <pc:chgData name="Avantee Bansal" userId="S::abansal@unicef.org::c707f622-02af-45de-a855-69e8d403e223" providerId="AD" clId="Web-{099367EA-8D4D-695A-8648-29244795DE59}"/>
    <pc:docChg chg="modSld">
      <pc:chgData name="Avantee Bansal" userId="S::abansal@unicef.org::c707f622-02af-45de-a855-69e8d403e223" providerId="AD" clId="Web-{099367EA-8D4D-695A-8648-29244795DE59}" dt="2022-05-25T14:36:46.583" v="63" actId="20577"/>
      <pc:docMkLst>
        <pc:docMk/>
      </pc:docMkLst>
      <pc:sldChg chg="addSp modSp">
        <pc:chgData name="Avantee Bansal" userId="S::abansal@unicef.org::c707f622-02af-45de-a855-69e8d403e223" providerId="AD" clId="Web-{099367EA-8D4D-695A-8648-29244795DE59}" dt="2022-05-25T14:36:46.583" v="63" actId="20577"/>
        <pc:sldMkLst>
          <pc:docMk/>
          <pc:sldMk cId="3399424467" sldId="509"/>
        </pc:sldMkLst>
        <pc:spChg chg="add mod">
          <ac:chgData name="Avantee Bansal" userId="S::abansal@unicef.org::c707f622-02af-45de-a855-69e8d403e223" providerId="AD" clId="Web-{099367EA-8D4D-695A-8648-29244795DE59}" dt="2022-05-25T14:36:46.583" v="63" actId="20577"/>
          <ac:spMkLst>
            <pc:docMk/>
            <pc:sldMk cId="3399424467" sldId="509"/>
            <ac:spMk id="2" creationId="{084DC32D-8453-ADC8-25F3-E210B73C14FE}"/>
          </ac:spMkLst>
        </pc:spChg>
        <pc:graphicFrameChg chg="mod">
          <ac:chgData name="Avantee Bansal" userId="S::abansal@unicef.org::c707f622-02af-45de-a855-69e8d403e223" providerId="AD" clId="Web-{099367EA-8D4D-695A-8648-29244795DE59}" dt="2022-05-25T14:35:48.597" v="0" actId="1076"/>
          <ac:graphicFrameMkLst>
            <pc:docMk/>
            <pc:sldMk cId="3399424467" sldId="509"/>
            <ac:graphicFrameMk id="32" creationId="{CACF6C65-7DBD-EE54-0323-03C1D9ED8396}"/>
          </ac:graphicFrameMkLst>
        </pc:graphicFrameChg>
      </pc:sldChg>
    </pc:docChg>
  </pc:docChgLst>
  <pc:docChgLst>
    <pc:chgData name="Avantee Bansal" userId="S::abansal@unicef.org::c707f622-02af-45de-a855-69e8d403e223" providerId="AD" clId="Web-{328A3925-3234-E656-C416-6915B3BF58FC}"/>
    <pc:docChg chg="modSld">
      <pc:chgData name="Avantee Bansal" userId="S::abansal@unicef.org::c707f622-02af-45de-a855-69e8d403e223" providerId="AD" clId="Web-{328A3925-3234-E656-C416-6915B3BF58FC}" dt="2022-02-24T10:41:11.882" v="6" actId="20577"/>
      <pc:docMkLst>
        <pc:docMk/>
      </pc:docMkLst>
      <pc:sldChg chg="modSp">
        <pc:chgData name="Avantee Bansal" userId="S::abansal@unicef.org::c707f622-02af-45de-a855-69e8d403e223" providerId="AD" clId="Web-{328A3925-3234-E656-C416-6915B3BF58FC}" dt="2022-02-24T10:41:11.882" v="6" actId="20577"/>
        <pc:sldMkLst>
          <pc:docMk/>
          <pc:sldMk cId="2454254527" sldId="490"/>
        </pc:sldMkLst>
        <pc:spChg chg="mod">
          <ac:chgData name="Avantee Bansal" userId="S::abansal@unicef.org::c707f622-02af-45de-a855-69e8d403e223" providerId="AD" clId="Web-{328A3925-3234-E656-C416-6915B3BF58FC}" dt="2022-02-24T10:41:11.882" v="6" actId="20577"/>
          <ac:spMkLst>
            <pc:docMk/>
            <pc:sldMk cId="2454254527" sldId="490"/>
            <ac:spMk id="4" creationId="{FF4CBF20-E13A-47C0-BA0F-2F5EEC043D8C}"/>
          </ac:spMkLst>
        </pc:spChg>
      </pc:sldChg>
    </pc:docChg>
  </pc:docChgLst>
  <pc:docChgLst>
    <pc:chgData name="Avantee Bansal" userId="S::abansal@unicef.org::c707f622-02af-45de-a855-69e8d403e223" providerId="AD" clId="Web-{47B0C32C-F6E0-90E6-00F7-72B879644708}"/>
    <pc:docChg chg="modSld">
      <pc:chgData name="Avantee Bansal" userId="S::abansal@unicef.org::c707f622-02af-45de-a855-69e8d403e223" providerId="AD" clId="Web-{47B0C32C-F6E0-90E6-00F7-72B879644708}" dt="2022-05-22T22:11:16.218" v="839" actId="20577"/>
      <pc:docMkLst>
        <pc:docMk/>
      </pc:docMkLst>
      <pc:sldChg chg="addSp delSp modSp">
        <pc:chgData name="Avantee Bansal" userId="S::abansal@unicef.org::c707f622-02af-45de-a855-69e8d403e223" providerId="AD" clId="Web-{47B0C32C-F6E0-90E6-00F7-72B879644708}" dt="2022-05-22T22:10:50.640" v="829"/>
        <pc:sldMkLst>
          <pc:docMk/>
          <pc:sldMk cId="3342204815" sldId="397"/>
        </pc:sldMkLst>
        <pc:spChg chg="add del mod">
          <ac:chgData name="Avantee Bansal" userId="S::abansal@unicef.org::c707f622-02af-45de-a855-69e8d403e223" providerId="AD" clId="Web-{47B0C32C-F6E0-90E6-00F7-72B879644708}" dt="2022-05-22T22:10:47.561" v="827"/>
          <ac:spMkLst>
            <pc:docMk/>
            <pc:sldMk cId="3342204815" sldId="397"/>
            <ac:spMk id="2" creationId="{A803210B-46E6-02C7-17BC-83EE64D38C51}"/>
          </ac:spMkLst>
        </pc:spChg>
        <pc:spChg chg="add del mod">
          <ac:chgData name="Avantee Bansal" userId="S::abansal@unicef.org::c707f622-02af-45de-a855-69e8d403e223" providerId="AD" clId="Web-{47B0C32C-F6E0-90E6-00F7-72B879644708}" dt="2022-05-22T22:10:50.640" v="829"/>
          <ac:spMkLst>
            <pc:docMk/>
            <pc:sldMk cId="3342204815" sldId="397"/>
            <ac:spMk id="3" creationId="{9648BEB7-9D6C-91EA-0D98-D5671AB695F8}"/>
          </ac:spMkLst>
        </pc:spChg>
        <pc:spChg chg="mod">
          <ac:chgData name="Avantee Bansal" userId="S::abansal@unicef.org::c707f622-02af-45de-a855-69e8d403e223" providerId="AD" clId="Web-{47B0C32C-F6E0-90E6-00F7-72B879644708}" dt="2022-05-22T22:10:23.701" v="823" actId="20577"/>
          <ac:spMkLst>
            <pc:docMk/>
            <pc:sldMk cId="3342204815" sldId="397"/>
            <ac:spMk id="4" creationId="{BBF65D28-AF97-4A9E-95D8-2DA2A1A5E983}"/>
          </ac:spMkLst>
        </pc:spChg>
        <pc:picChg chg="del">
          <ac:chgData name="Avantee Bansal" userId="S::abansal@unicef.org::c707f622-02af-45de-a855-69e8d403e223" providerId="AD" clId="Web-{47B0C32C-F6E0-90E6-00F7-72B879644708}" dt="2022-05-22T21:53:58.844" v="546"/>
          <ac:picMkLst>
            <pc:docMk/>
            <pc:sldMk cId="3342204815" sldId="397"/>
            <ac:picMk id="6" creationId="{AF7937F8-7DE6-44D8-AD36-92D2442D4D6F}"/>
          </ac:picMkLst>
        </pc:picChg>
      </pc:sldChg>
      <pc:sldChg chg="modSp">
        <pc:chgData name="Avantee Bansal" userId="S::abansal@unicef.org::c707f622-02af-45de-a855-69e8d403e223" providerId="AD" clId="Web-{47B0C32C-F6E0-90E6-00F7-72B879644708}" dt="2022-05-22T21:55:02.143" v="615" actId="20577"/>
        <pc:sldMkLst>
          <pc:docMk/>
          <pc:sldMk cId="2696323492" sldId="399"/>
        </pc:sldMkLst>
        <pc:spChg chg="mod">
          <ac:chgData name="Avantee Bansal" userId="S::abansal@unicef.org::c707f622-02af-45de-a855-69e8d403e223" providerId="AD" clId="Web-{47B0C32C-F6E0-90E6-00F7-72B879644708}" dt="2022-05-22T21:55:02.143" v="615" actId="20577"/>
          <ac:spMkLst>
            <pc:docMk/>
            <pc:sldMk cId="2696323492" sldId="399"/>
            <ac:spMk id="8" creationId="{00000000-0000-0000-0000-000000000000}"/>
          </ac:spMkLst>
        </pc:spChg>
      </pc:sldChg>
      <pc:sldChg chg="addSp delSp modSp">
        <pc:chgData name="Avantee Bansal" userId="S::abansal@unicef.org::c707f622-02af-45de-a855-69e8d403e223" providerId="AD" clId="Web-{47B0C32C-F6E0-90E6-00F7-72B879644708}" dt="2022-05-22T22:08:37.479" v="807" actId="1076"/>
        <pc:sldMkLst>
          <pc:docMk/>
          <pc:sldMk cId="435715464" sldId="481"/>
        </pc:sldMkLst>
        <pc:spChg chg="add del mod">
          <ac:chgData name="Avantee Bansal" userId="S::abansal@unicef.org::c707f622-02af-45de-a855-69e8d403e223" providerId="AD" clId="Web-{47B0C32C-F6E0-90E6-00F7-72B879644708}" dt="2022-05-22T21:52:04.075" v="533"/>
          <ac:spMkLst>
            <pc:docMk/>
            <pc:sldMk cId="435715464" sldId="481"/>
            <ac:spMk id="3469" creationId="{B12BFD42-34A6-E707-3BEF-DEFB0EF907B6}"/>
          </ac:spMkLst>
        </pc:spChg>
        <pc:graphicFrameChg chg="del mod modGraphic">
          <ac:chgData name="Avantee Bansal" userId="S::abansal@unicef.org::c707f622-02af-45de-a855-69e8d403e223" providerId="AD" clId="Web-{47B0C32C-F6E0-90E6-00F7-72B879644708}" dt="2022-05-22T21:51:58.684" v="532"/>
          <ac:graphicFrameMkLst>
            <pc:docMk/>
            <pc:sldMk cId="435715464" sldId="481"/>
            <ac:graphicFrameMk id="5" creationId="{0F3BE94F-838E-42FC-AEE6-3B966806B6C4}"/>
          </ac:graphicFrameMkLst>
        </pc:graphicFrameChg>
        <pc:graphicFrameChg chg="add mod modGraphic">
          <ac:chgData name="Avantee Bansal" userId="S::abansal@unicef.org::c707f622-02af-45de-a855-69e8d403e223" providerId="AD" clId="Web-{47B0C32C-F6E0-90E6-00F7-72B879644708}" dt="2022-05-22T22:08:37.479" v="807" actId="1076"/>
          <ac:graphicFrameMkLst>
            <pc:docMk/>
            <pc:sldMk cId="435715464" sldId="481"/>
            <ac:graphicFrameMk id="1448" creationId="{1D9D81E6-7200-CA23-920C-F869EABE8800}"/>
          </ac:graphicFrameMkLst>
        </pc:graphicFrameChg>
      </pc:sldChg>
      <pc:sldChg chg="modSp">
        <pc:chgData name="Avantee Bansal" userId="S::abansal@unicef.org::c707f622-02af-45de-a855-69e8d403e223" providerId="AD" clId="Web-{47B0C32C-F6E0-90E6-00F7-72B879644708}" dt="2022-05-22T22:11:16.218" v="839" actId="20577"/>
        <pc:sldMkLst>
          <pc:docMk/>
          <pc:sldMk cId="2803776138" sldId="506"/>
        </pc:sldMkLst>
        <pc:spChg chg="mod">
          <ac:chgData name="Avantee Bansal" userId="S::abansal@unicef.org::c707f622-02af-45de-a855-69e8d403e223" providerId="AD" clId="Web-{47B0C32C-F6E0-90E6-00F7-72B879644708}" dt="2022-05-22T22:11:16.218" v="839" actId="20577"/>
          <ac:spMkLst>
            <pc:docMk/>
            <pc:sldMk cId="2803776138" sldId="506"/>
            <ac:spMk id="48130" creationId="{77D7A434-FF03-401A-B044-F0E75ACEA2AF}"/>
          </ac:spMkLst>
        </pc:spChg>
      </pc:sldChg>
      <pc:sldChg chg="modSp mod modShow">
        <pc:chgData name="Avantee Bansal" userId="S::abansal@unicef.org::c707f622-02af-45de-a855-69e8d403e223" providerId="AD" clId="Web-{47B0C32C-F6E0-90E6-00F7-72B879644708}" dt="2022-05-22T21:44:07.264" v="167"/>
        <pc:sldMkLst>
          <pc:docMk/>
          <pc:sldMk cId="768984377" sldId="507"/>
        </pc:sldMkLst>
        <pc:spChg chg="mod">
          <ac:chgData name="Avantee Bansal" userId="S::abansal@unicef.org::c707f622-02af-45de-a855-69e8d403e223" providerId="AD" clId="Web-{47B0C32C-F6E0-90E6-00F7-72B879644708}" dt="2022-05-22T21:42:38.650" v="166" actId="1076"/>
          <ac:spMkLst>
            <pc:docMk/>
            <pc:sldMk cId="768984377" sldId="507"/>
            <ac:spMk id="3" creationId="{41D5CF99-7D79-412D-9523-5CF0A47F3D13}"/>
          </ac:spMkLst>
        </pc:spChg>
      </pc:sldChg>
    </pc:docChg>
  </pc:docChgLst>
  <pc:docChgLst>
    <pc:chgData name="Joyce Odame" userId="S::jodame@unicef.org::210a8990-213f-4540-8d3c-dacd97c45c8d" providerId="AD" clId="Web-{FC0632EE-8240-3599-F982-43B52F6F8145}"/>
    <pc:docChg chg="modSld">
      <pc:chgData name="Joyce Odame" userId="S::jodame@unicef.org::210a8990-213f-4540-8d3c-dacd97c45c8d" providerId="AD" clId="Web-{FC0632EE-8240-3599-F982-43B52F6F8145}" dt="2022-02-18T11:08:24.331" v="5"/>
      <pc:docMkLst>
        <pc:docMk/>
      </pc:docMkLst>
      <pc:sldChg chg="addSp delSp modSp mod setBg">
        <pc:chgData name="Joyce Odame" userId="S::jodame@unicef.org::210a8990-213f-4540-8d3c-dacd97c45c8d" providerId="AD" clId="Web-{FC0632EE-8240-3599-F982-43B52F6F8145}" dt="2022-02-18T11:08:24.331" v="5"/>
        <pc:sldMkLst>
          <pc:docMk/>
          <pc:sldMk cId="259786345" sldId="508"/>
        </pc:sldMkLst>
        <pc:spChg chg="del mod ord">
          <ac:chgData name="Joyce Odame" userId="S::jodame@unicef.org::210a8990-213f-4540-8d3c-dacd97c45c8d" providerId="AD" clId="Web-{FC0632EE-8240-3599-F982-43B52F6F8145}" dt="2022-02-18T11:07:50.814" v="2"/>
          <ac:spMkLst>
            <pc:docMk/>
            <pc:sldMk cId="259786345" sldId="508"/>
            <ac:spMk id="2" creationId="{B83B8619-8A39-4C67-A624-ABA1A3CC26A0}"/>
          </ac:spMkLst>
        </pc:spChg>
        <pc:spChg chg="add del">
          <ac:chgData name="Joyce Odame" userId="S::jodame@unicef.org::210a8990-213f-4540-8d3c-dacd97c45c8d" providerId="AD" clId="Web-{FC0632EE-8240-3599-F982-43B52F6F8145}" dt="2022-02-18T11:08:24.331" v="5"/>
          <ac:spMkLst>
            <pc:docMk/>
            <pc:sldMk cId="259786345" sldId="508"/>
            <ac:spMk id="8" creationId="{87CC2527-562A-4F69-B487-4371E5B243E7}"/>
          </ac:spMkLst>
        </pc:spChg>
        <pc:spChg chg="add del">
          <ac:chgData name="Joyce Odame" userId="S::jodame@unicef.org::210a8990-213f-4540-8d3c-dacd97c45c8d" providerId="AD" clId="Web-{FC0632EE-8240-3599-F982-43B52F6F8145}" dt="2022-02-18T11:08:24.331" v="4"/>
          <ac:spMkLst>
            <pc:docMk/>
            <pc:sldMk cId="259786345" sldId="508"/>
            <ac:spMk id="15" creationId="{32BC26D8-82FB-445E-AA49-62A77D7C1EE0}"/>
          </ac:spMkLst>
        </pc:spChg>
        <pc:spChg chg="add del">
          <ac:chgData name="Joyce Odame" userId="S::jodame@unicef.org::210a8990-213f-4540-8d3c-dacd97c45c8d" providerId="AD" clId="Web-{FC0632EE-8240-3599-F982-43B52F6F8145}" dt="2022-02-18T11:08:24.331" v="4"/>
          <ac:spMkLst>
            <pc:docMk/>
            <pc:sldMk cId="259786345" sldId="508"/>
            <ac:spMk id="17" creationId="{CB44330D-EA18-4254-AA95-EB49948539B8}"/>
          </ac:spMkLst>
        </pc:spChg>
        <pc:spChg chg="add">
          <ac:chgData name="Joyce Odame" userId="S::jodame@unicef.org::210a8990-213f-4540-8d3c-dacd97c45c8d" providerId="AD" clId="Web-{FC0632EE-8240-3599-F982-43B52F6F8145}" dt="2022-02-18T11:08:24.331" v="5"/>
          <ac:spMkLst>
            <pc:docMk/>
            <pc:sldMk cId="259786345" sldId="508"/>
            <ac:spMk id="19" creationId="{42A4FC2C-047E-45A5-965D-8E1E3BF09BC6}"/>
          </ac:spMkLst>
        </pc:spChg>
        <pc:picChg chg="add mod">
          <ac:chgData name="Joyce Odame" userId="S::jodame@unicef.org::210a8990-213f-4540-8d3c-dacd97c45c8d" providerId="AD" clId="Web-{FC0632EE-8240-3599-F982-43B52F6F8145}" dt="2022-02-18T11:08:24.331" v="5"/>
          <ac:picMkLst>
            <pc:docMk/>
            <pc:sldMk cId="259786345" sldId="508"/>
            <ac:picMk id="3" creationId="{8DCFEEF6-D5EA-4105-8271-3F6E4374DCF4}"/>
          </ac:picMkLst>
        </pc:picChg>
        <pc:cxnChg chg="add del">
          <ac:chgData name="Joyce Odame" userId="S::jodame@unicef.org::210a8990-213f-4540-8d3c-dacd97c45c8d" providerId="AD" clId="Web-{FC0632EE-8240-3599-F982-43B52F6F8145}" dt="2022-02-18T11:08:24.331" v="5"/>
          <ac:cxnSpMkLst>
            <pc:docMk/>
            <pc:sldMk cId="259786345" sldId="508"/>
            <ac:cxnSpMk id="10" creationId="{BCDAEC91-5BCE-4B55-9CC0-43EF94CB734B}"/>
          </ac:cxnSpMkLst>
        </pc:cxnChg>
      </pc:sldChg>
    </pc:docChg>
  </pc:docChgLst>
  <pc:docChgLst>
    <pc:chgData name="Avantee Bansal" userId="S::abansal@unicef.org::c707f622-02af-45de-a855-69e8d403e223" providerId="AD" clId="Web-{309E8CDB-C7F8-45BC-3BA9-FBEC61ADCEF9}"/>
    <pc:docChg chg="addSld delSld modSld modSection">
      <pc:chgData name="Avantee Bansal" userId="S::abansal@unicef.org::c707f622-02af-45de-a855-69e8d403e223" providerId="AD" clId="Web-{309E8CDB-C7F8-45BC-3BA9-FBEC61ADCEF9}" dt="2022-02-15T23:11:46.418" v="429" actId="20577"/>
      <pc:docMkLst>
        <pc:docMk/>
      </pc:docMkLst>
      <pc:sldChg chg="modSp add">
        <pc:chgData name="Avantee Bansal" userId="S::abansal@unicef.org::c707f622-02af-45de-a855-69e8d403e223" providerId="AD" clId="Web-{309E8CDB-C7F8-45BC-3BA9-FBEC61ADCEF9}" dt="2022-02-15T23:11:10.885" v="411" actId="20577"/>
        <pc:sldMkLst>
          <pc:docMk/>
          <pc:sldMk cId="2129016291" sldId="503"/>
        </pc:sldMkLst>
        <pc:spChg chg="mod">
          <ac:chgData name="Avantee Bansal" userId="S::abansal@unicef.org::c707f622-02af-45de-a855-69e8d403e223" providerId="AD" clId="Web-{309E8CDB-C7F8-45BC-3BA9-FBEC61ADCEF9}" dt="2022-02-15T23:11:10.885" v="411" actId="20577"/>
          <ac:spMkLst>
            <pc:docMk/>
            <pc:sldMk cId="2129016291" sldId="503"/>
            <ac:spMk id="2" creationId="{9D5059B6-97D5-4B5E-BDAA-73BBD379312C}"/>
          </ac:spMkLst>
        </pc:spChg>
        <pc:grpChg chg="mod">
          <ac:chgData name="Avantee Bansal" userId="S::abansal@unicef.org::c707f622-02af-45de-a855-69e8d403e223" providerId="AD" clId="Web-{309E8CDB-C7F8-45BC-3BA9-FBEC61ADCEF9}" dt="2022-02-15T23:02:50.184" v="145" actId="1076"/>
          <ac:grpSpMkLst>
            <pc:docMk/>
            <pc:sldMk cId="2129016291" sldId="503"/>
            <ac:grpSpMk id="6" creationId="{F334980B-817E-4BD3-A08B-D41EC6F7101A}"/>
          </ac:grpSpMkLst>
        </pc:grpChg>
        <pc:graphicFrameChg chg="mod modGraphic">
          <ac:chgData name="Avantee Bansal" userId="S::abansal@unicef.org::c707f622-02af-45de-a855-69e8d403e223" providerId="AD" clId="Web-{309E8CDB-C7F8-45BC-3BA9-FBEC61ADCEF9}" dt="2022-02-15T23:02:39.809" v="144" actId="20577"/>
          <ac:graphicFrameMkLst>
            <pc:docMk/>
            <pc:sldMk cId="2129016291" sldId="503"/>
            <ac:graphicFrameMk id="5" creationId="{5DE5A2FB-245E-401D-82DD-199F146331D2}"/>
          </ac:graphicFrameMkLst>
        </pc:graphicFrameChg>
      </pc:sldChg>
      <pc:sldChg chg="modSp add">
        <pc:chgData name="Avantee Bansal" userId="S::abansal@unicef.org::c707f622-02af-45de-a855-69e8d403e223" providerId="AD" clId="Web-{309E8CDB-C7F8-45BC-3BA9-FBEC61ADCEF9}" dt="2022-02-15T23:04:31.503" v="185" actId="20577"/>
        <pc:sldMkLst>
          <pc:docMk/>
          <pc:sldMk cId="2956497184" sldId="504"/>
        </pc:sldMkLst>
        <pc:spChg chg="mod">
          <ac:chgData name="Avantee Bansal" userId="S::abansal@unicef.org::c707f622-02af-45de-a855-69e8d403e223" providerId="AD" clId="Web-{309E8CDB-C7F8-45BC-3BA9-FBEC61ADCEF9}" dt="2022-02-15T23:04:31.503" v="185" actId="20577"/>
          <ac:spMkLst>
            <pc:docMk/>
            <pc:sldMk cId="2956497184" sldId="504"/>
            <ac:spMk id="48130" creationId="{77D7A434-FF03-401A-B044-F0E75ACEA2AF}"/>
          </ac:spMkLst>
        </pc:spChg>
      </pc:sldChg>
      <pc:sldChg chg="modSp add">
        <pc:chgData name="Avantee Bansal" userId="S::abansal@unicef.org::c707f622-02af-45de-a855-69e8d403e223" providerId="AD" clId="Web-{309E8CDB-C7F8-45BC-3BA9-FBEC61ADCEF9}" dt="2022-02-15T23:10:58.040" v="408" actId="20577"/>
        <pc:sldMkLst>
          <pc:docMk/>
          <pc:sldMk cId="3150739447" sldId="505"/>
        </pc:sldMkLst>
        <pc:spChg chg="mod">
          <ac:chgData name="Avantee Bansal" userId="S::abansal@unicef.org::c707f622-02af-45de-a855-69e8d403e223" providerId="AD" clId="Web-{309E8CDB-C7F8-45BC-3BA9-FBEC61ADCEF9}" dt="2022-02-15T23:10:58.040" v="408" actId="20577"/>
          <ac:spMkLst>
            <pc:docMk/>
            <pc:sldMk cId="3150739447" sldId="505"/>
            <ac:spMk id="2" creationId="{96591AD0-AFAE-4832-927C-E1A9B6735B90}"/>
          </ac:spMkLst>
        </pc:spChg>
        <pc:graphicFrameChg chg="modGraphic">
          <ac:chgData name="Avantee Bansal" userId="S::abansal@unicef.org::c707f622-02af-45de-a855-69e8d403e223" providerId="AD" clId="Web-{309E8CDB-C7F8-45BC-3BA9-FBEC61ADCEF9}" dt="2022-02-15T23:07:23.950" v="290" actId="20577"/>
          <ac:graphicFrameMkLst>
            <pc:docMk/>
            <pc:sldMk cId="3150739447" sldId="505"/>
            <ac:graphicFrameMk id="5" creationId="{D2A953F4-AFF9-480E-B999-FCFE850D6C1F}"/>
          </ac:graphicFrameMkLst>
        </pc:graphicFrameChg>
      </pc:sldChg>
      <pc:sldChg chg="modSp add">
        <pc:chgData name="Avantee Bansal" userId="S::abansal@unicef.org::c707f622-02af-45de-a855-69e8d403e223" providerId="AD" clId="Web-{309E8CDB-C7F8-45BC-3BA9-FBEC61ADCEF9}" dt="2022-02-15T23:06:10.727" v="226" actId="20577"/>
        <pc:sldMkLst>
          <pc:docMk/>
          <pc:sldMk cId="2803776138" sldId="506"/>
        </pc:sldMkLst>
        <pc:spChg chg="mod">
          <ac:chgData name="Avantee Bansal" userId="S::abansal@unicef.org::c707f622-02af-45de-a855-69e8d403e223" providerId="AD" clId="Web-{309E8CDB-C7F8-45BC-3BA9-FBEC61ADCEF9}" dt="2022-02-15T23:06:10.727" v="226" actId="20577"/>
          <ac:spMkLst>
            <pc:docMk/>
            <pc:sldMk cId="2803776138" sldId="506"/>
            <ac:spMk id="48130" creationId="{77D7A434-FF03-401A-B044-F0E75ACEA2AF}"/>
          </ac:spMkLst>
        </pc:spChg>
      </pc:sldChg>
      <pc:sldChg chg="modSp add">
        <pc:chgData name="Avantee Bansal" userId="S::abansal@unicef.org::c707f622-02af-45de-a855-69e8d403e223" providerId="AD" clId="Web-{309E8CDB-C7F8-45BC-3BA9-FBEC61ADCEF9}" dt="2022-02-15T23:11:46.418" v="429" actId="20577"/>
        <pc:sldMkLst>
          <pc:docMk/>
          <pc:sldMk cId="768984377" sldId="507"/>
        </pc:sldMkLst>
        <pc:spChg chg="mod">
          <ac:chgData name="Avantee Bansal" userId="S::abansal@unicef.org::c707f622-02af-45de-a855-69e8d403e223" providerId="AD" clId="Web-{309E8CDB-C7F8-45BC-3BA9-FBEC61ADCEF9}" dt="2022-02-15T23:11:46.418" v="429" actId="20577"/>
          <ac:spMkLst>
            <pc:docMk/>
            <pc:sldMk cId="768984377" sldId="507"/>
            <ac:spMk id="3" creationId="{41D5CF99-7D79-412D-9523-5CF0A47F3D13}"/>
          </ac:spMkLst>
        </pc:spChg>
      </pc:sldChg>
      <pc:sldChg chg="add del">
        <pc:chgData name="Avantee Bansal" userId="S::abansal@unicef.org::c707f622-02af-45de-a855-69e8d403e223" providerId="AD" clId="Web-{309E8CDB-C7F8-45BC-3BA9-FBEC61ADCEF9}" dt="2022-02-15T23:08:04.968" v="293"/>
        <pc:sldMkLst>
          <pc:docMk/>
          <pc:sldMk cId="3174182906" sldId="508"/>
        </pc:sldMkLst>
      </pc:sldChg>
    </pc:docChg>
  </pc:docChgLst>
  <pc:docChgLst>
    <pc:chgData name="Avantee Bansal" userId="S::abansal@unicef.org::c707f622-02af-45de-a855-69e8d403e223" providerId="AD" clId="Web-{E1181FB3-A24E-CD2E-C7DC-7FFEBD7C669F}"/>
    <pc:docChg chg="modSld sldOrd">
      <pc:chgData name="Avantee Bansal" userId="S::abansal@unicef.org::c707f622-02af-45de-a855-69e8d403e223" providerId="AD" clId="Web-{E1181FB3-A24E-CD2E-C7DC-7FFEBD7C669F}" dt="2022-05-23T15:15:14.158" v="24"/>
      <pc:docMkLst>
        <pc:docMk/>
      </pc:docMkLst>
      <pc:sldChg chg="modSp ord">
        <pc:chgData name="Avantee Bansal" userId="S::abansal@unicef.org::c707f622-02af-45de-a855-69e8d403e223" providerId="AD" clId="Web-{E1181FB3-A24E-CD2E-C7DC-7FFEBD7C669F}" dt="2022-05-23T15:14:50.782" v="22"/>
        <pc:sldMkLst>
          <pc:docMk/>
          <pc:sldMk cId="435715464" sldId="481"/>
        </pc:sldMkLst>
        <pc:graphicFrameChg chg="modGraphic">
          <ac:chgData name="Avantee Bansal" userId="S::abansal@unicef.org::c707f622-02af-45de-a855-69e8d403e223" providerId="AD" clId="Web-{E1181FB3-A24E-CD2E-C7DC-7FFEBD7C669F}" dt="2022-05-23T08:20:39.606" v="11" actId="20577"/>
          <ac:graphicFrameMkLst>
            <pc:docMk/>
            <pc:sldMk cId="435715464" sldId="481"/>
            <ac:graphicFrameMk id="1448" creationId="{1D9D81E6-7200-CA23-920C-F869EABE8800}"/>
          </ac:graphicFrameMkLst>
        </pc:graphicFrameChg>
      </pc:sldChg>
      <pc:sldChg chg="modSp">
        <pc:chgData name="Avantee Bansal" userId="S::abansal@unicef.org::c707f622-02af-45de-a855-69e8d403e223" providerId="AD" clId="Web-{E1181FB3-A24E-CD2E-C7DC-7FFEBD7C669F}" dt="2022-05-23T08:22:51.156" v="17" actId="20577"/>
        <pc:sldMkLst>
          <pc:docMk/>
          <pc:sldMk cId="2492390183" sldId="494"/>
        </pc:sldMkLst>
        <pc:spChg chg="mod">
          <ac:chgData name="Avantee Bansal" userId="S::abansal@unicef.org::c707f622-02af-45de-a855-69e8d403e223" providerId="AD" clId="Web-{E1181FB3-A24E-CD2E-C7DC-7FFEBD7C669F}" dt="2022-05-23T08:22:51.156" v="17" actId="20577"/>
          <ac:spMkLst>
            <pc:docMk/>
            <pc:sldMk cId="2492390183" sldId="494"/>
            <ac:spMk id="2" creationId="{0A797270-E828-4EBD-B262-6C0B5A5B8C03}"/>
          </ac:spMkLst>
        </pc:spChg>
      </pc:sldChg>
      <pc:sldChg chg="ord">
        <pc:chgData name="Avantee Bansal" userId="S::abansal@unicef.org::c707f622-02af-45de-a855-69e8d403e223" providerId="AD" clId="Web-{E1181FB3-A24E-CD2E-C7DC-7FFEBD7C669F}" dt="2022-05-23T15:15:14.158" v="24"/>
        <pc:sldMkLst>
          <pc:docMk/>
          <pc:sldMk cId="3923535817" sldId="502"/>
        </pc:sldMkLst>
      </pc:sldChg>
      <pc:sldChg chg="ord">
        <pc:chgData name="Avantee Bansal" userId="S::abansal@unicef.org::c707f622-02af-45de-a855-69e8d403e223" providerId="AD" clId="Web-{E1181FB3-A24E-CD2E-C7DC-7FFEBD7C669F}" dt="2022-05-23T15:15:07.142" v="23"/>
        <pc:sldMkLst>
          <pc:docMk/>
          <pc:sldMk cId="259786345" sldId="508"/>
        </pc:sldMkLst>
      </pc:sldChg>
    </pc:docChg>
  </pc:docChgLst>
  <pc:docChgLst>
    <pc:chgData name="Joyce Odame" userId="S::jodame@unicef.org::210a8990-213f-4540-8d3c-dacd97c45c8d" providerId="AD" clId="Web-{EE67C52E-79FC-B837-59CE-17FCA52238F4}"/>
    <pc:docChg chg="addSld modSld modSection">
      <pc:chgData name="Joyce Odame" userId="S::jodame@unicef.org::210a8990-213f-4540-8d3c-dacd97c45c8d" providerId="AD" clId="Web-{EE67C52E-79FC-B837-59CE-17FCA52238F4}" dt="2022-02-18T10:43:49.872" v="280"/>
      <pc:docMkLst>
        <pc:docMk/>
      </pc:docMkLst>
      <pc:sldChg chg="modSp">
        <pc:chgData name="Joyce Odame" userId="S::jodame@unicef.org::210a8990-213f-4540-8d3c-dacd97c45c8d" providerId="AD" clId="Web-{EE67C52E-79FC-B837-59CE-17FCA52238F4}" dt="2022-02-18T09:33:43.120" v="277" actId="20577"/>
        <pc:sldMkLst>
          <pc:docMk/>
          <pc:sldMk cId="435715464" sldId="481"/>
        </pc:sldMkLst>
        <pc:graphicFrameChg chg="modGraphic">
          <ac:chgData name="Joyce Odame" userId="S::jodame@unicef.org::210a8990-213f-4540-8d3c-dacd97c45c8d" providerId="AD" clId="Web-{EE67C52E-79FC-B837-59CE-17FCA52238F4}" dt="2022-02-18T09:33:43.120" v="277" actId="20577"/>
          <ac:graphicFrameMkLst>
            <pc:docMk/>
            <pc:sldMk cId="435715464" sldId="481"/>
            <ac:graphicFrameMk id="5" creationId="{0F3BE94F-838E-42FC-AEE6-3B966806B6C4}"/>
          </ac:graphicFrameMkLst>
        </pc:graphicFrameChg>
      </pc:sldChg>
      <pc:sldChg chg="modSp">
        <pc:chgData name="Joyce Odame" userId="S::jodame@unicef.org::210a8990-213f-4540-8d3c-dacd97c45c8d" providerId="AD" clId="Web-{EE67C52E-79FC-B837-59CE-17FCA52238F4}" dt="2022-02-18T09:28:20.063" v="269" actId="20577"/>
        <pc:sldMkLst>
          <pc:docMk/>
          <pc:sldMk cId="2454254527" sldId="490"/>
        </pc:sldMkLst>
        <pc:spChg chg="mod">
          <ac:chgData name="Joyce Odame" userId="S::jodame@unicef.org::210a8990-213f-4540-8d3c-dacd97c45c8d" providerId="AD" clId="Web-{EE67C52E-79FC-B837-59CE-17FCA52238F4}" dt="2022-02-18T09:28:20.063" v="269" actId="20577"/>
          <ac:spMkLst>
            <pc:docMk/>
            <pc:sldMk cId="2454254527" sldId="490"/>
            <ac:spMk id="4" creationId="{FF4CBF20-E13A-47C0-BA0F-2F5EEC043D8C}"/>
          </ac:spMkLst>
        </pc:spChg>
      </pc:sldChg>
      <pc:sldChg chg="addSp delSp modSp">
        <pc:chgData name="Joyce Odame" userId="S::jodame@unicef.org::210a8990-213f-4540-8d3c-dacd97c45c8d" providerId="AD" clId="Web-{EE67C52E-79FC-B837-59CE-17FCA52238F4}" dt="2022-02-18T10:43:39.840" v="279"/>
        <pc:sldMkLst>
          <pc:docMk/>
          <pc:sldMk cId="3923535817" sldId="502"/>
        </pc:sldMkLst>
        <pc:picChg chg="add del mod">
          <ac:chgData name="Joyce Odame" userId="S::jodame@unicef.org::210a8990-213f-4540-8d3c-dacd97c45c8d" providerId="AD" clId="Web-{EE67C52E-79FC-B837-59CE-17FCA52238F4}" dt="2022-02-18T10:43:39.840" v="279"/>
          <ac:picMkLst>
            <pc:docMk/>
            <pc:sldMk cId="3923535817" sldId="502"/>
            <ac:picMk id="9" creationId="{0136F9C3-774D-4EB9-B2EB-FD8C9AE3DD88}"/>
          </ac:picMkLst>
        </pc:picChg>
      </pc:sldChg>
      <pc:sldChg chg="modSp">
        <pc:chgData name="Joyce Odame" userId="S::jodame@unicef.org::210a8990-213f-4540-8d3c-dacd97c45c8d" providerId="AD" clId="Web-{EE67C52E-79FC-B837-59CE-17FCA52238F4}" dt="2022-02-18T09:30:00.410" v="274" actId="14100"/>
        <pc:sldMkLst>
          <pc:docMk/>
          <pc:sldMk cId="768984377" sldId="507"/>
        </pc:sldMkLst>
        <pc:spChg chg="mod">
          <ac:chgData name="Joyce Odame" userId="S::jodame@unicef.org::210a8990-213f-4540-8d3c-dacd97c45c8d" providerId="AD" clId="Web-{EE67C52E-79FC-B837-59CE-17FCA52238F4}" dt="2022-02-18T09:29:56.816" v="273" actId="14100"/>
          <ac:spMkLst>
            <pc:docMk/>
            <pc:sldMk cId="768984377" sldId="507"/>
            <ac:spMk id="2" creationId="{36874E2A-832A-4EB2-B6F3-D7911F7460E2}"/>
          </ac:spMkLst>
        </pc:spChg>
        <pc:spChg chg="mod">
          <ac:chgData name="Joyce Odame" userId="S::jodame@unicef.org::210a8990-213f-4540-8d3c-dacd97c45c8d" providerId="AD" clId="Web-{EE67C52E-79FC-B837-59CE-17FCA52238F4}" dt="2022-02-18T09:30:00.410" v="274" actId="14100"/>
          <ac:spMkLst>
            <pc:docMk/>
            <pc:sldMk cId="768984377" sldId="507"/>
            <ac:spMk id="3" creationId="{41D5CF99-7D79-412D-9523-5CF0A47F3D13}"/>
          </ac:spMkLst>
        </pc:spChg>
      </pc:sldChg>
      <pc:sldChg chg="new">
        <pc:chgData name="Joyce Odame" userId="S::jodame@unicef.org::210a8990-213f-4540-8d3c-dacd97c45c8d" providerId="AD" clId="Web-{EE67C52E-79FC-B837-59CE-17FCA52238F4}" dt="2022-02-18T10:43:49.872" v="280"/>
        <pc:sldMkLst>
          <pc:docMk/>
          <pc:sldMk cId="259786345" sldId="508"/>
        </pc:sldMkLst>
      </pc:sldChg>
    </pc:docChg>
  </pc:docChgLst>
  <pc:docChgLst>
    <pc:chgData name="Avantee Bansal" userId="S::abansal@unicef.org::c707f622-02af-45de-a855-69e8d403e223" providerId="AD" clId="Web-{91C0C45F-67DD-CA07-2A6A-5E725E97C62A}"/>
    <pc:docChg chg="modSld">
      <pc:chgData name="Avantee Bansal" userId="S::abansal@unicef.org::c707f622-02af-45de-a855-69e8d403e223" providerId="AD" clId="Web-{91C0C45F-67DD-CA07-2A6A-5E725E97C62A}" dt="2022-05-13T16:13:40.984" v="15" actId="20577"/>
      <pc:docMkLst>
        <pc:docMk/>
      </pc:docMkLst>
      <pc:sldChg chg="modSp">
        <pc:chgData name="Avantee Bansal" userId="S::abansal@unicef.org::c707f622-02af-45de-a855-69e8d403e223" providerId="AD" clId="Web-{91C0C45F-67DD-CA07-2A6A-5E725E97C62A}" dt="2022-05-13T16:13:40.984" v="15" actId="20577"/>
        <pc:sldMkLst>
          <pc:docMk/>
          <pc:sldMk cId="0" sldId="435"/>
        </pc:sldMkLst>
        <pc:graphicFrameChg chg="modGraphic">
          <ac:chgData name="Avantee Bansal" userId="S::abansal@unicef.org::c707f622-02af-45de-a855-69e8d403e223" providerId="AD" clId="Web-{91C0C45F-67DD-CA07-2A6A-5E725E97C62A}" dt="2022-05-13T16:13:40.984" v="15" actId="20577"/>
          <ac:graphicFrameMkLst>
            <pc:docMk/>
            <pc:sldMk cId="0" sldId="435"/>
            <ac:graphicFrameMk id="4" creationId="{95F9A8BC-FC62-42A1-8F9B-3A63D382F58B}"/>
          </ac:graphicFrameMkLst>
        </pc:graphicFrameChg>
      </pc:sldChg>
    </pc:docChg>
  </pc:docChgLst>
  <pc:docChgLst>
    <pc:chgData name="Guest User" userId="S::urn:spo:anon#e8b5b8195073c1f26fe032b9b511adc4a75b086dcdfc666e824937ec75bdf120::" providerId="AD" clId="Web-{595D895C-288E-BF7F-7149-D5A516A79030}"/>
    <pc:docChg chg="modSld">
      <pc:chgData name="Guest User" userId="S::urn:spo:anon#e8b5b8195073c1f26fe032b9b511adc4a75b086dcdfc666e824937ec75bdf120::" providerId="AD" clId="Web-{595D895C-288E-BF7F-7149-D5A516A79030}" dt="2022-04-06T22:21:58.186" v="0" actId="1076"/>
      <pc:docMkLst>
        <pc:docMk/>
      </pc:docMkLst>
      <pc:sldChg chg="modSp">
        <pc:chgData name="Guest User" userId="S::urn:spo:anon#e8b5b8195073c1f26fe032b9b511adc4a75b086dcdfc666e824937ec75bdf120::" providerId="AD" clId="Web-{595D895C-288E-BF7F-7149-D5A516A79030}" dt="2022-04-06T22:21:58.186" v="0" actId="1076"/>
        <pc:sldMkLst>
          <pc:docMk/>
          <pc:sldMk cId="1750392583" sldId="496"/>
        </pc:sldMkLst>
        <pc:picChg chg="mod">
          <ac:chgData name="Guest User" userId="S::urn:spo:anon#e8b5b8195073c1f26fe032b9b511adc4a75b086dcdfc666e824937ec75bdf120::" providerId="AD" clId="Web-{595D895C-288E-BF7F-7149-D5A516A79030}" dt="2022-04-06T22:21:58.186" v="0" actId="1076"/>
          <ac:picMkLst>
            <pc:docMk/>
            <pc:sldMk cId="1750392583" sldId="496"/>
            <ac:picMk id="6" creationId="{40562200-ED30-4425-9CA6-5FD134609A72}"/>
          </ac:picMkLst>
        </pc:picChg>
      </pc:sldChg>
    </pc:docChg>
  </pc:docChgLst>
  <pc:docChgLst>
    <pc:chgData name="Avantee Bansal" userId="S::abansal@unicef.org::c707f622-02af-45de-a855-69e8d403e223" providerId="AD" clId="Web-{55B0B63D-6BE5-DEF8-A8DA-C2E8D424043B}"/>
    <pc:docChg chg="addSld modSld sldOrd modSection">
      <pc:chgData name="Avantee Bansal" userId="S::abansal@unicef.org::c707f622-02af-45de-a855-69e8d403e223" providerId="AD" clId="Web-{55B0B63D-6BE5-DEF8-A8DA-C2E8D424043B}" dt="2022-05-25T17:35:43.955" v="167" actId="1076"/>
      <pc:docMkLst>
        <pc:docMk/>
      </pc:docMkLst>
      <pc:sldChg chg="modSp">
        <pc:chgData name="Avantee Bansal" userId="S::abansal@unicef.org::c707f622-02af-45de-a855-69e8d403e223" providerId="AD" clId="Web-{55B0B63D-6BE5-DEF8-A8DA-C2E8D424043B}" dt="2022-05-25T17:34:27.375" v="101"/>
        <pc:sldMkLst>
          <pc:docMk/>
          <pc:sldMk cId="0" sldId="298"/>
        </pc:sldMkLst>
        <pc:graphicFrameChg chg="mod modGraphic">
          <ac:chgData name="Avantee Bansal" userId="S::abansal@unicef.org::c707f622-02af-45de-a855-69e8d403e223" providerId="AD" clId="Web-{55B0B63D-6BE5-DEF8-A8DA-C2E8D424043B}" dt="2022-05-25T17:34:27.375" v="101"/>
          <ac:graphicFrameMkLst>
            <pc:docMk/>
            <pc:sldMk cId="0" sldId="298"/>
            <ac:graphicFrameMk id="24" creationId="{75A295F5-99DA-4C72-B3C1-F5544C9D44C2}"/>
          </ac:graphicFrameMkLst>
        </pc:graphicFrameChg>
      </pc:sldChg>
      <pc:sldChg chg="modSp">
        <pc:chgData name="Avantee Bansal" userId="S::abansal@unicef.org::c707f622-02af-45de-a855-69e8d403e223" providerId="AD" clId="Web-{55B0B63D-6BE5-DEF8-A8DA-C2E8D424043B}" dt="2022-05-25T17:35:43.955" v="167" actId="1076"/>
        <pc:sldMkLst>
          <pc:docMk/>
          <pc:sldMk cId="3399424467" sldId="509"/>
        </pc:sldMkLst>
        <pc:spChg chg="mod">
          <ac:chgData name="Avantee Bansal" userId="S::abansal@unicef.org::c707f622-02af-45de-a855-69e8d403e223" providerId="AD" clId="Web-{55B0B63D-6BE5-DEF8-A8DA-C2E8D424043B}" dt="2022-05-25T17:35:43.955" v="167" actId="1076"/>
          <ac:spMkLst>
            <pc:docMk/>
            <pc:sldMk cId="3399424467" sldId="509"/>
            <ac:spMk id="2" creationId="{084DC32D-8453-ADC8-25F3-E210B73C14FE}"/>
          </ac:spMkLst>
        </pc:spChg>
        <pc:graphicFrameChg chg="mod">
          <ac:chgData name="Avantee Bansal" userId="S::abansal@unicef.org::c707f622-02af-45de-a855-69e8d403e223" providerId="AD" clId="Web-{55B0B63D-6BE5-DEF8-A8DA-C2E8D424043B}" dt="2022-05-25T17:35:40.486" v="166" actId="1076"/>
          <ac:graphicFrameMkLst>
            <pc:docMk/>
            <pc:sldMk cId="3399424467" sldId="509"/>
            <ac:graphicFrameMk id="32" creationId="{CACF6C65-7DBD-EE54-0323-03C1D9ED8396}"/>
          </ac:graphicFrameMkLst>
        </pc:graphicFrameChg>
      </pc:sldChg>
      <pc:sldChg chg="addSp delSp modSp new">
        <pc:chgData name="Avantee Bansal" userId="S::abansal@unicef.org::c707f622-02af-45de-a855-69e8d403e223" providerId="AD" clId="Web-{55B0B63D-6BE5-DEF8-A8DA-C2E8D424043B}" dt="2022-05-25T17:23:10.499" v="16" actId="1076"/>
        <pc:sldMkLst>
          <pc:docMk/>
          <pc:sldMk cId="4198374557" sldId="527"/>
        </pc:sldMkLst>
        <pc:spChg chg="del">
          <ac:chgData name="Avantee Bansal" userId="S::abansal@unicef.org::c707f622-02af-45de-a855-69e8d403e223" providerId="AD" clId="Web-{55B0B63D-6BE5-DEF8-A8DA-C2E8D424043B}" dt="2022-05-25T17:22:57.483" v="14"/>
          <ac:spMkLst>
            <pc:docMk/>
            <pc:sldMk cId="4198374557" sldId="527"/>
            <ac:spMk id="2" creationId="{BCD1AB30-F7B9-BC8F-B4BD-F597BEA561CC}"/>
          </ac:spMkLst>
        </pc:spChg>
        <pc:picChg chg="add mod">
          <ac:chgData name="Avantee Bansal" userId="S::abansal@unicef.org::c707f622-02af-45de-a855-69e8d403e223" providerId="AD" clId="Web-{55B0B63D-6BE5-DEF8-A8DA-C2E8D424043B}" dt="2022-05-25T17:23:10.499" v="16" actId="1076"/>
          <ac:picMkLst>
            <pc:docMk/>
            <pc:sldMk cId="4198374557" sldId="527"/>
            <ac:picMk id="3" creationId="{B8B2E666-0FEF-6FBB-C042-B1CAD40D826E}"/>
          </ac:picMkLst>
        </pc:picChg>
      </pc:sldChg>
      <pc:sldChg chg="addSp delSp modSp new">
        <pc:chgData name="Avantee Bansal" userId="S::abansal@unicef.org::c707f622-02af-45de-a855-69e8d403e223" providerId="AD" clId="Web-{55B0B63D-6BE5-DEF8-A8DA-C2E8D424043B}" dt="2022-05-25T17:22:48.826" v="12" actId="1076"/>
        <pc:sldMkLst>
          <pc:docMk/>
          <pc:sldMk cId="1215935739" sldId="528"/>
        </pc:sldMkLst>
        <pc:spChg chg="del">
          <ac:chgData name="Avantee Bansal" userId="S::abansal@unicef.org::c707f622-02af-45de-a855-69e8d403e223" providerId="AD" clId="Web-{55B0B63D-6BE5-DEF8-A8DA-C2E8D424043B}" dt="2022-05-25T17:22:44.733" v="10"/>
          <ac:spMkLst>
            <pc:docMk/>
            <pc:sldMk cId="1215935739" sldId="528"/>
            <ac:spMk id="2" creationId="{A38BA823-3F74-DFF4-59B5-155FC63E6AD9}"/>
          </ac:spMkLst>
        </pc:spChg>
        <pc:picChg chg="add mod">
          <ac:chgData name="Avantee Bansal" userId="S::abansal@unicef.org::c707f622-02af-45de-a855-69e8d403e223" providerId="AD" clId="Web-{55B0B63D-6BE5-DEF8-A8DA-C2E8D424043B}" dt="2022-05-25T17:22:48.826" v="12" actId="1076"/>
          <ac:picMkLst>
            <pc:docMk/>
            <pc:sldMk cId="1215935739" sldId="528"/>
            <ac:picMk id="3" creationId="{92CDF5ED-92DF-14D2-9C68-A114589E14D2}"/>
          </ac:picMkLst>
        </pc:picChg>
      </pc:sldChg>
      <pc:sldChg chg="addSp delSp modSp new ord">
        <pc:chgData name="Avantee Bansal" userId="S::abansal@unicef.org::c707f622-02af-45de-a855-69e8d403e223" providerId="AD" clId="Web-{55B0B63D-6BE5-DEF8-A8DA-C2E8D424043B}" dt="2022-05-25T17:31:03.745" v="23" actId="1076"/>
        <pc:sldMkLst>
          <pc:docMk/>
          <pc:sldMk cId="1540637059" sldId="529"/>
        </pc:sldMkLst>
        <pc:spChg chg="del">
          <ac:chgData name="Avantee Bansal" userId="S::abansal@unicef.org::c707f622-02af-45de-a855-69e8d403e223" providerId="AD" clId="Web-{55B0B63D-6BE5-DEF8-A8DA-C2E8D424043B}" dt="2022-05-25T17:30:57.432" v="20"/>
          <ac:spMkLst>
            <pc:docMk/>
            <pc:sldMk cId="1540637059" sldId="529"/>
            <ac:spMk id="2" creationId="{38677B5E-E84F-D553-BC15-59030BBE073F}"/>
          </ac:spMkLst>
        </pc:spChg>
        <pc:picChg chg="add mod">
          <ac:chgData name="Avantee Bansal" userId="S::abansal@unicef.org::c707f622-02af-45de-a855-69e8d403e223" providerId="AD" clId="Web-{55B0B63D-6BE5-DEF8-A8DA-C2E8D424043B}" dt="2022-05-25T17:31:03.745" v="23" actId="1076"/>
          <ac:picMkLst>
            <pc:docMk/>
            <pc:sldMk cId="1540637059" sldId="529"/>
            <ac:picMk id="3" creationId="{8F0CC446-44B0-C4E9-57E7-4E22D3920873}"/>
          </ac:picMkLst>
        </pc:picChg>
      </pc:sldChg>
      <pc:sldChg chg="addSp delSp modSp new">
        <pc:chgData name="Avantee Bansal" userId="S::abansal@unicef.org::c707f622-02af-45de-a855-69e8d403e223" providerId="AD" clId="Web-{55B0B63D-6BE5-DEF8-A8DA-C2E8D424043B}" dt="2022-05-25T17:31:57.840" v="30" actId="1076"/>
        <pc:sldMkLst>
          <pc:docMk/>
          <pc:sldMk cId="1178492360" sldId="530"/>
        </pc:sldMkLst>
        <pc:spChg chg="del">
          <ac:chgData name="Avantee Bansal" userId="S::abansal@unicef.org::c707f622-02af-45de-a855-69e8d403e223" providerId="AD" clId="Web-{55B0B63D-6BE5-DEF8-A8DA-C2E8D424043B}" dt="2022-05-25T17:31:42.839" v="25"/>
          <ac:spMkLst>
            <pc:docMk/>
            <pc:sldMk cId="1178492360" sldId="530"/>
            <ac:spMk id="2" creationId="{B273996E-0DC7-A4C7-6C50-B7C84FECC698}"/>
          </ac:spMkLst>
        </pc:spChg>
        <pc:picChg chg="add mod">
          <ac:chgData name="Avantee Bansal" userId="S::abansal@unicef.org::c707f622-02af-45de-a855-69e8d403e223" providerId="AD" clId="Web-{55B0B63D-6BE5-DEF8-A8DA-C2E8D424043B}" dt="2022-05-25T17:31:57.840" v="30" actId="1076"/>
          <ac:picMkLst>
            <pc:docMk/>
            <pc:sldMk cId="1178492360" sldId="530"/>
            <ac:picMk id="3" creationId="{0391026E-4D9E-4201-EABA-449E1877D4B3}"/>
          </ac:picMkLst>
        </pc:picChg>
      </pc:sldChg>
      <pc:sldChg chg="addSp delSp modSp new">
        <pc:chgData name="Avantee Bansal" userId="S::abansal@unicef.org::c707f622-02af-45de-a855-69e8d403e223" providerId="AD" clId="Web-{55B0B63D-6BE5-DEF8-A8DA-C2E8D424043B}" dt="2022-05-25T17:33:33.092" v="37" actId="1076"/>
        <pc:sldMkLst>
          <pc:docMk/>
          <pc:sldMk cId="1407300299" sldId="531"/>
        </pc:sldMkLst>
        <pc:spChg chg="del">
          <ac:chgData name="Avantee Bansal" userId="S::abansal@unicef.org::c707f622-02af-45de-a855-69e8d403e223" providerId="AD" clId="Web-{55B0B63D-6BE5-DEF8-A8DA-C2E8D424043B}" dt="2022-05-25T17:32:06.965" v="32"/>
          <ac:spMkLst>
            <pc:docMk/>
            <pc:sldMk cId="1407300299" sldId="531"/>
            <ac:spMk id="2" creationId="{74864C0F-2551-C119-76EA-B6D24ECDC7B9}"/>
          </ac:spMkLst>
        </pc:spChg>
        <pc:picChg chg="add mod">
          <ac:chgData name="Avantee Bansal" userId="S::abansal@unicef.org::c707f622-02af-45de-a855-69e8d403e223" providerId="AD" clId="Web-{55B0B63D-6BE5-DEF8-A8DA-C2E8D424043B}" dt="2022-05-25T17:33:33.092" v="37" actId="1076"/>
          <ac:picMkLst>
            <pc:docMk/>
            <pc:sldMk cId="1407300299" sldId="531"/>
            <ac:picMk id="3" creationId="{79D1BE26-1E73-B220-0E4B-3BBF42A03201}"/>
          </ac:picMkLst>
        </pc:picChg>
      </pc:sldChg>
    </pc:docChg>
  </pc:docChgLst>
  <pc:docChgLst>
    <pc:chgData name="Avantee Bansal" userId="c707f622-02af-45de-a855-69e8d403e223" providerId="ADAL" clId="{9AD2483C-7334-41A3-8139-97627595E419}"/>
    <pc:docChg chg="custSel addSld delSld modSld sldOrd addSection delSection modSection">
      <pc:chgData name="Avantee Bansal" userId="c707f622-02af-45de-a855-69e8d403e223" providerId="ADAL" clId="{9AD2483C-7334-41A3-8139-97627595E419}" dt="2022-05-25T08:27:19.131" v="672" actId="17846"/>
      <pc:docMkLst>
        <pc:docMk/>
      </pc:docMkLst>
      <pc:sldChg chg="del">
        <pc:chgData name="Avantee Bansal" userId="c707f622-02af-45de-a855-69e8d403e223" providerId="ADAL" clId="{9AD2483C-7334-41A3-8139-97627595E419}" dt="2022-05-25T08:23:09.818" v="512" actId="47"/>
        <pc:sldMkLst>
          <pc:docMk/>
          <pc:sldMk cId="3806365166" sldId="323"/>
        </pc:sldMkLst>
      </pc:sldChg>
      <pc:sldChg chg="del">
        <pc:chgData name="Avantee Bansal" userId="c707f622-02af-45de-a855-69e8d403e223" providerId="ADAL" clId="{9AD2483C-7334-41A3-8139-97627595E419}" dt="2022-05-25T08:23:39.745" v="513" actId="47"/>
        <pc:sldMkLst>
          <pc:docMk/>
          <pc:sldMk cId="576445829" sldId="403"/>
        </pc:sldMkLst>
      </pc:sldChg>
      <pc:sldChg chg="del">
        <pc:chgData name="Avantee Bansal" userId="c707f622-02af-45de-a855-69e8d403e223" providerId="ADAL" clId="{9AD2483C-7334-41A3-8139-97627595E419}" dt="2022-05-25T08:23:07.782" v="511" actId="47"/>
        <pc:sldMkLst>
          <pc:docMk/>
          <pc:sldMk cId="2127605082" sldId="404"/>
        </pc:sldMkLst>
      </pc:sldChg>
      <pc:sldChg chg="addSp modSp">
        <pc:chgData name="Avantee Bansal" userId="c707f622-02af-45de-a855-69e8d403e223" providerId="ADAL" clId="{9AD2483C-7334-41A3-8139-97627595E419}" dt="2022-05-25T08:14:26.963" v="476" actId="14100"/>
        <pc:sldMkLst>
          <pc:docMk/>
          <pc:sldMk cId="1934719734" sldId="452"/>
        </pc:sldMkLst>
        <pc:picChg chg="add mod">
          <ac:chgData name="Avantee Bansal" userId="c707f622-02af-45de-a855-69e8d403e223" providerId="ADAL" clId="{9AD2483C-7334-41A3-8139-97627595E419}" dt="2022-05-25T08:14:26.963" v="476" actId="14100"/>
          <ac:picMkLst>
            <pc:docMk/>
            <pc:sldMk cId="1934719734" sldId="452"/>
            <ac:picMk id="54274" creationId="{DD34F081-1DF3-45F3-AA16-A1985060CC37}"/>
          </ac:picMkLst>
        </pc:picChg>
      </pc:sldChg>
      <pc:sldChg chg="ord">
        <pc:chgData name="Avantee Bansal" userId="c707f622-02af-45de-a855-69e8d403e223" providerId="ADAL" clId="{9AD2483C-7334-41A3-8139-97627595E419}" dt="2022-05-25T07:06:12.417" v="1"/>
        <pc:sldMkLst>
          <pc:docMk/>
          <pc:sldMk cId="435715464" sldId="481"/>
        </pc:sldMkLst>
      </pc:sldChg>
      <pc:sldChg chg="ord">
        <pc:chgData name="Avantee Bansal" userId="c707f622-02af-45de-a855-69e8d403e223" providerId="ADAL" clId="{9AD2483C-7334-41A3-8139-97627595E419}" dt="2022-05-25T08:01:07.399" v="276"/>
        <pc:sldMkLst>
          <pc:docMk/>
          <pc:sldMk cId="2454254527" sldId="490"/>
        </pc:sldMkLst>
      </pc:sldChg>
      <pc:sldChg chg="modSp mod">
        <pc:chgData name="Avantee Bansal" userId="c707f622-02af-45de-a855-69e8d403e223" providerId="ADAL" clId="{9AD2483C-7334-41A3-8139-97627595E419}" dt="2022-05-25T08:06:56.874" v="465" actId="2711"/>
        <pc:sldMkLst>
          <pc:docMk/>
          <pc:sldMk cId="1133107753" sldId="491"/>
        </pc:sldMkLst>
        <pc:spChg chg="mod">
          <ac:chgData name="Avantee Bansal" userId="c707f622-02af-45de-a855-69e8d403e223" providerId="ADAL" clId="{9AD2483C-7334-41A3-8139-97627595E419}" dt="2022-05-25T08:06:42.153" v="461" actId="1076"/>
          <ac:spMkLst>
            <pc:docMk/>
            <pc:sldMk cId="1133107753" sldId="491"/>
            <ac:spMk id="8" creationId="{00000000-0000-0000-0000-000000000000}"/>
          </ac:spMkLst>
        </pc:spChg>
        <pc:spChg chg="mod">
          <ac:chgData name="Avantee Bansal" userId="c707f622-02af-45de-a855-69e8d403e223" providerId="ADAL" clId="{9AD2483C-7334-41A3-8139-97627595E419}" dt="2022-05-25T08:06:56.874" v="465" actId="2711"/>
          <ac:spMkLst>
            <pc:docMk/>
            <pc:sldMk cId="1133107753" sldId="491"/>
            <ac:spMk id="73" creationId="{00000000-0000-0000-0000-000000000000}"/>
          </ac:spMkLst>
        </pc:spChg>
      </pc:sldChg>
      <pc:sldChg chg="del">
        <pc:chgData name="Avantee Bansal" userId="c707f622-02af-45de-a855-69e8d403e223" providerId="ADAL" clId="{9AD2483C-7334-41A3-8139-97627595E419}" dt="2022-05-25T08:22:56.517" v="509" actId="47"/>
        <pc:sldMkLst>
          <pc:docMk/>
          <pc:sldMk cId="3161304678" sldId="492"/>
        </pc:sldMkLst>
      </pc:sldChg>
      <pc:sldChg chg="del">
        <pc:chgData name="Avantee Bansal" userId="c707f622-02af-45de-a855-69e8d403e223" providerId="ADAL" clId="{9AD2483C-7334-41A3-8139-97627595E419}" dt="2022-05-25T08:23:03.128" v="510" actId="47"/>
        <pc:sldMkLst>
          <pc:docMk/>
          <pc:sldMk cId="2628441242" sldId="493"/>
        </pc:sldMkLst>
      </pc:sldChg>
      <pc:sldChg chg="addSp delSp modSp mod">
        <pc:chgData name="Avantee Bansal" userId="c707f622-02af-45de-a855-69e8d403e223" providerId="ADAL" clId="{9AD2483C-7334-41A3-8139-97627595E419}" dt="2022-05-25T08:03:57.251" v="435" actId="21"/>
        <pc:sldMkLst>
          <pc:docMk/>
          <pc:sldMk cId="2492390183" sldId="494"/>
        </pc:sldMkLst>
        <pc:spChg chg="mod">
          <ac:chgData name="Avantee Bansal" userId="c707f622-02af-45de-a855-69e8d403e223" providerId="ADAL" clId="{9AD2483C-7334-41A3-8139-97627595E419}" dt="2022-05-25T07:59:18.703" v="10" actId="20577"/>
          <ac:spMkLst>
            <pc:docMk/>
            <pc:sldMk cId="2492390183" sldId="494"/>
            <ac:spMk id="2" creationId="{0A797270-E828-4EBD-B262-6C0B5A5B8C03}"/>
          </ac:spMkLst>
        </pc:spChg>
        <pc:spChg chg="mod">
          <ac:chgData name="Avantee Bansal" userId="c707f622-02af-45de-a855-69e8d403e223" providerId="ADAL" clId="{9AD2483C-7334-41A3-8139-97627595E419}" dt="2022-05-25T08:03:15.612" v="432" actId="20577"/>
          <ac:spMkLst>
            <pc:docMk/>
            <pc:sldMk cId="2492390183" sldId="494"/>
            <ac:spMk id="3" creationId="{1A3731DF-DDF7-4D9A-BDC3-3CC22BF1DF17}"/>
          </ac:spMkLst>
        </pc:spChg>
        <pc:picChg chg="add del">
          <ac:chgData name="Avantee Bansal" userId="c707f622-02af-45de-a855-69e8d403e223" providerId="ADAL" clId="{9AD2483C-7334-41A3-8139-97627595E419}" dt="2022-05-25T08:03:57.251" v="435" actId="21"/>
          <ac:picMkLst>
            <pc:docMk/>
            <pc:sldMk cId="2492390183" sldId="494"/>
            <ac:picMk id="50178" creationId="{21105C4B-84B7-48BE-879F-80EFD8D202CA}"/>
          </ac:picMkLst>
        </pc:picChg>
      </pc:sldChg>
      <pc:sldChg chg="addSp modSp">
        <pc:chgData name="Avantee Bansal" userId="c707f622-02af-45de-a855-69e8d403e223" providerId="ADAL" clId="{9AD2483C-7334-41A3-8139-97627595E419}" dt="2022-05-25T08:13:43.530" v="468" actId="14100"/>
        <pc:sldMkLst>
          <pc:docMk/>
          <pc:sldMk cId="226144968" sldId="495"/>
        </pc:sldMkLst>
        <pc:picChg chg="add mod">
          <ac:chgData name="Avantee Bansal" userId="c707f622-02af-45de-a855-69e8d403e223" providerId="ADAL" clId="{9AD2483C-7334-41A3-8139-97627595E419}" dt="2022-05-25T08:13:43.530" v="468" actId="14100"/>
          <ac:picMkLst>
            <pc:docMk/>
            <pc:sldMk cId="226144968" sldId="495"/>
            <ac:picMk id="52226" creationId="{C9F08FDF-F372-414D-BE5D-FE07C32C8716}"/>
          </ac:picMkLst>
        </pc:picChg>
      </pc:sldChg>
      <pc:sldChg chg="ord">
        <pc:chgData name="Avantee Bansal" userId="c707f622-02af-45de-a855-69e8d403e223" providerId="ADAL" clId="{9AD2483C-7334-41A3-8139-97627595E419}" dt="2022-05-25T08:01:53.231" v="280"/>
        <pc:sldMkLst>
          <pc:docMk/>
          <pc:sldMk cId="3923535817" sldId="502"/>
        </pc:sldMkLst>
      </pc:sldChg>
      <pc:sldChg chg="modSp mod ord">
        <pc:chgData name="Avantee Bansal" userId="c707f622-02af-45de-a855-69e8d403e223" providerId="ADAL" clId="{9AD2483C-7334-41A3-8139-97627595E419}" dt="2022-05-25T08:26:05.112" v="664" actId="113"/>
        <pc:sldMkLst>
          <pc:docMk/>
          <pc:sldMk cId="768984377" sldId="507"/>
        </pc:sldMkLst>
        <pc:spChg chg="mod">
          <ac:chgData name="Avantee Bansal" userId="c707f622-02af-45de-a855-69e8d403e223" providerId="ADAL" clId="{9AD2483C-7334-41A3-8139-97627595E419}" dt="2022-05-25T08:26:05.112" v="664" actId="113"/>
          <ac:spMkLst>
            <pc:docMk/>
            <pc:sldMk cId="768984377" sldId="507"/>
            <ac:spMk id="2" creationId="{36874E2A-832A-4EB2-B6F3-D7911F7460E2}"/>
          </ac:spMkLst>
        </pc:spChg>
        <pc:spChg chg="mod">
          <ac:chgData name="Avantee Bansal" userId="c707f622-02af-45de-a855-69e8d403e223" providerId="ADAL" clId="{9AD2483C-7334-41A3-8139-97627595E419}" dt="2022-05-25T08:26:00.675" v="663" actId="20577"/>
          <ac:spMkLst>
            <pc:docMk/>
            <pc:sldMk cId="768984377" sldId="507"/>
            <ac:spMk id="3" creationId="{41D5CF99-7D79-412D-9523-5CF0A47F3D13}"/>
          </ac:spMkLst>
        </pc:spChg>
      </pc:sldChg>
      <pc:sldChg chg="ord">
        <pc:chgData name="Avantee Bansal" userId="c707f622-02af-45de-a855-69e8d403e223" providerId="ADAL" clId="{9AD2483C-7334-41A3-8139-97627595E419}" dt="2022-05-25T08:01:54.698" v="282"/>
        <pc:sldMkLst>
          <pc:docMk/>
          <pc:sldMk cId="259786345" sldId="508"/>
        </pc:sldMkLst>
      </pc:sldChg>
      <pc:sldChg chg="addSp delSp modSp new">
        <pc:chgData name="Avantee Bansal" userId="c707f622-02af-45de-a855-69e8d403e223" providerId="ADAL" clId="{9AD2483C-7334-41A3-8139-97627595E419}" dt="2022-05-25T08:04:52.868" v="443" actId="14100"/>
        <pc:sldMkLst>
          <pc:docMk/>
          <pc:sldMk cId="2583948746" sldId="514"/>
        </pc:sldMkLst>
        <pc:picChg chg="add del mod">
          <ac:chgData name="Avantee Bansal" userId="c707f622-02af-45de-a855-69e8d403e223" providerId="ADAL" clId="{9AD2483C-7334-41A3-8139-97627595E419}" dt="2022-05-25T08:04:43.912" v="440" actId="478"/>
          <ac:picMkLst>
            <pc:docMk/>
            <pc:sldMk cId="2583948746" sldId="514"/>
            <ac:picMk id="4" creationId="{FC977992-0875-42D9-8692-7D63D3BBFDC5}"/>
          </ac:picMkLst>
        </pc:picChg>
        <pc:picChg chg="add mod">
          <ac:chgData name="Avantee Bansal" userId="c707f622-02af-45de-a855-69e8d403e223" providerId="ADAL" clId="{9AD2483C-7334-41A3-8139-97627595E419}" dt="2022-05-25T08:04:52.868" v="443" actId="14100"/>
          <ac:picMkLst>
            <pc:docMk/>
            <pc:sldMk cId="2583948746" sldId="514"/>
            <ac:picMk id="51202" creationId="{73D840E3-56D4-41C4-A7ED-2A6DFE71695E}"/>
          </ac:picMkLst>
        </pc:picChg>
      </pc:sldChg>
      <pc:sldChg chg="addSp modSp new">
        <pc:chgData name="Avantee Bansal" userId="c707f622-02af-45de-a855-69e8d403e223" providerId="ADAL" clId="{9AD2483C-7334-41A3-8139-97627595E419}" dt="2022-05-25T08:14:02.916" v="473" actId="14100"/>
        <pc:sldMkLst>
          <pc:docMk/>
          <pc:sldMk cId="2038289255" sldId="515"/>
        </pc:sldMkLst>
        <pc:picChg chg="add mod">
          <ac:chgData name="Avantee Bansal" userId="c707f622-02af-45de-a855-69e8d403e223" providerId="ADAL" clId="{9AD2483C-7334-41A3-8139-97627595E419}" dt="2022-05-25T08:14:02.916" v="473" actId="14100"/>
          <ac:picMkLst>
            <pc:docMk/>
            <pc:sldMk cId="2038289255" sldId="515"/>
            <ac:picMk id="53250" creationId="{4A359C94-719E-4EF6-AB2B-D85665351CED}"/>
          </ac:picMkLst>
        </pc:picChg>
      </pc:sldChg>
      <pc:sldChg chg="addSp modSp new">
        <pc:chgData name="Avantee Bansal" userId="c707f622-02af-45de-a855-69e8d403e223" providerId="ADAL" clId="{9AD2483C-7334-41A3-8139-97627595E419}" dt="2022-05-25T08:15:14.545" v="480" actId="14100"/>
        <pc:sldMkLst>
          <pc:docMk/>
          <pc:sldMk cId="1376455270" sldId="516"/>
        </pc:sldMkLst>
        <pc:picChg chg="add mod">
          <ac:chgData name="Avantee Bansal" userId="c707f622-02af-45de-a855-69e8d403e223" providerId="ADAL" clId="{9AD2483C-7334-41A3-8139-97627595E419}" dt="2022-05-25T08:15:14.545" v="480" actId="14100"/>
          <ac:picMkLst>
            <pc:docMk/>
            <pc:sldMk cId="1376455270" sldId="516"/>
            <ac:picMk id="55298" creationId="{CC1F7CB0-B64C-4994-97E3-EA3DF98466BF}"/>
          </ac:picMkLst>
        </pc:picChg>
      </pc:sldChg>
      <pc:sldChg chg="addSp delSp modSp new">
        <pc:chgData name="Avantee Bansal" userId="c707f622-02af-45de-a855-69e8d403e223" providerId="ADAL" clId="{9AD2483C-7334-41A3-8139-97627595E419}" dt="2022-05-25T08:15:40.691" v="486" actId="14100"/>
        <pc:sldMkLst>
          <pc:docMk/>
          <pc:sldMk cId="3194829724" sldId="517"/>
        </pc:sldMkLst>
        <pc:picChg chg="add del">
          <ac:chgData name="Avantee Bansal" userId="c707f622-02af-45de-a855-69e8d403e223" providerId="ADAL" clId="{9AD2483C-7334-41A3-8139-97627595E419}" dt="2022-05-25T08:15:26.812" v="483" actId="478"/>
          <ac:picMkLst>
            <pc:docMk/>
            <pc:sldMk cId="3194829724" sldId="517"/>
            <ac:picMk id="56322" creationId="{F338EFB3-E863-496C-898C-9EBD7B6812FE}"/>
          </ac:picMkLst>
        </pc:picChg>
        <pc:picChg chg="add mod">
          <ac:chgData name="Avantee Bansal" userId="c707f622-02af-45de-a855-69e8d403e223" providerId="ADAL" clId="{9AD2483C-7334-41A3-8139-97627595E419}" dt="2022-05-25T08:15:40.691" v="486" actId="14100"/>
          <ac:picMkLst>
            <pc:docMk/>
            <pc:sldMk cId="3194829724" sldId="517"/>
            <ac:picMk id="56324" creationId="{961687AA-F181-4DBB-ACC5-C68B459CC908}"/>
          </ac:picMkLst>
        </pc:picChg>
      </pc:sldChg>
      <pc:sldChg chg="addSp modSp new">
        <pc:chgData name="Avantee Bansal" userId="c707f622-02af-45de-a855-69e8d403e223" providerId="ADAL" clId="{9AD2483C-7334-41A3-8139-97627595E419}" dt="2022-05-25T08:16:07.853" v="490" actId="14100"/>
        <pc:sldMkLst>
          <pc:docMk/>
          <pc:sldMk cId="4099505827" sldId="518"/>
        </pc:sldMkLst>
        <pc:picChg chg="add mod">
          <ac:chgData name="Avantee Bansal" userId="c707f622-02af-45de-a855-69e8d403e223" providerId="ADAL" clId="{9AD2483C-7334-41A3-8139-97627595E419}" dt="2022-05-25T08:16:07.853" v="490" actId="14100"/>
          <ac:picMkLst>
            <pc:docMk/>
            <pc:sldMk cId="4099505827" sldId="518"/>
            <ac:picMk id="57346" creationId="{24606BDD-F911-461A-B9C2-F221B9E0DE76}"/>
          </ac:picMkLst>
        </pc:picChg>
      </pc:sldChg>
      <pc:sldChg chg="addSp modSp new">
        <pc:chgData name="Avantee Bansal" userId="c707f622-02af-45de-a855-69e8d403e223" providerId="ADAL" clId="{9AD2483C-7334-41A3-8139-97627595E419}" dt="2022-05-25T08:16:28.666" v="494" actId="14100"/>
        <pc:sldMkLst>
          <pc:docMk/>
          <pc:sldMk cId="3766548355" sldId="519"/>
        </pc:sldMkLst>
        <pc:picChg chg="add mod">
          <ac:chgData name="Avantee Bansal" userId="c707f622-02af-45de-a855-69e8d403e223" providerId="ADAL" clId="{9AD2483C-7334-41A3-8139-97627595E419}" dt="2022-05-25T08:16:28.666" v="494" actId="14100"/>
          <ac:picMkLst>
            <pc:docMk/>
            <pc:sldMk cId="3766548355" sldId="519"/>
            <ac:picMk id="58370" creationId="{14CCEF7F-BE12-4EBF-8A67-7B1092D50F2B}"/>
          </ac:picMkLst>
        </pc:picChg>
      </pc:sldChg>
      <pc:sldChg chg="addSp modSp new">
        <pc:chgData name="Avantee Bansal" userId="c707f622-02af-45de-a855-69e8d403e223" providerId="ADAL" clId="{9AD2483C-7334-41A3-8139-97627595E419}" dt="2022-05-25T08:16:51.067" v="499" actId="14100"/>
        <pc:sldMkLst>
          <pc:docMk/>
          <pc:sldMk cId="1931110908" sldId="520"/>
        </pc:sldMkLst>
        <pc:picChg chg="add mod">
          <ac:chgData name="Avantee Bansal" userId="c707f622-02af-45de-a855-69e8d403e223" providerId="ADAL" clId="{9AD2483C-7334-41A3-8139-97627595E419}" dt="2022-05-25T08:16:51.067" v="499" actId="14100"/>
          <ac:picMkLst>
            <pc:docMk/>
            <pc:sldMk cId="1931110908" sldId="520"/>
            <ac:picMk id="59394" creationId="{896BED82-12BD-45C4-AAE4-022080A190F3}"/>
          </ac:picMkLst>
        </pc:picChg>
      </pc:sldChg>
      <pc:sldChg chg="addSp delSp modSp new">
        <pc:chgData name="Avantee Bansal" userId="c707f622-02af-45de-a855-69e8d403e223" providerId="ADAL" clId="{9AD2483C-7334-41A3-8139-97627595E419}" dt="2022-05-25T08:22:46.857" v="508" actId="14100"/>
        <pc:sldMkLst>
          <pc:docMk/>
          <pc:sldMk cId="3479298411" sldId="521"/>
        </pc:sldMkLst>
        <pc:picChg chg="add del mod">
          <ac:chgData name="Avantee Bansal" userId="c707f622-02af-45de-a855-69e8d403e223" providerId="ADAL" clId="{9AD2483C-7334-41A3-8139-97627595E419}" dt="2022-05-25T08:21:54.718" v="505" actId="478"/>
          <ac:picMkLst>
            <pc:docMk/>
            <pc:sldMk cId="3479298411" sldId="521"/>
            <ac:picMk id="60418" creationId="{2730CBE1-D443-4951-AC6C-144AA46DEA43}"/>
          </ac:picMkLst>
        </pc:picChg>
        <pc:picChg chg="add mod">
          <ac:chgData name="Avantee Bansal" userId="c707f622-02af-45de-a855-69e8d403e223" providerId="ADAL" clId="{9AD2483C-7334-41A3-8139-97627595E419}" dt="2022-05-25T08:22:46.857" v="508" actId="14100"/>
          <ac:picMkLst>
            <pc:docMk/>
            <pc:sldMk cId="3479298411" sldId="521"/>
            <ac:picMk id="60420" creationId="{B453FAB5-FBA4-4CC6-A5B3-9A2DA3EBFC32}"/>
          </ac:picMkLst>
        </pc:picChg>
      </pc:sldChg>
      <pc:sldChg chg="addSp modSp new ord">
        <pc:chgData name="Avantee Bansal" userId="c707f622-02af-45de-a855-69e8d403e223" providerId="ADAL" clId="{9AD2483C-7334-41A3-8139-97627595E419}" dt="2022-05-25T08:26:38.021" v="670" actId="14100"/>
        <pc:sldMkLst>
          <pc:docMk/>
          <pc:sldMk cId="4122721628" sldId="522"/>
        </pc:sldMkLst>
        <pc:picChg chg="add mod">
          <ac:chgData name="Avantee Bansal" userId="c707f622-02af-45de-a855-69e8d403e223" providerId="ADAL" clId="{9AD2483C-7334-41A3-8139-97627595E419}" dt="2022-05-25T08:26:38.021" v="670" actId="14100"/>
          <ac:picMkLst>
            <pc:docMk/>
            <pc:sldMk cId="4122721628" sldId="522"/>
            <ac:picMk id="61442" creationId="{9868459C-430C-47E5-893E-CC35CEBCC115}"/>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'DEC 2021'!$B$2:$B$3</c:f>
              <c:strCache>
                <c:ptCount val="2"/>
                <c:pt idx="0">
                  <c:v>2021 ANNUAL ACTIVE MEMBERSHIP  BY CATEGORY</c:v>
                </c:pt>
                <c:pt idx="1">
                  <c:v>
Annual Active</c:v>
                </c:pt>
              </c:strCache>
            </c:strRef>
          </c:tx>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'DEC 2021'!$A$4:$A$10</c:f>
              <c:strCache>
                <c:ptCount val="7"/>
                <c:pt idx="0">
                  <c:v>CHILDREN UNDER 18</c:v>
                </c:pt>
                <c:pt idx="1">
                  <c:v>ADULT INFORMAL</c:v>
                </c:pt>
                <c:pt idx="2">
                  <c:v>INDIGENT</c:v>
                </c:pt>
                <c:pt idx="3">
                  <c:v>PREGNANT WOMEN</c:v>
                </c:pt>
                <c:pt idx="4">
                  <c:v>AGED</c:v>
                </c:pt>
                <c:pt idx="5">
                  <c:v>SSNIT CONTRIBUTORS</c:v>
                </c:pt>
                <c:pt idx="6">
                  <c:v>SSNIT PENSIONERS</c:v>
                </c:pt>
              </c:strCache>
            </c:strRef>
          </c:cat>
          <c:val>
            <c:numRef>
              <c:f>'DEC 2021'!$B$4:$B$10</c:f>
            </c:numRef>
          </c:val>
          <c:extLst>
            <c:ext xmlns:c16="http://schemas.microsoft.com/office/drawing/2014/chart" uri="{C3380CC4-5D6E-409C-BE32-E72D297353CC}">
              <c16:uniqueId val="{00000000-BBB8-4BDA-BA42-7D4558ADF387}"/>
            </c:ext>
          </c:extLst>
        </c:ser>
        <c:ser>
          <c:idx val="1"/>
          <c:order val="1"/>
          <c:tx>
            <c:strRef>
              <c:f>'DEC 2021'!$C$2:$C$3</c:f>
              <c:strCache>
                <c:ptCount val="2"/>
                <c:pt idx="0">
                  <c:v>2021 ANNUAL ACTIVE MEMBERSHIP  BY CATEGORY</c:v>
                </c:pt>
                <c:pt idx="1">
                  <c:v>% Achieved</c:v>
                </c:pt>
              </c:strCache>
            </c:strRef>
          </c:tx>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2-BBB8-4BDA-BA42-7D4558ADF387}"/>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4-BBB8-4BDA-BA42-7D4558ADF387}"/>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6-BBB8-4BDA-BA42-7D4558ADF387}"/>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8-BBB8-4BDA-BA42-7D4558ADF387}"/>
              </c:ext>
            </c:extLst>
          </c:dPt>
          <c:dPt>
            <c:idx val="4"/>
            <c:bubble3D val="0"/>
            <c:spPr>
              <a:solidFill>
                <a:schemeClr val="accent5"/>
              </a:solidFill>
              <a:ln w="25400">
                <a:solidFill>
                  <a:schemeClr val="lt1"/>
                </a:solidFill>
              </a:ln>
              <a:effectLst/>
              <a:sp3d contourW="25400">
                <a:contourClr>
                  <a:schemeClr val="lt1"/>
                </a:contourClr>
              </a:sp3d>
            </c:spPr>
            <c:extLst>
              <c:ext xmlns:c16="http://schemas.microsoft.com/office/drawing/2014/chart" uri="{C3380CC4-5D6E-409C-BE32-E72D297353CC}">
                <c16:uniqueId val="{0000000A-BBB8-4BDA-BA42-7D4558ADF387}"/>
              </c:ext>
            </c:extLst>
          </c:dPt>
          <c:dPt>
            <c:idx val="5"/>
            <c:bubble3D val="0"/>
            <c:spPr>
              <a:solidFill>
                <a:schemeClr val="accent6"/>
              </a:solidFill>
              <a:ln w="25400">
                <a:solidFill>
                  <a:schemeClr val="lt1"/>
                </a:solidFill>
              </a:ln>
              <a:effectLst/>
              <a:sp3d contourW="25400">
                <a:contourClr>
                  <a:schemeClr val="lt1"/>
                </a:contourClr>
              </a:sp3d>
            </c:spPr>
            <c:extLst>
              <c:ext xmlns:c16="http://schemas.microsoft.com/office/drawing/2014/chart" uri="{C3380CC4-5D6E-409C-BE32-E72D297353CC}">
                <c16:uniqueId val="{0000000C-BBB8-4BDA-BA42-7D4558ADF387}"/>
              </c:ext>
            </c:extLst>
          </c:dPt>
          <c:dPt>
            <c:idx val="6"/>
            <c:bubble3D val="0"/>
            <c:spPr>
              <a:solidFill>
                <a:schemeClr val="accent1">
                  <a:lumMod val="6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0E-BBB8-4BDA-BA42-7D4558ADF387}"/>
              </c:ext>
            </c:extLst>
          </c:dPt>
          <c:dLbls>
            <c:dLbl>
              <c:idx val="1"/>
              <c:layout>
                <c:manualLayout>
                  <c:x val="-0.18600153541193562"/>
                  <c:y val="5.5716118533217569E-2"/>
                </c:manualLayout>
              </c:layout>
              <c:dLblPos val="bestFit"/>
              <c:showLegendKey val="0"/>
              <c:showVal val="0"/>
              <c:showCatName val="1"/>
              <c:showSerName val="0"/>
              <c:showPercent val="1"/>
              <c:showBubbleSize val="0"/>
              <c:extLst>
                <c:ext xmlns:c15="http://schemas.microsoft.com/office/drawing/2012/chart" uri="{CE6537A1-D6FC-4f65-9D91-7224C49458BB}">
                  <c15:layout>
                    <c:manualLayout>
                      <c:w val="0.22279277211355336"/>
                      <c:h val="0.10116524314315047"/>
                    </c:manualLayout>
                  </c15:layout>
                </c:ext>
                <c:ext xmlns:c16="http://schemas.microsoft.com/office/drawing/2014/chart" uri="{C3380CC4-5D6E-409C-BE32-E72D297353CC}">
                  <c16:uniqueId val="{00000004-BBB8-4BDA-BA42-7D4558ADF387}"/>
                </c:ext>
              </c:extLst>
            </c:dLbl>
            <c:dLbl>
              <c:idx val="3"/>
              <c:layout>
                <c:manualLayout>
                  <c:x val="-0.10624688228005578"/>
                  <c:y val="5.5224404003441481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8-BBB8-4BDA-BA42-7D4558ADF387}"/>
                </c:ext>
              </c:extLst>
            </c:dLbl>
            <c:dLbl>
              <c:idx val="4"/>
              <c:layout>
                <c:manualLayout>
                  <c:x val="-0.11319002524256469"/>
                  <c:y val="1.3115082606375448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A-BBB8-4BDA-BA42-7D4558ADF387}"/>
                </c:ext>
              </c:extLst>
            </c:dLbl>
            <c:dLbl>
              <c:idx val="6"/>
              <c:layout>
                <c:manualLayout>
                  <c:x val="0.32711983944083273"/>
                  <c:y val="4.8323803922849892E-2"/>
                </c:manualLayout>
              </c:layout>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E-BBB8-4BDA-BA42-7D4558ADF387}"/>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1200" b="1" i="0" u="none" strike="noStrike" kern="1200" baseline="0">
                    <a:solidFill>
                      <a:schemeClr val="dk1">
                        <a:lumMod val="65000"/>
                        <a:lumOff val="35000"/>
                      </a:schemeClr>
                    </a:solidFill>
                    <a:latin typeface="+mn-lt"/>
                    <a:ea typeface="+mn-ea"/>
                    <a:cs typeface="+mn-cs"/>
                  </a:defRPr>
                </a:pPr>
                <a:endParaRPr lang="en-US"/>
              </a:p>
            </c:txPr>
            <c:dLblPos val="bestFit"/>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'DEC 2021'!$A$4:$A$10</c:f>
              <c:strCache>
                <c:ptCount val="7"/>
                <c:pt idx="0">
                  <c:v>CHILDREN UNDER 18</c:v>
                </c:pt>
                <c:pt idx="1">
                  <c:v>ADULT INFORMAL</c:v>
                </c:pt>
                <c:pt idx="2">
                  <c:v>INDIGENT</c:v>
                </c:pt>
                <c:pt idx="3">
                  <c:v>PREGNANT WOMEN</c:v>
                </c:pt>
                <c:pt idx="4">
                  <c:v>AGED</c:v>
                </c:pt>
                <c:pt idx="5">
                  <c:v>SSNIT CONTRIBUTORS</c:v>
                </c:pt>
                <c:pt idx="6">
                  <c:v>SSNIT PENSIONERS</c:v>
                </c:pt>
              </c:strCache>
            </c:strRef>
          </c:cat>
          <c:val>
            <c:numRef>
              <c:f>'DEC 2021'!$C$4:$C$10</c:f>
              <c:numCache>
                <c:formatCode>0.0</c:formatCode>
                <c:ptCount val="7"/>
                <c:pt idx="0">
                  <c:v>41.574645539092508</c:v>
                </c:pt>
                <c:pt idx="1">
                  <c:v>36.431689028925369</c:v>
                </c:pt>
                <c:pt idx="2">
                  <c:v>9.2251755605513051</c:v>
                </c:pt>
                <c:pt idx="3">
                  <c:v>4.4060300669898833</c:v>
                </c:pt>
                <c:pt idx="4">
                  <c:v>4.149006573113259</c:v>
                </c:pt>
                <c:pt idx="5">
                  <c:v>3.6394183749118318</c:v>
                </c:pt>
                <c:pt idx="6">
                  <c:v>0.57403485641582952</c:v>
                </c:pt>
              </c:numCache>
            </c:numRef>
          </c:val>
          <c:extLst>
            <c:ext xmlns:c16="http://schemas.microsoft.com/office/drawing/2014/chart" uri="{C3380CC4-5D6E-409C-BE32-E72D297353CC}">
              <c16:uniqueId val="{0000000F-BBB8-4BDA-BA42-7D4558ADF387}"/>
            </c:ext>
          </c:extLst>
        </c:ser>
        <c:dLbls>
          <c:dLblPos val="bestFit"/>
          <c:showLegendKey val="0"/>
          <c:showVal val="1"/>
          <c:showCatName val="0"/>
          <c:showSerName val="0"/>
          <c:showPercent val="0"/>
          <c:showBubbleSize val="0"/>
          <c:showLeaderLines val="0"/>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ata2.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svg"/><Relationship Id="rId9" Type="http://schemas.openxmlformats.org/officeDocument/2006/relationships/image" Target="../media/image39.png"/></Relationships>
</file>

<file path=ppt/diagrams/_rels/drawing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2.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svg"/><Relationship Id="rId9" Type="http://schemas.openxmlformats.org/officeDocument/2006/relationships/image" Target="../media/image39.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612E5A-B323-4B26-9DAF-AD4F18CF3DE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DAF9F45-56E9-4952-8992-0D0D9C473FAF}">
      <dgm:prSet/>
      <dgm:spPr/>
      <dgm:t>
        <a:bodyPr/>
        <a:lstStyle/>
        <a:p>
          <a:pPr>
            <a:lnSpc>
              <a:spcPct val="100000"/>
            </a:lnSpc>
          </a:pPr>
          <a:r>
            <a:rPr lang="en-US"/>
            <a:t>% of LEAP beneficiaries with active NHIS</a:t>
          </a:r>
        </a:p>
      </dgm:t>
    </dgm:pt>
    <dgm:pt modelId="{54BC3CBC-535D-4D64-A831-92A14867FB16}" type="parTrans" cxnId="{3482C29E-8B61-4F39-947B-BE9A0F185712}">
      <dgm:prSet/>
      <dgm:spPr/>
      <dgm:t>
        <a:bodyPr/>
        <a:lstStyle/>
        <a:p>
          <a:endParaRPr lang="en-US"/>
        </a:p>
      </dgm:t>
    </dgm:pt>
    <dgm:pt modelId="{3DF1C695-AEAF-4F94-AB39-4DA84AA6F9C3}" type="sibTrans" cxnId="{3482C29E-8B61-4F39-947B-BE9A0F185712}">
      <dgm:prSet/>
      <dgm:spPr/>
      <dgm:t>
        <a:bodyPr/>
        <a:lstStyle/>
        <a:p>
          <a:endParaRPr lang="en-US"/>
        </a:p>
      </dgm:t>
    </dgm:pt>
    <dgm:pt modelId="{223BE523-2B04-4E60-B583-8386D1FA8C0F}">
      <dgm:prSet/>
      <dgm:spPr/>
      <dgm:t>
        <a:bodyPr/>
        <a:lstStyle/>
        <a:p>
          <a:pPr>
            <a:lnSpc>
              <a:spcPct val="100000"/>
            </a:lnSpc>
          </a:pPr>
          <a:r>
            <a:rPr lang="en-US"/>
            <a:t>% of inactive LEAP memberships renewed</a:t>
          </a:r>
        </a:p>
      </dgm:t>
    </dgm:pt>
    <dgm:pt modelId="{9A4A7347-6709-466C-AE47-BE25F1EFE0B5}" type="parTrans" cxnId="{C6A5D99E-3B60-4A6D-BAB4-7D8C150464F4}">
      <dgm:prSet/>
      <dgm:spPr/>
      <dgm:t>
        <a:bodyPr/>
        <a:lstStyle/>
        <a:p>
          <a:endParaRPr lang="en-US"/>
        </a:p>
      </dgm:t>
    </dgm:pt>
    <dgm:pt modelId="{9190A444-88B0-4DDD-A065-ADECA9C6E4EB}" type="sibTrans" cxnId="{C6A5D99E-3B60-4A6D-BAB4-7D8C150464F4}">
      <dgm:prSet/>
      <dgm:spPr/>
      <dgm:t>
        <a:bodyPr/>
        <a:lstStyle/>
        <a:p>
          <a:endParaRPr lang="en-US"/>
        </a:p>
      </dgm:t>
    </dgm:pt>
    <dgm:pt modelId="{42795688-6CF0-43BC-AD9C-1B4FB40C0977}">
      <dgm:prSet/>
      <dgm:spPr/>
      <dgm:t>
        <a:bodyPr/>
        <a:lstStyle/>
        <a:p>
          <a:pPr>
            <a:lnSpc>
              <a:spcPct val="100000"/>
            </a:lnSpc>
          </a:pPr>
          <a:r>
            <a:rPr lang="en-US">
              <a:latin typeface="Calibri Light" panose="020F0302020204030204"/>
            </a:rPr>
            <a:t># of NHIS</a:t>
          </a:r>
          <a:r>
            <a:rPr lang="en-US"/>
            <a:t> and DSWCD Staff </a:t>
          </a:r>
          <a:r>
            <a:rPr lang="en-US">
              <a:latin typeface="Calibri Light" panose="020F0302020204030204"/>
            </a:rPr>
            <a:t>sensitized</a:t>
          </a:r>
          <a:r>
            <a:rPr lang="en-US"/>
            <a:t> on </a:t>
          </a:r>
          <a:r>
            <a:rPr lang="en-US">
              <a:latin typeface="Calibri Light" panose="020F0302020204030204"/>
            </a:rPr>
            <a:t>LEAP enrolment &amp;</a:t>
          </a:r>
          <a:r>
            <a:rPr lang="en-US"/>
            <a:t> </a:t>
          </a:r>
          <a:r>
            <a:rPr lang="en-US">
              <a:latin typeface="Calibri Light" panose="020F0302020204030204"/>
            </a:rPr>
            <a:t>renewal </a:t>
          </a:r>
          <a:r>
            <a:rPr lang="en-US"/>
            <a:t>procedures</a:t>
          </a:r>
        </a:p>
      </dgm:t>
    </dgm:pt>
    <dgm:pt modelId="{411B2DEF-478D-4FC7-8679-8D74E1B69506}" type="parTrans" cxnId="{C2A2DEA9-0E05-4681-900A-83D8B020C941}">
      <dgm:prSet/>
      <dgm:spPr/>
      <dgm:t>
        <a:bodyPr/>
        <a:lstStyle/>
        <a:p>
          <a:endParaRPr lang="en-US"/>
        </a:p>
      </dgm:t>
    </dgm:pt>
    <dgm:pt modelId="{17D8FB5D-419E-43C5-B402-1EE7DE587162}" type="sibTrans" cxnId="{C2A2DEA9-0E05-4681-900A-83D8B020C941}">
      <dgm:prSet/>
      <dgm:spPr/>
      <dgm:t>
        <a:bodyPr/>
        <a:lstStyle/>
        <a:p>
          <a:endParaRPr lang="en-US"/>
        </a:p>
      </dgm:t>
    </dgm:pt>
    <dgm:pt modelId="{9DAD8F7D-CEAE-4B31-B3F9-DEC48E2E73B2}">
      <dgm:prSet phldr="0"/>
      <dgm:spPr/>
      <dgm:t>
        <a:bodyPr/>
        <a:lstStyle/>
        <a:p>
          <a:pPr>
            <a:lnSpc>
              <a:spcPct val="100000"/>
            </a:lnSpc>
          </a:pPr>
          <a:r>
            <a:rPr lang="en-US">
              <a:latin typeface="Calibri Light" panose="020F0302020204030204"/>
            </a:rPr>
            <a:t># of LEAP beneficiaries registered</a:t>
          </a:r>
        </a:p>
      </dgm:t>
    </dgm:pt>
    <dgm:pt modelId="{EE49834E-D71D-4BA5-ACF8-A956CF4024C6}" type="parTrans" cxnId="{B2106214-A5FD-4520-AB91-77A07157837E}">
      <dgm:prSet/>
      <dgm:spPr/>
    </dgm:pt>
    <dgm:pt modelId="{78D4C755-67DB-42B0-B2C8-E1FDE5D9FFC7}" type="sibTrans" cxnId="{B2106214-A5FD-4520-AB91-77A07157837E}">
      <dgm:prSet/>
      <dgm:spPr/>
    </dgm:pt>
    <dgm:pt modelId="{5297AE6A-DE8B-4835-B892-E57C52D40655}">
      <dgm:prSet phldr="0"/>
      <dgm:spPr/>
      <dgm:t>
        <a:bodyPr/>
        <a:lstStyle/>
        <a:p>
          <a:pPr rtl="0">
            <a:lnSpc>
              <a:spcPct val="100000"/>
            </a:lnSpc>
          </a:pPr>
          <a:r>
            <a:rPr lang="en-US">
              <a:latin typeface="Calibri Light" panose="020F0302020204030204"/>
            </a:rPr>
            <a:t># of Indigents registered</a:t>
          </a:r>
        </a:p>
      </dgm:t>
    </dgm:pt>
    <dgm:pt modelId="{0E56C1C0-B5A3-400E-B7AA-A9BB4781BAB3}" type="parTrans" cxnId="{381773BD-87E4-4D0A-9601-FCF5618E7BDF}">
      <dgm:prSet/>
      <dgm:spPr/>
    </dgm:pt>
    <dgm:pt modelId="{594D1976-F12D-479F-B64F-E89A04A017BF}" type="sibTrans" cxnId="{381773BD-87E4-4D0A-9601-FCF5618E7BDF}">
      <dgm:prSet/>
      <dgm:spPr/>
    </dgm:pt>
    <dgm:pt modelId="{FF49AB18-FE10-4BBD-8EF1-467C03996E1F}" type="pres">
      <dgm:prSet presAssocID="{17612E5A-B323-4B26-9DAF-AD4F18CF3DEA}" presName="root" presStyleCnt="0">
        <dgm:presLayoutVars>
          <dgm:dir/>
          <dgm:resizeHandles val="exact"/>
        </dgm:presLayoutVars>
      </dgm:prSet>
      <dgm:spPr/>
    </dgm:pt>
    <dgm:pt modelId="{7FCAABA3-555D-4575-823F-E9405DA9785D}" type="pres">
      <dgm:prSet presAssocID="{6DAF9F45-56E9-4952-8992-0D0D9C473FAF}" presName="compNode" presStyleCnt="0"/>
      <dgm:spPr/>
    </dgm:pt>
    <dgm:pt modelId="{07D748D0-8869-40B1-BB87-8A7273405F3C}" type="pres">
      <dgm:prSet presAssocID="{6DAF9F45-56E9-4952-8992-0D0D9C473FAF}" presName="bgRect" presStyleLbl="bgShp" presStyleIdx="0" presStyleCnt="5"/>
      <dgm:spPr/>
    </dgm:pt>
    <dgm:pt modelId="{93DAC177-7D9E-471D-B5F8-086AE12ACF2D}" type="pres">
      <dgm:prSet presAssocID="{6DAF9F45-56E9-4952-8992-0D0D9C473FAF}" presName="iconRect" presStyleLbl="node1" presStyleIdx="0" presStyleCnt="5" custFlipVert="1" custFlipHor="1" custScaleX="54516" custScaleY="4945" custLinFactNeighborX="-34737" custLinFactNeighborY="5109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rtialArts"/>
        </a:ext>
      </dgm:extLst>
    </dgm:pt>
    <dgm:pt modelId="{57DFD370-BCB4-4C04-AF9D-957025E39661}" type="pres">
      <dgm:prSet presAssocID="{6DAF9F45-56E9-4952-8992-0D0D9C473FAF}" presName="spaceRect" presStyleCnt="0"/>
      <dgm:spPr/>
    </dgm:pt>
    <dgm:pt modelId="{E7AF787B-7F56-4562-AC14-DB7E8843D47D}" type="pres">
      <dgm:prSet presAssocID="{6DAF9F45-56E9-4952-8992-0D0D9C473FAF}" presName="parTx" presStyleLbl="revTx" presStyleIdx="0" presStyleCnt="5">
        <dgm:presLayoutVars>
          <dgm:chMax val="0"/>
          <dgm:chPref val="0"/>
        </dgm:presLayoutVars>
      </dgm:prSet>
      <dgm:spPr/>
    </dgm:pt>
    <dgm:pt modelId="{7EA5340E-ABBF-48A0-89D9-91CF98053B7E}" type="pres">
      <dgm:prSet presAssocID="{3DF1C695-AEAF-4F94-AB39-4DA84AA6F9C3}" presName="sibTrans" presStyleCnt="0"/>
      <dgm:spPr/>
    </dgm:pt>
    <dgm:pt modelId="{9B006766-8535-445E-B710-9DFBB7372534}" type="pres">
      <dgm:prSet presAssocID="{223BE523-2B04-4E60-B583-8386D1FA8C0F}" presName="compNode" presStyleCnt="0"/>
      <dgm:spPr/>
    </dgm:pt>
    <dgm:pt modelId="{6A052039-BB6B-4CE1-A712-A47DA60086ED}" type="pres">
      <dgm:prSet presAssocID="{223BE523-2B04-4E60-B583-8386D1FA8C0F}" presName="bgRect" presStyleLbl="bgShp" presStyleIdx="1" presStyleCnt="5"/>
      <dgm:spPr/>
    </dgm:pt>
    <dgm:pt modelId="{8E30310F-74EB-406A-A65D-126660D10698}" type="pres">
      <dgm:prSet presAssocID="{223BE523-2B04-4E60-B583-8386D1FA8C0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Add"/>
        </a:ext>
      </dgm:extLst>
    </dgm:pt>
    <dgm:pt modelId="{4E85FF01-489E-4E1B-A80B-CB4279B7DB79}" type="pres">
      <dgm:prSet presAssocID="{223BE523-2B04-4E60-B583-8386D1FA8C0F}" presName="spaceRect" presStyleCnt="0"/>
      <dgm:spPr/>
    </dgm:pt>
    <dgm:pt modelId="{4031FEF9-E611-47F0-9E4C-92546ABF3C96}" type="pres">
      <dgm:prSet presAssocID="{223BE523-2B04-4E60-B583-8386D1FA8C0F}" presName="parTx" presStyleLbl="revTx" presStyleIdx="1" presStyleCnt="5">
        <dgm:presLayoutVars>
          <dgm:chMax val="0"/>
          <dgm:chPref val="0"/>
        </dgm:presLayoutVars>
      </dgm:prSet>
      <dgm:spPr/>
    </dgm:pt>
    <dgm:pt modelId="{6F9622AB-9B9D-4DC1-A798-36138EC99737}" type="pres">
      <dgm:prSet presAssocID="{9190A444-88B0-4DDD-A065-ADECA9C6E4EB}" presName="sibTrans" presStyleCnt="0"/>
      <dgm:spPr/>
    </dgm:pt>
    <dgm:pt modelId="{4DC224DF-FABF-4016-A82F-6693B989191D}" type="pres">
      <dgm:prSet presAssocID="{9DAD8F7D-CEAE-4B31-B3F9-DEC48E2E73B2}" presName="compNode" presStyleCnt="0"/>
      <dgm:spPr/>
    </dgm:pt>
    <dgm:pt modelId="{BD20E2CE-4AA2-45B2-B491-E715EBF30695}" type="pres">
      <dgm:prSet presAssocID="{9DAD8F7D-CEAE-4B31-B3F9-DEC48E2E73B2}" presName="bgRect" presStyleLbl="bgShp" presStyleIdx="2" presStyleCnt="5"/>
      <dgm:spPr/>
    </dgm:pt>
    <dgm:pt modelId="{89EEC02D-D0A0-4AB7-B2EC-7984CE1C6560}" type="pres">
      <dgm:prSet presAssocID="{9DAD8F7D-CEAE-4B31-B3F9-DEC48E2E73B2}" presName="iconRect" presStyleLbl="node1" presStyleIdx="2" presStyleCnt="5"/>
      <dgm:spPr/>
    </dgm:pt>
    <dgm:pt modelId="{2E0FC792-7FB0-4F0A-8045-74C1340DD02B}" type="pres">
      <dgm:prSet presAssocID="{9DAD8F7D-CEAE-4B31-B3F9-DEC48E2E73B2}" presName="spaceRect" presStyleCnt="0"/>
      <dgm:spPr/>
    </dgm:pt>
    <dgm:pt modelId="{11D7118E-792C-4140-AA5A-E133F3F18D79}" type="pres">
      <dgm:prSet presAssocID="{9DAD8F7D-CEAE-4B31-B3F9-DEC48E2E73B2}" presName="parTx" presStyleLbl="revTx" presStyleIdx="2" presStyleCnt="5">
        <dgm:presLayoutVars>
          <dgm:chMax val="0"/>
          <dgm:chPref val="0"/>
        </dgm:presLayoutVars>
      </dgm:prSet>
      <dgm:spPr/>
    </dgm:pt>
    <dgm:pt modelId="{C4B970D0-C9C7-4574-B9F4-A0BDEE99C8A4}" type="pres">
      <dgm:prSet presAssocID="{78D4C755-67DB-42B0-B2C8-E1FDE5D9FFC7}" presName="sibTrans" presStyleCnt="0"/>
      <dgm:spPr/>
    </dgm:pt>
    <dgm:pt modelId="{0AD6FBCF-6180-4043-A366-7DD3CA676C0C}" type="pres">
      <dgm:prSet presAssocID="{5297AE6A-DE8B-4835-B892-E57C52D40655}" presName="compNode" presStyleCnt="0"/>
      <dgm:spPr/>
    </dgm:pt>
    <dgm:pt modelId="{0A54DA44-D911-4A4C-B1EA-C4A4F59D2257}" type="pres">
      <dgm:prSet presAssocID="{5297AE6A-DE8B-4835-B892-E57C52D40655}" presName="bgRect" presStyleLbl="bgShp" presStyleIdx="3" presStyleCnt="5"/>
      <dgm:spPr/>
    </dgm:pt>
    <dgm:pt modelId="{1E1C4AF4-7C4E-45DB-BDFA-25D4463FB459}" type="pres">
      <dgm:prSet presAssocID="{5297AE6A-DE8B-4835-B892-E57C52D40655}" presName="iconRect" presStyleLbl="node1" presStyleIdx="3" presStyleCnt="5"/>
      <dgm:spPr/>
    </dgm:pt>
    <dgm:pt modelId="{CD787F37-21BE-419E-91AC-C4C61319883E}" type="pres">
      <dgm:prSet presAssocID="{5297AE6A-DE8B-4835-B892-E57C52D40655}" presName="spaceRect" presStyleCnt="0"/>
      <dgm:spPr/>
    </dgm:pt>
    <dgm:pt modelId="{945AE258-52DF-410A-8E4C-0B42306E96F0}" type="pres">
      <dgm:prSet presAssocID="{5297AE6A-DE8B-4835-B892-E57C52D40655}" presName="parTx" presStyleLbl="revTx" presStyleIdx="3" presStyleCnt="5">
        <dgm:presLayoutVars>
          <dgm:chMax val="0"/>
          <dgm:chPref val="0"/>
        </dgm:presLayoutVars>
      </dgm:prSet>
      <dgm:spPr/>
    </dgm:pt>
    <dgm:pt modelId="{282A58C5-6134-4AE6-A4CF-AAB9A2EDFE83}" type="pres">
      <dgm:prSet presAssocID="{594D1976-F12D-479F-B64F-E89A04A017BF}" presName="sibTrans" presStyleCnt="0"/>
      <dgm:spPr/>
    </dgm:pt>
    <dgm:pt modelId="{78584B41-17A6-4160-A19B-F28D58670D8E}" type="pres">
      <dgm:prSet presAssocID="{42795688-6CF0-43BC-AD9C-1B4FB40C0977}" presName="compNode" presStyleCnt="0"/>
      <dgm:spPr/>
    </dgm:pt>
    <dgm:pt modelId="{C7813C76-90F5-4E5F-BB43-06DAD1040A42}" type="pres">
      <dgm:prSet presAssocID="{42795688-6CF0-43BC-AD9C-1B4FB40C0977}" presName="bgRect" presStyleLbl="bgShp" presStyleIdx="4" presStyleCnt="5"/>
      <dgm:spPr/>
    </dgm:pt>
    <dgm:pt modelId="{B8B57CA5-EC63-4466-B0FB-9A2E9DD281DA}" type="pres">
      <dgm:prSet presAssocID="{42795688-6CF0-43BC-AD9C-1B4FB40C0977}" presName="iconRect" presStyleLbl="node1" presStyleIdx="4"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ffice Worker"/>
        </a:ext>
      </dgm:extLst>
    </dgm:pt>
    <dgm:pt modelId="{70D14709-6BF7-44DF-9049-CB8BCFFFAA6D}" type="pres">
      <dgm:prSet presAssocID="{42795688-6CF0-43BC-AD9C-1B4FB40C0977}" presName="spaceRect" presStyleCnt="0"/>
      <dgm:spPr/>
    </dgm:pt>
    <dgm:pt modelId="{301F593D-5730-433A-ADB6-72CDB1A122A5}" type="pres">
      <dgm:prSet presAssocID="{42795688-6CF0-43BC-AD9C-1B4FB40C0977}" presName="parTx" presStyleLbl="revTx" presStyleIdx="4" presStyleCnt="5">
        <dgm:presLayoutVars>
          <dgm:chMax val="0"/>
          <dgm:chPref val="0"/>
        </dgm:presLayoutVars>
      </dgm:prSet>
      <dgm:spPr/>
    </dgm:pt>
  </dgm:ptLst>
  <dgm:cxnLst>
    <dgm:cxn modelId="{B2106214-A5FD-4520-AB91-77A07157837E}" srcId="{17612E5A-B323-4B26-9DAF-AD4F18CF3DEA}" destId="{9DAD8F7D-CEAE-4B31-B3F9-DEC48E2E73B2}" srcOrd="2" destOrd="0" parTransId="{EE49834E-D71D-4BA5-ACF8-A956CF4024C6}" sibTransId="{78D4C755-67DB-42B0-B2C8-E1FDE5D9FFC7}"/>
    <dgm:cxn modelId="{18B49F48-8EB1-4E57-A239-ED09B8E924BE}" type="presOf" srcId="{9DAD8F7D-CEAE-4B31-B3F9-DEC48E2E73B2}" destId="{11D7118E-792C-4140-AA5A-E133F3F18D79}" srcOrd="0" destOrd="0" presId="urn:microsoft.com/office/officeart/2018/2/layout/IconVerticalSolidList"/>
    <dgm:cxn modelId="{B208C782-1E88-42D9-A423-B360431FE94A}" type="presOf" srcId="{223BE523-2B04-4E60-B583-8386D1FA8C0F}" destId="{4031FEF9-E611-47F0-9E4C-92546ABF3C96}" srcOrd="0" destOrd="0" presId="urn:microsoft.com/office/officeart/2018/2/layout/IconVerticalSolidList"/>
    <dgm:cxn modelId="{0A4CFA88-1BCF-451C-8310-5A780EE0090C}" type="presOf" srcId="{42795688-6CF0-43BC-AD9C-1B4FB40C0977}" destId="{301F593D-5730-433A-ADB6-72CDB1A122A5}" srcOrd="0" destOrd="0" presId="urn:microsoft.com/office/officeart/2018/2/layout/IconVerticalSolidList"/>
    <dgm:cxn modelId="{32611D9E-EBCB-4A8D-AC82-F77C418B9029}" type="presOf" srcId="{6DAF9F45-56E9-4952-8992-0D0D9C473FAF}" destId="{E7AF787B-7F56-4562-AC14-DB7E8843D47D}" srcOrd="0" destOrd="0" presId="urn:microsoft.com/office/officeart/2018/2/layout/IconVerticalSolidList"/>
    <dgm:cxn modelId="{3482C29E-8B61-4F39-947B-BE9A0F185712}" srcId="{17612E5A-B323-4B26-9DAF-AD4F18CF3DEA}" destId="{6DAF9F45-56E9-4952-8992-0D0D9C473FAF}" srcOrd="0" destOrd="0" parTransId="{54BC3CBC-535D-4D64-A831-92A14867FB16}" sibTransId="{3DF1C695-AEAF-4F94-AB39-4DA84AA6F9C3}"/>
    <dgm:cxn modelId="{C6A5D99E-3B60-4A6D-BAB4-7D8C150464F4}" srcId="{17612E5A-B323-4B26-9DAF-AD4F18CF3DEA}" destId="{223BE523-2B04-4E60-B583-8386D1FA8C0F}" srcOrd="1" destOrd="0" parTransId="{9A4A7347-6709-466C-AE47-BE25F1EFE0B5}" sibTransId="{9190A444-88B0-4DDD-A065-ADECA9C6E4EB}"/>
    <dgm:cxn modelId="{280201A8-242B-4A70-9791-2960A0FF7030}" type="presOf" srcId="{5297AE6A-DE8B-4835-B892-E57C52D40655}" destId="{945AE258-52DF-410A-8E4C-0B42306E96F0}" srcOrd="0" destOrd="0" presId="urn:microsoft.com/office/officeart/2018/2/layout/IconVerticalSolidList"/>
    <dgm:cxn modelId="{C2A2DEA9-0E05-4681-900A-83D8B020C941}" srcId="{17612E5A-B323-4B26-9DAF-AD4F18CF3DEA}" destId="{42795688-6CF0-43BC-AD9C-1B4FB40C0977}" srcOrd="4" destOrd="0" parTransId="{411B2DEF-478D-4FC7-8679-8D74E1B69506}" sibTransId="{17D8FB5D-419E-43C5-B402-1EE7DE587162}"/>
    <dgm:cxn modelId="{381773BD-87E4-4D0A-9601-FCF5618E7BDF}" srcId="{17612E5A-B323-4B26-9DAF-AD4F18CF3DEA}" destId="{5297AE6A-DE8B-4835-B892-E57C52D40655}" srcOrd="3" destOrd="0" parTransId="{0E56C1C0-B5A3-400E-B7AA-A9BB4781BAB3}" sibTransId="{594D1976-F12D-479F-B64F-E89A04A017BF}"/>
    <dgm:cxn modelId="{A5B49FEB-9317-4F4A-B84A-EBB1D4A216DB}" type="presOf" srcId="{17612E5A-B323-4B26-9DAF-AD4F18CF3DEA}" destId="{FF49AB18-FE10-4BBD-8EF1-467C03996E1F}" srcOrd="0" destOrd="0" presId="urn:microsoft.com/office/officeart/2018/2/layout/IconVerticalSolidList"/>
    <dgm:cxn modelId="{F417CE4C-CD8C-4589-B14A-CD63E7BC6866}" type="presParOf" srcId="{FF49AB18-FE10-4BBD-8EF1-467C03996E1F}" destId="{7FCAABA3-555D-4575-823F-E9405DA9785D}" srcOrd="0" destOrd="0" presId="urn:microsoft.com/office/officeart/2018/2/layout/IconVerticalSolidList"/>
    <dgm:cxn modelId="{12227520-9F95-4944-A197-96089CF99BD7}" type="presParOf" srcId="{7FCAABA3-555D-4575-823F-E9405DA9785D}" destId="{07D748D0-8869-40B1-BB87-8A7273405F3C}" srcOrd="0" destOrd="0" presId="urn:microsoft.com/office/officeart/2018/2/layout/IconVerticalSolidList"/>
    <dgm:cxn modelId="{9B1795D9-4347-4933-BF84-06772315E929}" type="presParOf" srcId="{7FCAABA3-555D-4575-823F-E9405DA9785D}" destId="{93DAC177-7D9E-471D-B5F8-086AE12ACF2D}" srcOrd="1" destOrd="0" presId="urn:microsoft.com/office/officeart/2018/2/layout/IconVerticalSolidList"/>
    <dgm:cxn modelId="{4559634D-562A-476F-A23D-0A85EBA6A4B9}" type="presParOf" srcId="{7FCAABA3-555D-4575-823F-E9405DA9785D}" destId="{57DFD370-BCB4-4C04-AF9D-957025E39661}" srcOrd="2" destOrd="0" presId="urn:microsoft.com/office/officeart/2018/2/layout/IconVerticalSolidList"/>
    <dgm:cxn modelId="{764906CD-57DA-41D9-AB6B-2F4DC15A3A63}" type="presParOf" srcId="{7FCAABA3-555D-4575-823F-E9405DA9785D}" destId="{E7AF787B-7F56-4562-AC14-DB7E8843D47D}" srcOrd="3" destOrd="0" presId="urn:microsoft.com/office/officeart/2018/2/layout/IconVerticalSolidList"/>
    <dgm:cxn modelId="{D549EB79-A0EB-4525-9AE9-1DC52A137D59}" type="presParOf" srcId="{FF49AB18-FE10-4BBD-8EF1-467C03996E1F}" destId="{7EA5340E-ABBF-48A0-89D9-91CF98053B7E}" srcOrd="1" destOrd="0" presId="urn:microsoft.com/office/officeart/2018/2/layout/IconVerticalSolidList"/>
    <dgm:cxn modelId="{86051ADE-0585-4432-99F7-D6635C7D249F}" type="presParOf" srcId="{FF49AB18-FE10-4BBD-8EF1-467C03996E1F}" destId="{9B006766-8535-445E-B710-9DFBB7372534}" srcOrd="2" destOrd="0" presId="urn:microsoft.com/office/officeart/2018/2/layout/IconVerticalSolidList"/>
    <dgm:cxn modelId="{1686C849-B32C-4EAC-84CF-22B708725EA5}" type="presParOf" srcId="{9B006766-8535-445E-B710-9DFBB7372534}" destId="{6A052039-BB6B-4CE1-A712-A47DA60086ED}" srcOrd="0" destOrd="0" presId="urn:microsoft.com/office/officeart/2018/2/layout/IconVerticalSolidList"/>
    <dgm:cxn modelId="{9DCB0580-347C-4D0C-B169-A81B85BBC11E}" type="presParOf" srcId="{9B006766-8535-445E-B710-9DFBB7372534}" destId="{8E30310F-74EB-406A-A65D-126660D10698}" srcOrd="1" destOrd="0" presId="urn:microsoft.com/office/officeart/2018/2/layout/IconVerticalSolidList"/>
    <dgm:cxn modelId="{BA3EC49B-F43C-44FC-A5CA-135290816C69}" type="presParOf" srcId="{9B006766-8535-445E-B710-9DFBB7372534}" destId="{4E85FF01-489E-4E1B-A80B-CB4279B7DB79}" srcOrd="2" destOrd="0" presId="urn:microsoft.com/office/officeart/2018/2/layout/IconVerticalSolidList"/>
    <dgm:cxn modelId="{F72A5807-590B-4D49-AC47-11029FE3B25B}" type="presParOf" srcId="{9B006766-8535-445E-B710-9DFBB7372534}" destId="{4031FEF9-E611-47F0-9E4C-92546ABF3C96}" srcOrd="3" destOrd="0" presId="urn:microsoft.com/office/officeart/2018/2/layout/IconVerticalSolidList"/>
    <dgm:cxn modelId="{C43A9D4C-B5EA-466D-966B-44EE912E770A}" type="presParOf" srcId="{FF49AB18-FE10-4BBD-8EF1-467C03996E1F}" destId="{6F9622AB-9B9D-4DC1-A798-36138EC99737}" srcOrd="3" destOrd="0" presId="urn:microsoft.com/office/officeart/2018/2/layout/IconVerticalSolidList"/>
    <dgm:cxn modelId="{691F6BDF-14BA-4D19-A74D-AF9CAD47CAD1}" type="presParOf" srcId="{FF49AB18-FE10-4BBD-8EF1-467C03996E1F}" destId="{4DC224DF-FABF-4016-A82F-6693B989191D}" srcOrd="4" destOrd="0" presId="urn:microsoft.com/office/officeart/2018/2/layout/IconVerticalSolidList"/>
    <dgm:cxn modelId="{888F3B3A-B255-44BE-81C5-ADED21FF7E09}" type="presParOf" srcId="{4DC224DF-FABF-4016-A82F-6693B989191D}" destId="{BD20E2CE-4AA2-45B2-B491-E715EBF30695}" srcOrd="0" destOrd="0" presId="urn:microsoft.com/office/officeart/2018/2/layout/IconVerticalSolidList"/>
    <dgm:cxn modelId="{1AFC9C8C-8B08-4931-8BD3-3D1C5E58A212}" type="presParOf" srcId="{4DC224DF-FABF-4016-A82F-6693B989191D}" destId="{89EEC02D-D0A0-4AB7-B2EC-7984CE1C6560}" srcOrd="1" destOrd="0" presId="urn:microsoft.com/office/officeart/2018/2/layout/IconVerticalSolidList"/>
    <dgm:cxn modelId="{D5B392FB-A4F3-48F6-9A3C-7D94E2729767}" type="presParOf" srcId="{4DC224DF-FABF-4016-A82F-6693B989191D}" destId="{2E0FC792-7FB0-4F0A-8045-74C1340DD02B}" srcOrd="2" destOrd="0" presId="urn:microsoft.com/office/officeart/2018/2/layout/IconVerticalSolidList"/>
    <dgm:cxn modelId="{B7FAA5D3-920D-4963-8DB4-4BDF252E866F}" type="presParOf" srcId="{4DC224DF-FABF-4016-A82F-6693B989191D}" destId="{11D7118E-792C-4140-AA5A-E133F3F18D79}" srcOrd="3" destOrd="0" presId="urn:microsoft.com/office/officeart/2018/2/layout/IconVerticalSolidList"/>
    <dgm:cxn modelId="{0C178ADA-3B54-43C9-AD2C-D7F033A30283}" type="presParOf" srcId="{FF49AB18-FE10-4BBD-8EF1-467C03996E1F}" destId="{C4B970D0-C9C7-4574-B9F4-A0BDEE99C8A4}" srcOrd="5" destOrd="0" presId="urn:microsoft.com/office/officeart/2018/2/layout/IconVerticalSolidList"/>
    <dgm:cxn modelId="{5C3A28EB-5066-485C-BA43-B02DF28889BA}" type="presParOf" srcId="{FF49AB18-FE10-4BBD-8EF1-467C03996E1F}" destId="{0AD6FBCF-6180-4043-A366-7DD3CA676C0C}" srcOrd="6" destOrd="0" presId="urn:microsoft.com/office/officeart/2018/2/layout/IconVerticalSolidList"/>
    <dgm:cxn modelId="{D601A20B-A739-4151-AE26-F6AB88FC05D9}" type="presParOf" srcId="{0AD6FBCF-6180-4043-A366-7DD3CA676C0C}" destId="{0A54DA44-D911-4A4C-B1EA-C4A4F59D2257}" srcOrd="0" destOrd="0" presId="urn:microsoft.com/office/officeart/2018/2/layout/IconVerticalSolidList"/>
    <dgm:cxn modelId="{54B59110-1A34-4BA1-8348-45D116C8060D}" type="presParOf" srcId="{0AD6FBCF-6180-4043-A366-7DD3CA676C0C}" destId="{1E1C4AF4-7C4E-45DB-BDFA-25D4463FB459}" srcOrd="1" destOrd="0" presId="urn:microsoft.com/office/officeart/2018/2/layout/IconVerticalSolidList"/>
    <dgm:cxn modelId="{C611378B-D5A5-4325-9C00-07AC50371567}" type="presParOf" srcId="{0AD6FBCF-6180-4043-A366-7DD3CA676C0C}" destId="{CD787F37-21BE-419E-91AC-C4C61319883E}" srcOrd="2" destOrd="0" presId="urn:microsoft.com/office/officeart/2018/2/layout/IconVerticalSolidList"/>
    <dgm:cxn modelId="{08AF44BF-19E8-4CC5-92EB-DF3D37CB5F0A}" type="presParOf" srcId="{0AD6FBCF-6180-4043-A366-7DD3CA676C0C}" destId="{945AE258-52DF-410A-8E4C-0B42306E96F0}" srcOrd="3" destOrd="0" presId="urn:microsoft.com/office/officeart/2018/2/layout/IconVerticalSolidList"/>
    <dgm:cxn modelId="{5D3BE6D8-B0DE-4DF0-BA0C-04A3F1D86B08}" type="presParOf" srcId="{FF49AB18-FE10-4BBD-8EF1-467C03996E1F}" destId="{282A58C5-6134-4AE6-A4CF-AAB9A2EDFE83}" srcOrd="7" destOrd="0" presId="urn:microsoft.com/office/officeart/2018/2/layout/IconVerticalSolidList"/>
    <dgm:cxn modelId="{A541F73D-1D4C-4941-B4D8-14F14DB07B6F}" type="presParOf" srcId="{FF49AB18-FE10-4BBD-8EF1-467C03996E1F}" destId="{78584B41-17A6-4160-A19B-F28D58670D8E}" srcOrd="8" destOrd="0" presId="urn:microsoft.com/office/officeart/2018/2/layout/IconVerticalSolidList"/>
    <dgm:cxn modelId="{75321D62-307B-4B11-9F32-91A6F0CBA073}" type="presParOf" srcId="{78584B41-17A6-4160-A19B-F28D58670D8E}" destId="{C7813C76-90F5-4E5F-BB43-06DAD1040A42}" srcOrd="0" destOrd="0" presId="urn:microsoft.com/office/officeart/2018/2/layout/IconVerticalSolidList"/>
    <dgm:cxn modelId="{2E44FA49-E464-4BB2-8E99-4151B90FD1EA}" type="presParOf" srcId="{78584B41-17A6-4160-A19B-F28D58670D8E}" destId="{B8B57CA5-EC63-4466-B0FB-9A2E9DD281DA}" srcOrd="1" destOrd="0" presId="urn:microsoft.com/office/officeart/2018/2/layout/IconVerticalSolidList"/>
    <dgm:cxn modelId="{B037D064-1EE1-4A41-8A88-8EF577698E60}" type="presParOf" srcId="{78584B41-17A6-4160-A19B-F28D58670D8E}" destId="{70D14709-6BF7-44DF-9049-CB8BCFFFAA6D}" srcOrd="2" destOrd="0" presId="urn:microsoft.com/office/officeart/2018/2/layout/IconVerticalSolidList"/>
    <dgm:cxn modelId="{FE7EFF6F-A0D8-41B8-B644-C396EED11EBC}" type="presParOf" srcId="{78584B41-17A6-4160-A19B-F28D58670D8E}" destId="{301F593D-5730-433A-ADB6-72CDB1A122A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916507-3E9A-48F6-870D-900106469CF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2FCDA48-5361-4E0C-BC26-285A14BDB557}">
      <dgm:prSet/>
      <dgm:spPr/>
      <dgm:t>
        <a:bodyPr/>
        <a:lstStyle/>
        <a:p>
          <a:r>
            <a:rPr lang="en-US"/>
            <a:t>% of LEAP households receiving at least 1 quarterly home visit from CHO</a:t>
          </a:r>
        </a:p>
      </dgm:t>
    </dgm:pt>
    <dgm:pt modelId="{79567B06-BF63-41FE-8EC7-671A539C1CD9}" type="parTrans" cxnId="{748D0306-09C6-4A1D-85F5-53F6B03397CF}">
      <dgm:prSet/>
      <dgm:spPr/>
      <dgm:t>
        <a:bodyPr/>
        <a:lstStyle/>
        <a:p>
          <a:endParaRPr lang="en-US"/>
        </a:p>
      </dgm:t>
    </dgm:pt>
    <dgm:pt modelId="{2BDC3F5E-908E-4EC8-B6DB-5F679C3AEF32}" type="sibTrans" cxnId="{748D0306-09C6-4A1D-85F5-53F6B03397CF}">
      <dgm:prSet/>
      <dgm:spPr/>
      <dgm:t>
        <a:bodyPr/>
        <a:lstStyle/>
        <a:p>
          <a:endParaRPr lang="en-US"/>
        </a:p>
      </dgm:t>
    </dgm:pt>
    <dgm:pt modelId="{CC95BB41-8BA3-4DF1-980A-33DD7183FBBA}">
      <dgm:prSet/>
      <dgm:spPr/>
      <dgm:t>
        <a:bodyPr/>
        <a:lstStyle/>
        <a:p>
          <a:pPr rtl="0"/>
          <a:r>
            <a:rPr lang="en-US"/>
            <a:t># of LEAP household members identified as needing </a:t>
          </a:r>
          <a:r>
            <a:rPr lang="en-US">
              <a:latin typeface="Calibri Light" panose="020F0302020204030204"/>
            </a:rPr>
            <a:t>NHIS</a:t>
          </a:r>
          <a:r>
            <a:rPr lang="en-US"/>
            <a:t> and referred to NHIS</a:t>
          </a:r>
          <a:r>
            <a:rPr lang="en-US">
              <a:latin typeface="Calibri Light" panose="020F0302020204030204"/>
            </a:rPr>
            <a:t> for registration / renewal</a:t>
          </a:r>
          <a:endParaRPr lang="en-US"/>
        </a:p>
      </dgm:t>
    </dgm:pt>
    <dgm:pt modelId="{A06665B6-9653-4E21-AE85-43D505AD258A}" type="parTrans" cxnId="{F0EF9FF9-9E36-4B38-8E12-A59C8F5FDC13}">
      <dgm:prSet/>
      <dgm:spPr/>
      <dgm:t>
        <a:bodyPr/>
        <a:lstStyle/>
        <a:p>
          <a:endParaRPr lang="en-US"/>
        </a:p>
      </dgm:t>
    </dgm:pt>
    <dgm:pt modelId="{686644CF-1C77-4BBC-A930-7F64E8D12ADE}" type="sibTrans" cxnId="{F0EF9FF9-9E36-4B38-8E12-A59C8F5FDC13}">
      <dgm:prSet/>
      <dgm:spPr/>
      <dgm:t>
        <a:bodyPr/>
        <a:lstStyle/>
        <a:p>
          <a:endParaRPr lang="en-US"/>
        </a:p>
      </dgm:t>
    </dgm:pt>
    <dgm:pt modelId="{7ADEE9BB-381F-4200-9183-C25B98295C22}">
      <dgm:prSet/>
      <dgm:spPr/>
      <dgm:t>
        <a:bodyPr/>
        <a:lstStyle/>
        <a:p>
          <a:r>
            <a:rPr lang="en-US"/>
            <a:t># of and % of children in LEAP households provided with vaccines and growth monitoring</a:t>
          </a:r>
        </a:p>
      </dgm:t>
    </dgm:pt>
    <dgm:pt modelId="{8604E222-B88D-4F75-8905-EE3F68D27D97}" type="parTrans" cxnId="{2AA0C21F-81F6-42D4-83C2-DB319CB0D755}">
      <dgm:prSet/>
      <dgm:spPr/>
      <dgm:t>
        <a:bodyPr/>
        <a:lstStyle/>
        <a:p>
          <a:endParaRPr lang="en-US"/>
        </a:p>
      </dgm:t>
    </dgm:pt>
    <dgm:pt modelId="{3D2D6784-67ED-49B1-BE4C-4EFC3D554302}" type="sibTrans" cxnId="{2AA0C21F-81F6-42D4-83C2-DB319CB0D755}">
      <dgm:prSet/>
      <dgm:spPr/>
      <dgm:t>
        <a:bodyPr/>
        <a:lstStyle/>
        <a:p>
          <a:endParaRPr lang="en-US"/>
        </a:p>
      </dgm:t>
    </dgm:pt>
    <dgm:pt modelId="{D61D90DA-3F66-4031-B3C3-0ED35A604B18}">
      <dgm:prSet/>
      <dgm:spPr/>
      <dgm:t>
        <a:bodyPr/>
        <a:lstStyle/>
        <a:p>
          <a:r>
            <a:rPr lang="en-US"/>
            <a:t># of mothers given pre- or post-natal care</a:t>
          </a:r>
        </a:p>
      </dgm:t>
    </dgm:pt>
    <dgm:pt modelId="{59241BC4-1564-49BC-B529-80C810926286}" type="parTrans" cxnId="{2FF644D3-5B4F-41F7-9436-1EACB5F785D9}">
      <dgm:prSet/>
      <dgm:spPr/>
      <dgm:t>
        <a:bodyPr/>
        <a:lstStyle/>
        <a:p>
          <a:endParaRPr lang="en-US"/>
        </a:p>
      </dgm:t>
    </dgm:pt>
    <dgm:pt modelId="{678587DB-7D9D-45A0-BEDD-141B9DE60076}" type="sibTrans" cxnId="{2FF644D3-5B4F-41F7-9436-1EACB5F785D9}">
      <dgm:prSet/>
      <dgm:spPr/>
      <dgm:t>
        <a:bodyPr/>
        <a:lstStyle/>
        <a:p>
          <a:endParaRPr lang="en-US"/>
        </a:p>
      </dgm:t>
    </dgm:pt>
    <dgm:pt modelId="{332C42E2-E55B-4618-B577-56F7C59D9A99}">
      <dgm:prSet/>
      <dgm:spPr/>
      <dgm:t>
        <a:bodyPr/>
        <a:lstStyle/>
        <a:p>
          <a:pPr rtl="0"/>
          <a:r>
            <a:rPr lang="en-US"/>
            <a:t># of </a:t>
          </a:r>
          <a:r>
            <a:rPr lang="en-US">
              <a:latin typeface="Calibri Light" panose="020F0302020204030204"/>
            </a:rPr>
            <a:t>high-risk</a:t>
          </a:r>
          <a:r>
            <a:rPr lang="en-US"/>
            <a:t> cases referred to </a:t>
          </a:r>
          <a:r>
            <a:rPr lang="en-US">
              <a:latin typeface="Calibri Light" panose="020F0302020204030204"/>
            </a:rPr>
            <a:t>Department of Social Welfare &amp; Community Development</a:t>
          </a:r>
          <a:endParaRPr lang="en-US"/>
        </a:p>
      </dgm:t>
    </dgm:pt>
    <dgm:pt modelId="{526075E1-0A17-49A4-AEFC-2D23A2676317}" type="parTrans" cxnId="{0A96371E-20DB-40B0-A5A5-12F721551BD4}">
      <dgm:prSet/>
      <dgm:spPr/>
      <dgm:t>
        <a:bodyPr/>
        <a:lstStyle/>
        <a:p>
          <a:endParaRPr lang="en-US"/>
        </a:p>
      </dgm:t>
    </dgm:pt>
    <dgm:pt modelId="{009EEA82-ABF2-4CB4-96FC-16518DE271F0}" type="sibTrans" cxnId="{0A96371E-20DB-40B0-A5A5-12F721551BD4}">
      <dgm:prSet/>
      <dgm:spPr/>
      <dgm:t>
        <a:bodyPr/>
        <a:lstStyle/>
        <a:p>
          <a:endParaRPr lang="en-US"/>
        </a:p>
      </dgm:t>
    </dgm:pt>
    <dgm:pt modelId="{DCF9DF67-F6B4-4954-9083-9E1243C81744}" type="pres">
      <dgm:prSet presAssocID="{2B916507-3E9A-48F6-870D-900106469CF8}" presName="root" presStyleCnt="0">
        <dgm:presLayoutVars>
          <dgm:dir/>
          <dgm:resizeHandles val="exact"/>
        </dgm:presLayoutVars>
      </dgm:prSet>
      <dgm:spPr/>
    </dgm:pt>
    <dgm:pt modelId="{C925A126-64DF-4853-B3A5-54686E67D20D}" type="pres">
      <dgm:prSet presAssocID="{62FCDA48-5361-4E0C-BC26-285A14BDB557}" presName="compNode" presStyleCnt="0"/>
      <dgm:spPr/>
    </dgm:pt>
    <dgm:pt modelId="{619CCE0B-8AA2-42D0-9DE3-9A832E011ABE}" type="pres">
      <dgm:prSet presAssocID="{62FCDA48-5361-4E0C-BC26-285A14BDB557}" presName="bgRect" presStyleLbl="bgShp" presStyleIdx="0" presStyleCnt="5"/>
      <dgm:spPr/>
    </dgm:pt>
    <dgm:pt modelId="{9615B678-6F55-476A-9C09-7D265AC9F9BE}" type="pres">
      <dgm:prSet presAssocID="{62FCDA48-5361-4E0C-BC26-285A14BDB557}" presName="iconRect"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04CEC6A0-EACF-4383-A249-2A9467AE94F4}" type="pres">
      <dgm:prSet presAssocID="{62FCDA48-5361-4E0C-BC26-285A14BDB557}" presName="spaceRect" presStyleCnt="0"/>
      <dgm:spPr/>
    </dgm:pt>
    <dgm:pt modelId="{43E35EBF-2731-43FE-BF27-7DDD74A6F4B0}" type="pres">
      <dgm:prSet presAssocID="{62FCDA48-5361-4E0C-BC26-285A14BDB557}" presName="parTx" presStyleLbl="revTx" presStyleIdx="0" presStyleCnt="5">
        <dgm:presLayoutVars>
          <dgm:chMax val="0"/>
          <dgm:chPref val="0"/>
        </dgm:presLayoutVars>
      </dgm:prSet>
      <dgm:spPr/>
    </dgm:pt>
    <dgm:pt modelId="{73205B62-8ED9-495B-9D09-D9F0DDC14015}" type="pres">
      <dgm:prSet presAssocID="{2BDC3F5E-908E-4EC8-B6DB-5F679C3AEF32}" presName="sibTrans" presStyleCnt="0"/>
      <dgm:spPr/>
    </dgm:pt>
    <dgm:pt modelId="{5B41CC58-1D7B-4C27-8830-EEC104063796}" type="pres">
      <dgm:prSet presAssocID="{CC95BB41-8BA3-4DF1-980A-33DD7183FBBA}" presName="compNode" presStyleCnt="0"/>
      <dgm:spPr/>
    </dgm:pt>
    <dgm:pt modelId="{24873D28-1DEF-4CDB-A5F1-B467E0A38098}" type="pres">
      <dgm:prSet presAssocID="{CC95BB41-8BA3-4DF1-980A-33DD7183FBBA}" presName="bgRect" presStyleLbl="bgShp" presStyleIdx="1" presStyleCnt="5"/>
      <dgm:spPr/>
    </dgm:pt>
    <dgm:pt modelId="{795E7812-EFEC-45FC-80D8-8546AACA7893}" type="pres">
      <dgm:prSet presAssocID="{CC95BB41-8BA3-4DF1-980A-33DD7183FBBA}" presName="iconRect" presStyleLbl="node1" presStyleIdx="1" presStyleCnt="5" custFlipVert="1" custFlipHor="1" custScaleX="59313" custScaleY="9584" custLinFactNeighborX="-12987" custLinFactNeighborY="8621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First aid kit"/>
        </a:ext>
      </dgm:extLst>
    </dgm:pt>
    <dgm:pt modelId="{9F577EEE-9F91-4027-8DB4-D4448F8568A9}" type="pres">
      <dgm:prSet presAssocID="{CC95BB41-8BA3-4DF1-980A-33DD7183FBBA}" presName="spaceRect" presStyleCnt="0"/>
      <dgm:spPr/>
    </dgm:pt>
    <dgm:pt modelId="{F27BAE48-37A2-441D-8C9C-1C068CE42CD8}" type="pres">
      <dgm:prSet presAssocID="{CC95BB41-8BA3-4DF1-980A-33DD7183FBBA}" presName="parTx" presStyleLbl="revTx" presStyleIdx="1" presStyleCnt="5">
        <dgm:presLayoutVars>
          <dgm:chMax val="0"/>
          <dgm:chPref val="0"/>
        </dgm:presLayoutVars>
      </dgm:prSet>
      <dgm:spPr/>
    </dgm:pt>
    <dgm:pt modelId="{4DA63F10-D140-4C37-9296-DE24FCE7554B}" type="pres">
      <dgm:prSet presAssocID="{686644CF-1C77-4BBC-A930-7F64E8D12ADE}" presName="sibTrans" presStyleCnt="0"/>
      <dgm:spPr/>
    </dgm:pt>
    <dgm:pt modelId="{029E763C-8398-46B9-A644-1BD2833E47C4}" type="pres">
      <dgm:prSet presAssocID="{7ADEE9BB-381F-4200-9183-C25B98295C22}" presName="compNode" presStyleCnt="0"/>
      <dgm:spPr/>
    </dgm:pt>
    <dgm:pt modelId="{9211B09C-69B2-40E1-9335-8A6F8826E90D}" type="pres">
      <dgm:prSet presAssocID="{7ADEE9BB-381F-4200-9183-C25B98295C22}" presName="bgRect" presStyleLbl="bgShp" presStyleIdx="2" presStyleCnt="5"/>
      <dgm:spPr/>
    </dgm:pt>
    <dgm:pt modelId="{FC373839-3FA8-488D-893A-12ED421654A7}" type="pres">
      <dgm:prSet presAssocID="{7ADEE9BB-381F-4200-9183-C25B98295C22}" presName="iconRect" presStyleLbl="node1" presStyleIdx="2" presStyleCnt="5"/>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Heartbeat"/>
        </a:ext>
      </dgm:extLst>
    </dgm:pt>
    <dgm:pt modelId="{A0130B26-5C00-4CAC-8A92-2FEFB4D88AAA}" type="pres">
      <dgm:prSet presAssocID="{7ADEE9BB-381F-4200-9183-C25B98295C22}" presName="spaceRect" presStyleCnt="0"/>
      <dgm:spPr/>
    </dgm:pt>
    <dgm:pt modelId="{A0B0082C-AB09-4C17-A9A2-12C538ADA389}" type="pres">
      <dgm:prSet presAssocID="{7ADEE9BB-381F-4200-9183-C25B98295C22}" presName="parTx" presStyleLbl="revTx" presStyleIdx="2" presStyleCnt="5">
        <dgm:presLayoutVars>
          <dgm:chMax val="0"/>
          <dgm:chPref val="0"/>
        </dgm:presLayoutVars>
      </dgm:prSet>
      <dgm:spPr/>
    </dgm:pt>
    <dgm:pt modelId="{07C5332C-49B1-414E-83BA-5115995AE718}" type="pres">
      <dgm:prSet presAssocID="{3D2D6784-67ED-49B1-BE4C-4EFC3D554302}" presName="sibTrans" presStyleCnt="0"/>
      <dgm:spPr/>
    </dgm:pt>
    <dgm:pt modelId="{C2F2D458-D2D5-4043-B4CD-4E4810645FB4}" type="pres">
      <dgm:prSet presAssocID="{D61D90DA-3F66-4031-B3C3-0ED35A604B18}" presName="compNode" presStyleCnt="0"/>
      <dgm:spPr/>
    </dgm:pt>
    <dgm:pt modelId="{2D2EC9F4-F723-4755-8D2A-116B3F34067F}" type="pres">
      <dgm:prSet presAssocID="{D61D90DA-3F66-4031-B3C3-0ED35A604B18}" presName="bgRect" presStyleLbl="bgShp" presStyleIdx="3" presStyleCnt="5"/>
      <dgm:spPr/>
    </dgm:pt>
    <dgm:pt modelId="{ACE63F24-6699-4865-9664-63DF033DE679}" type="pres">
      <dgm:prSet presAssocID="{D61D90DA-3F66-4031-B3C3-0ED35A604B18}" presName="iconRect" presStyleLbl="node1" presStyleIdx="3" presStyleCnt="5"/>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ove Letter"/>
        </a:ext>
      </dgm:extLst>
    </dgm:pt>
    <dgm:pt modelId="{05112280-99CC-4A8E-8465-63877002866B}" type="pres">
      <dgm:prSet presAssocID="{D61D90DA-3F66-4031-B3C3-0ED35A604B18}" presName="spaceRect" presStyleCnt="0"/>
      <dgm:spPr/>
    </dgm:pt>
    <dgm:pt modelId="{3EDFAA61-6CE6-4453-AEAD-7B997CE0DEC1}" type="pres">
      <dgm:prSet presAssocID="{D61D90DA-3F66-4031-B3C3-0ED35A604B18}" presName="parTx" presStyleLbl="revTx" presStyleIdx="3" presStyleCnt="5">
        <dgm:presLayoutVars>
          <dgm:chMax val="0"/>
          <dgm:chPref val="0"/>
        </dgm:presLayoutVars>
      </dgm:prSet>
      <dgm:spPr/>
    </dgm:pt>
    <dgm:pt modelId="{F40407B5-6B34-4D03-8D45-56BFF49E2493}" type="pres">
      <dgm:prSet presAssocID="{678587DB-7D9D-45A0-BEDD-141B9DE60076}" presName="sibTrans" presStyleCnt="0"/>
      <dgm:spPr/>
    </dgm:pt>
    <dgm:pt modelId="{C5717064-44C8-4683-8CB7-AFAD4F9F3DDF}" type="pres">
      <dgm:prSet presAssocID="{332C42E2-E55B-4618-B577-56F7C59D9A99}" presName="compNode" presStyleCnt="0"/>
      <dgm:spPr/>
    </dgm:pt>
    <dgm:pt modelId="{1195DC23-06BF-476E-8C17-725355C4B01B}" type="pres">
      <dgm:prSet presAssocID="{332C42E2-E55B-4618-B577-56F7C59D9A99}" presName="bgRect" presStyleLbl="bgShp" presStyleIdx="4" presStyleCnt="5"/>
      <dgm:spPr/>
    </dgm:pt>
    <dgm:pt modelId="{6FD49D41-26B5-40DC-B5B6-41D598790FE3}" type="pres">
      <dgm:prSet presAssocID="{332C42E2-E55B-4618-B577-56F7C59D9A99}" presName="iconRect" presStyleLbl="node1" presStyleIdx="4" presStyleCnt="5"/>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Group"/>
        </a:ext>
      </dgm:extLst>
    </dgm:pt>
    <dgm:pt modelId="{E3288C0B-ED13-427C-B779-3B6D2B4029A8}" type="pres">
      <dgm:prSet presAssocID="{332C42E2-E55B-4618-B577-56F7C59D9A99}" presName="spaceRect" presStyleCnt="0"/>
      <dgm:spPr/>
    </dgm:pt>
    <dgm:pt modelId="{B3ED49F7-69A9-4DB4-8813-E41256867540}" type="pres">
      <dgm:prSet presAssocID="{332C42E2-E55B-4618-B577-56F7C59D9A99}" presName="parTx" presStyleLbl="revTx" presStyleIdx="4" presStyleCnt="5">
        <dgm:presLayoutVars>
          <dgm:chMax val="0"/>
          <dgm:chPref val="0"/>
        </dgm:presLayoutVars>
      </dgm:prSet>
      <dgm:spPr/>
    </dgm:pt>
  </dgm:ptLst>
  <dgm:cxnLst>
    <dgm:cxn modelId="{A83A9302-CF24-4D98-BCCB-FA45143F08E5}" type="presOf" srcId="{332C42E2-E55B-4618-B577-56F7C59D9A99}" destId="{B3ED49F7-69A9-4DB4-8813-E41256867540}" srcOrd="0" destOrd="0" presId="urn:microsoft.com/office/officeart/2018/2/layout/IconVerticalSolidList"/>
    <dgm:cxn modelId="{748D0306-09C6-4A1D-85F5-53F6B03397CF}" srcId="{2B916507-3E9A-48F6-870D-900106469CF8}" destId="{62FCDA48-5361-4E0C-BC26-285A14BDB557}" srcOrd="0" destOrd="0" parTransId="{79567B06-BF63-41FE-8EC7-671A539C1CD9}" sibTransId="{2BDC3F5E-908E-4EC8-B6DB-5F679C3AEF32}"/>
    <dgm:cxn modelId="{0A96371E-20DB-40B0-A5A5-12F721551BD4}" srcId="{2B916507-3E9A-48F6-870D-900106469CF8}" destId="{332C42E2-E55B-4618-B577-56F7C59D9A99}" srcOrd="4" destOrd="0" parTransId="{526075E1-0A17-49A4-AEFC-2D23A2676317}" sibTransId="{009EEA82-ABF2-4CB4-96FC-16518DE271F0}"/>
    <dgm:cxn modelId="{2AA0C21F-81F6-42D4-83C2-DB319CB0D755}" srcId="{2B916507-3E9A-48F6-870D-900106469CF8}" destId="{7ADEE9BB-381F-4200-9183-C25B98295C22}" srcOrd="2" destOrd="0" parTransId="{8604E222-B88D-4F75-8905-EE3F68D27D97}" sibTransId="{3D2D6784-67ED-49B1-BE4C-4EFC3D554302}"/>
    <dgm:cxn modelId="{B7A56865-A2EA-47DF-8808-6E4F0E796B5D}" type="presOf" srcId="{62FCDA48-5361-4E0C-BC26-285A14BDB557}" destId="{43E35EBF-2731-43FE-BF27-7DDD74A6F4B0}" srcOrd="0" destOrd="0" presId="urn:microsoft.com/office/officeart/2018/2/layout/IconVerticalSolidList"/>
    <dgm:cxn modelId="{5ED00A68-249D-42E8-803A-8B6B09D3B518}" type="presOf" srcId="{2B916507-3E9A-48F6-870D-900106469CF8}" destId="{DCF9DF67-F6B4-4954-9083-9E1243C81744}" srcOrd="0" destOrd="0" presId="urn:microsoft.com/office/officeart/2018/2/layout/IconVerticalSolidList"/>
    <dgm:cxn modelId="{24C6AD84-31C7-4546-A42B-9AEE4D980FFC}" type="presOf" srcId="{CC95BB41-8BA3-4DF1-980A-33DD7183FBBA}" destId="{F27BAE48-37A2-441D-8C9C-1C068CE42CD8}" srcOrd="0" destOrd="0" presId="urn:microsoft.com/office/officeart/2018/2/layout/IconVerticalSolidList"/>
    <dgm:cxn modelId="{74FDFA98-2BB6-4570-B356-8524A339E669}" type="presOf" srcId="{7ADEE9BB-381F-4200-9183-C25B98295C22}" destId="{A0B0082C-AB09-4C17-A9A2-12C538ADA389}" srcOrd="0" destOrd="0" presId="urn:microsoft.com/office/officeart/2018/2/layout/IconVerticalSolidList"/>
    <dgm:cxn modelId="{339714A2-64AA-426E-9B41-ED13DC56CAF5}" type="presOf" srcId="{D61D90DA-3F66-4031-B3C3-0ED35A604B18}" destId="{3EDFAA61-6CE6-4453-AEAD-7B997CE0DEC1}" srcOrd="0" destOrd="0" presId="urn:microsoft.com/office/officeart/2018/2/layout/IconVerticalSolidList"/>
    <dgm:cxn modelId="{2FF644D3-5B4F-41F7-9436-1EACB5F785D9}" srcId="{2B916507-3E9A-48F6-870D-900106469CF8}" destId="{D61D90DA-3F66-4031-B3C3-0ED35A604B18}" srcOrd="3" destOrd="0" parTransId="{59241BC4-1564-49BC-B529-80C810926286}" sibTransId="{678587DB-7D9D-45A0-BEDD-141B9DE60076}"/>
    <dgm:cxn modelId="{F0EF9FF9-9E36-4B38-8E12-A59C8F5FDC13}" srcId="{2B916507-3E9A-48F6-870D-900106469CF8}" destId="{CC95BB41-8BA3-4DF1-980A-33DD7183FBBA}" srcOrd="1" destOrd="0" parTransId="{A06665B6-9653-4E21-AE85-43D505AD258A}" sibTransId="{686644CF-1C77-4BBC-A930-7F64E8D12ADE}"/>
    <dgm:cxn modelId="{E723A2F1-C936-4B1C-B0FA-C01381ABB30B}" type="presParOf" srcId="{DCF9DF67-F6B4-4954-9083-9E1243C81744}" destId="{C925A126-64DF-4853-B3A5-54686E67D20D}" srcOrd="0" destOrd="0" presId="urn:microsoft.com/office/officeart/2018/2/layout/IconVerticalSolidList"/>
    <dgm:cxn modelId="{923B127E-BD1D-4638-920A-4CE28639C075}" type="presParOf" srcId="{C925A126-64DF-4853-B3A5-54686E67D20D}" destId="{619CCE0B-8AA2-42D0-9DE3-9A832E011ABE}" srcOrd="0" destOrd="0" presId="urn:microsoft.com/office/officeart/2018/2/layout/IconVerticalSolidList"/>
    <dgm:cxn modelId="{D85E17F2-4330-4F23-BB65-4CC0BD89E2E6}" type="presParOf" srcId="{C925A126-64DF-4853-B3A5-54686E67D20D}" destId="{9615B678-6F55-476A-9C09-7D265AC9F9BE}" srcOrd="1" destOrd="0" presId="urn:microsoft.com/office/officeart/2018/2/layout/IconVerticalSolidList"/>
    <dgm:cxn modelId="{C4744215-EEE4-4453-ACCE-BED0FF43B384}" type="presParOf" srcId="{C925A126-64DF-4853-B3A5-54686E67D20D}" destId="{04CEC6A0-EACF-4383-A249-2A9467AE94F4}" srcOrd="2" destOrd="0" presId="urn:microsoft.com/office/officeart/2018/2/layout/IconVerticalSolidList"/>
    <dgm:cxn modelId="{98D98551-2BE9-4089-A643-E7EB8AB39F86}" type="presParOf" srcId="{C925A126-64DF-4853-B3A5-54686E67D20D}" destId="{43E35EBF-2731-43FE-BF27-7DDD74A6F4B0}" srcOrd="3" destOrd="0" presId="urn:microsoft.com/office/officeart/2018/2/layout/IconVerticalSolidList"/>
    <dgm:cxn modelId="{98FD3719-0A2D-4EC6-B696-2604D7ED4982}" type="presParOf" srcId="{DCF9DF67-F6B4-4954-9083-9E1243C81744}" destId="{73205B62-8ED9-495B-9D09-D9F0DDC14015}" srcOrd="1" destOrd="0" presId="urn:microsoft.com/office/officeart/2018/2/layout/IconVerticalSolidList"/>
    <dgm:cxn modelId="{177E2E2F-1CAC-41A8-A4B5-84BC0885AE47}" type="presParOf" srcId="{DCF9DF67-F6B4-4954-9083-9E1243C81744}" destId="{5B41CC58-1D7B-4C27-8830-EEC104063796}" srcOrd="2" destOrd="0" presId="urn:microsoft.com/office/officeart/2018/2/layout/IconVerticalSolidList"/>
    <dgm:cxn modelId="{FF81B2CB-9DAD-4276-BA9A-83C463990D7D}" type="presParOf" srcId="{5B41CC58-1D7B-4C27-8830-EEC104063796}" destId="{24873D28-1DEF-4CDB-A5F1-B467E0A38098}" srcOrd="0" destOrd="0" presId="urn:microsoft.com/office/officeart/2018/2/layout/IconVerticalSolidList"/>
    <dgm:cxn modelId="{956C162F-0D7A-41E6-BFA1-FF31F4565909}" type="presParOf" srcId="{5B41CC58-1D7B-4C27-8830-EEC104063796}" destId="{795E7812-EFEC-45FC-80D8-8546AACA7893}" srcOrd="1" destOrd="0" presId="urn:microsoft.com/office/officeart/2018/2/layout/IconVerticalSolidList"/>
    <dgm:cxn modelId="{DDD2D199-D816-45EE-9658-5380947AC3B2}" type="presParOf" srcId="{5B41CC58-1D7B-4C27-8830-EEC104063796}" destId="{9F577EEE-9F91-4027-8DB4-D4448F8568A9}" srcOrd="2" destOrd="0" presId="urn:microsoft.com/office/officeart/2018/2/layout/IconVerticalSolidList"/>
    <dgm:cxn modelId="{4C796E3B-9567-47A0-8643-007D3DA34AEB}" type="presParOf" srcId="{5B41CC58-1D7B-4C27-8830-EEC104063796}" destId="{F27BAE48-37A2-441D-8C9C-1C068CE42CD8}" srcOrd="3" destOrd="0" presId="urn:microsoft.com/office/officeart/2018/2/layout/IconVerticalSolidList"/>
    <dgm:cxn modelId="{467001F4-E81A-46B5-AD69-63D78353D73B}" type="presParOf" srcId="{DCF9DF67-F6B4-4954-9083-9E1243C81744}" destId="{4DA63F10-D140-4C37-9296-DE24FCE7554B}" srcOrd="3" destOrd="0" presId="urn:microsoft.com/office/officeart/2018/2/layout/IconVerticalSolidList"/>
    <dgm:cxn modelId="{14213C68-AC78-4D71-A96A-C744608B98D4}" type="presParOf" srcId="{DCF9DF67-F6B4-4954-9083-9E1243C81744}" destId="{029E763C-8398-46B9-A644-1BD2833E47C4}" srcOrd="4" destOrd="0" presId="urn:microsoft.com/office/officeart/2018/2/layout/IconVerticalSolidList"/>
    <dgm:cxn modelId="{1236D361-6C33-434D-9936-82218D830C69}" type="presParOf" srcId="{029E763C-8398-46B9-A644-1BD2833E47C4}" destId="{9211B09C-69B2-40E1-9335-8A6F8826E90D}" srcOrd="0" destOrd="0" presId="urn:microsoft.com/office/officeart/2018/2/layout/IconVerticalSolidList"/>
    <dgm:cxn modelId="{087163AD-9AAE-41FB-89DE-A65D01FCC661}" type="presParOf" srcId="{029E763C-8398-46B9-A644-1BD2833E47C4}" destId="{FC373839-3FA8-488D-893A-12ED421654A7}" srcOrd="1" destOrd="0" presId="urn:microsoft.com/office/officeart/2018/2/layout/IconVerticalSolidList"/>
    <dgm:cxn modelId="{860FC560-77FC-4EF6-A49A-56889C006F13}" type="presParOf" srcId="{029E763C-8398-46B9-A644-1BD2833E47C4}" destId="{A0130B26-5C00-4CAC-8A92-2FEFB4D88AAA}" srcOrd="2" destOrd="0" presId="urn:microsoft.com/office/officeart/2018/2/layout/IconVerticalSolidList"/>
    <dgm:cxn modelId="{EE8C4DB3-A7E6-4F0E-BD64-3BFA1804EB60}" type="presParOf" srcId="{029E763C-8398-46B9-A644-1BD2833E47C4}" destId="{A0B0082C-AB09-4C17-A9A2-12C538ADA389}" srcOrd="3" destOrd="0" presId="urn:microsoft.com/office/officeart/2018/2/layout/IconVerticalSolidList"/>
    <dgm:cxn modelId="{B912FBE5-F56A-44ED-B37D-72D5B8D98C3F}" type="presParOf" srcId="{DCF9DF67-F6B4-4954-9083-9E1243C81744}" destId="{07C5332C-49B1-414E-83BA-5115995AE718}" srcOrd="5" destOrd="0" presId="urn:microsoft.com/office/officeart/2018/2/layout/IconVerticalSolidList"/>
    <dgm:cxn modelId="{590D0806-F836-4F7D-8DC1-94C72A1EDE0F}" type="presParOf" srcId="{DCF9DF67-F6B4-4954-9083-9E1243C81744}" destId="{C2F2D458-D2D5-4043-B4CD-4E4810645FB4}" srcOrd="6" destOrd="0" presId="urn:microsoft.com/office/officeart/2018/2/layout/IconVerticalSolidList"/>
    <dgm:cxn modelId="{5A16E76E-B97B-481A-8903-A115AE7A4745}" type="presParOf" srcId="{C2F2D458-D2D5-4043-B4CD-4E4810645FB4}" destId="{2D2EC9F4-F723-4755-8D2A-116B3F34067F}" srcOrd="0" destOrd="0" presId="urn:microsoft.com/office/officeart/2018/2/layout/IconVerticalSolidList"/>
    <dgm:cxn modelId="{D6B30815-5108-4881-8B0A-766A0C168A3D}" type="presParOf" srcId="{C2F2D458-D2D5-4043-B4CD-4E4810645FB4}" destId="{ACE63F24-6699-4865-9664-63DF033DE679}" srcOrd="1" destOrd="0" presId="urn:microsoft.com/office/officeart/2018/2/layout/IconVerticalSolidList"/>
    <dgm:cxn modelId="{7DC464C9-9AB7-4008-9010-2E4AB22EAAC2}" type="presParOf" srcId="{C2F2D458-D2D5-4043-B4CD-4E4810645FB4}" destId="{05112280-99CC-4A8E-8465-63877002866B}" srcOrd="2" destOrd="0" presId="urn:microsoft.com/office/officeart/2018/2/layout/IconVerticalSolidList"/>
    <dgm:cxn modelId="{F41505C7-8E25-479E-B915-80CCCCC3F116}" type="presParOf" srcId="{C2F2D458-D2D5-4043-B4CD-4E4810645FB4}" destId="{3EDFAA61-6CE6-4453-AEAD-7B997CE0DEC1}" srcOrd="3" destOrd="0" presId="urn:microsoft.com/office/officeart/2018/2/layout/IconVerticalSolidList"/>
    <dgm:cxn modelId="{775DFFF6-14BD-432A-8469-5B96CE7EDD0A}" type="presParOf" srcId="{DCF9DF67-F6B4-4954-9083-9E1243C81744}" destId="{F40407B5-6B34-4D03-8D45-56BFF49E2493}" srcOrd="7" destOrd="0" presId="urn:microsoft.com/office/officeart/2018/2/layout/IconVerticalSolidList"/>
    <dgm:cxn modelId="{F8B02454-7B70-4125-93E7-5FC16E750921}" type="presParOf" srcId="{DCF9DF67-F6B4-4954-9083-9E1243C81744}" destId="{C5717064-44C8-4683-8CB7-AFAD4F9F3DDF}" srcOrd="8" destOrd="0" presId="urn:microsoft.com/office/officeart/2018/2/layout/IconVerticalSolidList"/>
    <dgm:cxn modelId="{C7BE086C-BA2A-4CB9-AA91-AD16ECB3A991}" type="presParOf" srcId="{C5717064-44C8-4683-8CB7-AFAD4F9F3DDF}" destId="{1195DC23-06BF-476E-8C17-725355C4B01B}" srcOrd="0" destOrd="0" presId="urn:microsoft.com/office/officeart/2018/2/layout/IconVerticalSolidList"/>
    <dgm:cxn modelId="{4ABF5225-D085-4957-BC33-7A85121F1B35}" type="presParOf" srcId="{C5717064-44C8-4683-8CB7-AFAD4F9F3DDF}" destId="{6FD49D41-26B5-40DC-B5B6-41D598790FE3}" srcOrd="1" destOrd="0" presId="urn:microsoft.com/office/officeart/2018/2/layout/IconVerticalSolidList"/>
    <dgm:cxn modelId="{BEC6DE86-34C7-4A05-B57C-4ED5C79356A7}" type="presParOf" srcId="{C5717064-44C8-4683-8CB7-AFAD4F9F3DDF}" destId="{E3288C0B-ED13-427C-B779-3B6D2B4029A8}" srcOrd="2" destOrd="0" presId="urn:microsoft.com/office/officeart/2018/2/layout/IconVerticalSolidList"/>
    <dgm:cxn modelId="{B5A38DBD-1985-4035-B732-350B7CF126C8}" type="presParOf" srcId="{C5717064-44C8-4683-8CB7-AFAD4F9F3DDF}" destId="{B3ED49F7-69A9-4DB4-8813-E4125686754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48940BE-9CE3-46CD-B341-BC8C5E41221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C8FD403-E387-4818-9FAA-0A483A678D15}">
      <dgm:prSet phldrT="[Text]" phldr="0"/>
      <dgm:spPr/>
      <dgm:t>
        <a:bodyPr/>
        <a:lstStyle/>
        <a:p>
          <a:pPr rtl="0"/>
          <a:r>
            <a:rPr lang="en-US">
              <a:latin typeface="Calibri Light" panose="020F0302020204030204"/>
            </a:rPr>
            <a:t>Conduct ISSOPs trainings for other service providers in MMDA (e.g., GHS, GES, GPS, DOVVSU, NGOs, RHCs, etc.)</a:t>
          </a:r>
          <a:endParaRPr lang="en-US"/>
        </a:p>
      </dgm:t>
    </dgm:pt>
    <dgm:pt modelId="{85C4F66B-9145-455F-BB33-FC57BBFBED2C}" type="parTrans" cxnId="{73883A39-0453-4E32-9873-E1AB81A9F9E9}">
      <dgm:prSet/>
      <dgm:spPr/>
      <dgm:t>
        <a:bodyPr/>
        <a:lstStyle/>
        <a:p>
          <a:endParaRPr lang="en-US"/>
        </a:p>
      </dgm:t>
    </dgm:pt>
    <dgm:pt modelId="{F3BE4A7D-D38E-4BBE-98A0-8D872B469724}" type="sibTrans" cxnId="{73883A39-0453-4E32-9873-E1AB81A9F9E9}">
      <dgm:prSet/>
      <dgm:spPr/>
      <dgm:t>
        <a:bodyPr/>
        <a:lstStyle/>
        <a:p>
          <a:endParaRPr lang="en-US"/>
        </a:p>
      </dgm:t>
    </dgm:pt>
    <dgm:pt modelId="{0EA28ABA-BEEB-4667-963E-BF1F16FA47AA}">
      <dgm:prSet phldrT="[Text]" phldr="0"/>
      <dgm:spPr/>
      <dgm:t>
        <a:bodyPr/>
        <a:lstStyle/>
        <a:p>
          <a:pPr rtl="0"/>
          <a:r>
            <a:rPr lang="en-US">
              <a:latin typeface="Calibri Light" panose="020F0302020204030204"/>
            </a:rPr>
            <a:t>Quality inter-sectoral case management, referrals and follow-up. </a:t>
          </a:r>
          <a:r>
            <a:rPr lang="en-US"/>
            <a:t>Enter all cases on SWIMS</a:t>
          </a:r>
          <a:r>
            <a:rPr lang="en-US">
              <a:latin typeface="Calibri Light" panose="020F0302020204030204"/>
            </a:rPr>
            <a:t>.</a:t>
          </a:r>
        </a:p>
      </dgm:t>
    </dgm:pt>
    <dgm:pt modelId="{D5EC5D7D-7D53-48CD-8E2C-C4E1A52A6F7F}" type="parTrans" cxnId="{28EEE5D5-A8B9-4667-A213-56E2E9725469}">
      <dgm:prSet/>
      <dgm:spPr/>
      <dgm:t>
        <a:bodyPr/>
        <a:lstStyle/>
        <a:p>
          <a:endParaRPr lang="en-US"/>
        </a:p>
      </dgm:t>
    </dgm:pt>
    <dgm:pt modelId="{BFF152D8-3162-41DB-B117-69D9270F97AD}" type="sibTrans" cxnId="{28EEE5D5-A8B9-4667-A213-56E2E9725469}">
      <dgm:prSet/>
      <dgm:spPr/>
      <dgm:t>
        <a:bodyPr/>
        <a:lstStyle/>
        <a:p>
          <a:endParaRPr lang="en-US"/>
        </a:p>
      </dgm:t>
    </dgm:pt>
    <dgm:pt modelId="{F65EA1AB-93B2-4807-9F11-5D252D84FE54}">
      <dgm:prSet phldr="0"/>
      <dgm:spPr/>
      <dgm:t>
        <a:bodyPr/>
        <a:lstStyle/>
        <a:p>
          <a:pPr rtl="0"/>
          <a:r>
            <a:rPr lang="en-US">
              <a:latin typeface="Calibri Light" panose="020F0302020204030204"/>
            </a:rPr>
            <a:t>Support free NHIS enrolment/renewal of LEAP Households </a:t>
          </a:r>
        </a:p>
      </dgm:t>
    </dgm:pt>
    <dgm:pt modelId="{368C8889-CB18-48E2-B00F-AF911276D325}" type="parTrans" cxnId="{94436812-3758-43B8-9EE1-5F8D36D617FB}">
      <dgm:prSet/>
      <dgm:spPr/>
    </dgm:pt>
    <dgm:pt modelId="{C09FF81E-FD84-42D9-A8A0-5787073DF0E3}" type="sibTrans" cxnId="{94436812-3758-43B8-9EE1-5F8D36D617FB}">
      <dgm:prSet/>
      <dgm:spPr/>
    </dgm:pt>
    <dgm:pt modelId="{B6C3265A-DB64-433E-A0A6-E9256C4D9BE3}">
      <dgm:prSet phldr="0"/>
      <dgm:spPr/>
      <dgm:t>
        <a:bodyPr/>
        <a:lstStyle/>
        <a:p>
          <a:pPr rtl="0"/>
          <a:r>
            <a:rPr lang="en-US">
              <a:latin typeface="Calibri Light" panose="020F0302020204030204"/>
            </a:rPr>
            <a:t>Use CP Toolkit for community engagement on Child Protection, GBV, etc. Report results via CP Toolkit App. </a:t>
          </a:r>
        </a:p>
      </dgm:t>
    </dgm:pt>
    <dgm:pt modelId="{E7E9BCFF-97B3-4A15-AB46-9548B06EEA35}" type="parTrans" cxnId="{0A782747-9754-4D08-B0DA-10AC45AB1C6B}">
      <dgm:prSet/>
      <dgm:spPr/>
    </dgm:pt>
    <dgm:pt modelId="{77653861-F7ED-4AD2-A9C4-BEF987D93A7E}" type="sibTrans" cxnId="{0A782747-9754-4D08-B0DA-10AC45AB1C6B}">
      <dgm:prSet/>
      <dgm:spPr/>
    </dgm:pt>
    <dgm:pt modelId="{C52CC47B-FC05-4BBB-B85B-0C5C92A88AD4}">
      <dgm:prSet phldr="0"/>
      <dgm:spPr/>
      <dgm:t>
        <a:bodyPr/>
        <a:lstStyle/>
        <a:p>
          <a:pPr rtl="0"/>
          <a:r>
            <a:rPr lang="en-US">
              <a:latin typeface="Calibri Light" panose="020F0302020204030204"/>
            </a:rPr>
            <a:t>Report successes, challenges during Social Services sub-committee meetings and Regional Monitoring Visits </a:t>
          </a:r>
        </a:p>
      </dgm:t>
    </dgm:pt>
    <dgm:pt modelId="{10040397-9853-4722-A770-5736EB2B16E7}" type="parTrans" cxnId="{C5069FD1-49E7-4F45-88D4-DCDDAFDF913A}">
      <dgm:prSet/>
      <dgm:spPr/>
    </dgm:pt>
    <dgm:pt modelId="{81EEC208-8911-4FA7-8A75-68319C2F342A}" type="sibTrans" cxnId="{C5069FD1-49E7-4F45-88D4-DCDDAFDF913A}">
      <dgm:prSet/>
      <dgm:spPr/>
    </dgm:pt>
    <dgm:pt modelId="{E26D0556-D816-4141-BC72-72F4274838A3}">
      <dgm:prSet phldr="0"/>
      <dgm:spPr/>
      <dgm:t>
        <a:bodyPr/>
        <a:lstStyle/>
        <a:p>
          <a:pPr rtl="0"/>
          <a:r>
            <a:rPr lang="en-US">
              <a:latin typeface="Calibri Light" panose="020F0302020204030204"/>
            </a:rPr>
            <a:t>Closure of sub-standard Residential Homes for Children (RHCs) in MMDA</a:t>
          </a:r>
          <a:endParaRPr lang="en-US"/>
        </a:p>
      </dgm:t>
    </dgm:pt>
    <dgm:pt modelId="{E919B9FD-0B4F-4B36-A530-5196039A4522}" type="parTrans" cxnId="{DCB7203E-7249-41AA-BE06-23A68C29F8B9}">
      <dgm:prSet/>
      <dgm:spPr/>
    </dgm:pt>
    <dgm:pt modelId="{4B73A1F7-EE49-4F36-B545-30FD3DE33235}" type="sibTrans" cxnId="{DCB7203E-7249-41AA-BE06-23A68C29F8B9}">
      <dgm:prSet/>
      <dgm:spPr/>
    </dgm:pt>
    <dgm:pt modelId="{552F956D-5748-4FC3-A088-BC322F605226}">
      <dgm:prSet phldr="0"/>
      <dgm:spPr/>
      <dgm:t>
        <a:bodyPr/>
        <a:lstStyle/>
        <a:p>
          <a:pPr rtl="0"/>
          <a:r>
            <a:rPr lang="en-US">
              <a:latin typeface="Calibri Light" panose="020F0302020204030204"/>
            </a:rPr>
            <a:t>Profiling and family reunification/placement</a:t>
          </a:r>
          <a:r>
            <a:rPr lang="en-US"/>
            <a:t> </a:t>
          </a:r>
          <a:r>
            <a:rPr lang="en-US">
              <a:latin typeface="Calibri Light" panose="020F0302020204030204"/>
            </a:rPr>
            <a:t>in alternative care for children</a:t>
          </a:r>
          <a:r>
            <a:rPr lang="en-US"/>
            <a:t> in </a:t>
          </a:r>
          <a:r>
            <a:rPr lang="en-US">
              <a:latin typeface="Calibri Light" panose="020F0302020204030204"/>
            </a:rPr>
            <a:t>RHCs. Identification</a:t>
          </a:r>
          <a:r>
            <a:rPr lang="en-US"/>
            <a:t> of foster parents</a:t>
          </a:r>
        </a:p>
      </dgm:t>
    </dgm:pt>
    <dgm:pt modelId="{B7DADDC7-6D81-4E24-A9FB-570D5ACD45D6}" type="parTrans" cxnId="{F1694D79-1B08-4F3A-B102-6947B0965557}">
      <dgm:prSet/>
      <dgm:spPr/>
    </dgm:pt>
    <dgm:pt modelId="{8389F8EA-463F-422B-91F7-AD36FDA611FA}" type="sibTrans" cxnId="{F1694D79-1B08-4F3A-B102-6947B0965557}">
      <dgm:prSet/>
      <dgm:spPr/>
    </dgm:pt>
    <dgm:pt modelId="{7FDABA9A-9C8F-42E5-88BB-3A1CBBA39C37}" type="pres">
      <dgm:prSet presAssocID="{A48940BE-9CE3-46CD-B341-BC8C5E412211}" presName="linear" presStyleCnt="0">
        <dgm:presLayoutVars>
          <dgm:animLvl val="lvl"/>
          <dgm:resizeHandles val="exact"/>
        </dgm:presLayoutVars>
      </dgm:prSet>
      <dgm:spPr/>
    </dgm:pt>
    <dgm:pt modelId="{296E0C51-13AB-41AC-8082-CC7E14F65A85}" type="pres">
      <dgm:prSet presAssocID="{0C8FD403-E387-4818-9FAA-0A483A678D15}" presName="parentText" presStyleLbl="node1" presStyleIdx="0" presStyleCnt="7">
        <dgm:presLayoutVars>
          <dgm:chMax val="0"/>
          <dgm:bulletEnabled val="1"/>
        </dgm:presLayoutVars>
      </dgm:prSet>
      <dgm:spPr/>
    </dgm:pt>
    <dgm:pt modelId="{AFEF8848-7515-4A3A-B5A9-2CC05BBE0629}" type="pres">
      <dgm:prSet presAssocID="{F3BE4A7D-D38E-4BBE-98A0-8D872B469724}" presName="spacer" presStyleCnt="0"/>
      <dgm:spPr/>
    </dgm:pt>
    <dgm:pt modelId="{9FB87C1A-3CB9-4FD6-91F2-CC8CC89634DB}" type="pres">
      <dgm:prSet presAssocID="{0EA28ABA-BEEB-4667-963E-BF1F16FA47AA}" presName="parentText" presStyleLbl="node1" presStyleIdx="1" presStyleCnt="7">
        <dgm:presLayoutVars>
          <dgm:chMax val="0"/>
          <dgm:bulletEnabled val="1"/>
        </dgm:presLayoutVars>
      </dgm:prSet>
      <dgm:spPr/>
    </dgm:pt>
    <dgm:pt modelId="{4085E898-80B3-445C-A595-9C6F218EDA9A}" type="pres">
      <dgm:prSet presAssocID="{BFF152D8-3162-41DB-B117-69D9270F97AD}" presName="spacer" presStyleCnt="0"/>
      <dgm:spPr/>
    </dgm:pt>
    <dgm:pt modelId="{DCEB8FC4-F4FF-4D7A-AABE-F0EF9DCB27B9}" type="pres">
      <dgm:prSet presAssocID="{E26D0556-D816-4141-BC72-72F4274838A3}" presName="parentText" presStyleLbl="node1" presStyleIdx="2" presStyleCnt="7">
        <dgm:presLayoutVars>
          <dgm:chMax val="0"/>
          <dgm:bulletEnabled val="1"/>
        </dgm:presLayoutVars>
      </dgm:prSet>
      <dgm:spPr/>
    </dgm:pt>
    <dgm:pt modelId="{CAFF73ED-1D56-4C6A-830A-3373338D1731}" type="pres">
      <dgm:prSet presAssocID="{4B73A1F7-EE49-4F36-B545-30FD3DE33235}" presName="spacer" presStyleCnt="0"/>
      <dgm:spPr/>
    </dgm:pt>
    <dgm:pt modelId="{0C026CC7-56ED-4952-AC15-F700CAFB7F9B}" type="pres">
      <dgm:prSet presAssocID="{552F956D-5748-4FC3-A088-BC322F605226}" presName="parentText" presStyleLbl="node1" presStyleIdx="3" presStyleCnt="7">
        <dgm:presLayoutVars>
          <dgm:chMax val="0"/>
          <dgm:bulletEnabled val="1"/>
        </dgm:presLayoutVars>
      </dgm:prSet>
      <dgm:spPr/>
    </dgm:pt>
    <dgm:pt modelId="{BED80384-77E5-40EE-AF65-9242C7572D75}" type="pres">
      <dgm:prSet presAssocID="{8389F8EA-463F-422B-91F7-AD36FDA611FA}" presName="spacer" presStyleCnt="0"/>
      <dgm:spPr/>
    </dgm:pt>
    <dgm:pt modelId="{DD8F8654-C939-49D8-9798-EEBB001DA9BA}" type="pres">
      <dgm:prSet presAssocID="{F65EA1AB-93B2-4807-9F11-5D252D84FE54}" presName="parentText" presStyleLbl="node1" presStyleIdx="4" presStyleCnt="7">
        <dgm:presLayoutVars>
          <dgm:chMax val="0"/>
          <dgm:bulletEnabled val="1"/>
        </dgm:presLayoutVars>
      </dgm:prSet>
      <dgm:spPr/>
    </dgm:pt>
    <dgm:pt modelId="{D28B0B12-C5CF-4D7B-8230-AA94286E5886}" type="pres">
      <dgm:prSet presAssocID="{C09FF81E-FD84-42D9-A8A0-5787073DF0E3}" presName="spacer" presStyleCnt="0"/>
      <dgm:spPr/>
    </dgm:pt>
    <dgm:pt modelId="{7A32BC03-6DAF-4594-8795-D1700B396008}" type="pres">
      <dgm:prSet presAssocID="{B6C3265A-DB64-433E-A0A6-E9256C4D9BE3}" presName="parentText" presStyleLbl="node1" presStyleIdx="5" presStyleCnt="7">
        <dgm:presLayoutVars>
          <dgm:chMax val="0"/>
          <dgm:bulletEnabled val="1"/>
        </dgm:presLayoutVars>
      </dgm:prSet>
      <dgm:spPr/>
    </dgm:pt>
    <dgm:pt modelId="{CD1BE63B-B142-4911-AE32-4D1C57FE7673}" type="pres">
      <dgm:prSet presAssocID="{77653861-F7ED-4AD2-A9C4-BEF987D93A7E}" presName="spacer" presStyleCnt="0"/>
      <dgm:spPr/>
    </dgm:pt>
    <dgm:pt modelId="{316CD2A6-7419-4CC8-8C11-47A8690EAD66}" type="pres">
      <dgm:prSet presAssocID="{C52CC47B-FC05-4BBB-B85B-0C5C92A88AD4}" presName="parentText" presStyleLbl="node1" presStyleIdx="6" presStyleCnt="7">
        <dgm:presLayoutVars>
          <dgm:chMax val="0"/>
          <dgm:bulletEnabled val="1"/>
        </dgm:presLayoutVars>
      </dgm:prSet>
      <dgm:spPr/>
    </dgm:pt>
  </dgm:ptLst>
  <dgm:cxnLst>
    <dgm:cxn modelId="{94436812-3758-43B8-9EE1-5F8D36D617FB}" srcId="{A48940BE-9CE3-46CD-B341-BC8C5E412211}" destId="{F65EA1AB-93B2-4807-9F11-5D252D84FE54}" srcOrd="4" destOrd="0" parTransId="{368C8889-CB18-48E2-B00F-AF911276D325}" sibTransId="{C09FF81E-FD84-42D9-A8A0-5787073DF0E3}"/>
    <dgm:cxn modelId="{73883A39-0453-4E32-9873-E1AB81A9F9E9}" srcId="{A48940BE-9CE3-46CD-B341-BC8C5E412211}" destId="{0C8FD403-E387-4818-9FAA-0A483A678D15}" srcOrd="0" destOrd="0" parTransId="{85C4F66B-9145-455F-BB33-FC57BBFBED2C}" sibTransId="{F3BE4A7D-D38E-4BBE-98A0-8D872B469724}"/>
    <dgm:cxn modelId="{DCB7203E-7249-41AA-BE06-23A68C29F8B9}" srcId="{A48940BE-9CE3-46CD-B341-BC8C5E412211}" destId="{E26D0556-D816-4141-BC72-72F4274838A3}" srcOrd="2" destOrd="0" parTransId="{E919B9FD-0B4F-4B36-A530-5196039A4522}" sibTransId="{4B73A1F7-EE49-4F36-B545-30FD3DE33235}"/>
    <dgm:cxn modelId="{F8B48E5F-BD90-461F-BAE4-C306E0EC5732}" type="presOf" srcId="{C52CC47B-FC05-4BBB-B85B-0C5C92A88AD4}" destId="{316CD2A6-7419-4CC8-8C11-47A8690EAD66}" srcOrd="0" destOrd="0" presId="urn:microsoft.com/office/officeart/2005/8/layout/vList2"/>
    <dgm:cxn modelId="{0A782747-9754-4D08-B0DA-10AC45AB1C6B}" srcId="{A48940BE-9CE3-46CD-B341-BC8C5E412211}" destId="{B6C3265A-DB64-433E-A0A6-E9256C4D9BE3}" srcOrd="5" destOrd="0" parTransId="{E7E9BCFF-97B3-4A15-AB46-9548B06EEA35}" sibTransId="{77653861-F7ED-4AD2-A9C4-BEF987D93A7E}"/>
    <dgm:cxn modelId="{ABA9A969-70D2-4565-A54A-4FF3067183C9}" type="presOf" srcId="{552F956D-5748-4FC3-A088-BC322F605226}" destId="{0C026CC7-56ED-4952-AC15-F700CAFB7F9B}" srcOrd="0" destOrd="0" presId="urn:microsoft.com/office/officeart/2005/8/layout/vList2"/>
    <dgm:cxn modelId="{E792E14E-22E9-4A78-90AA-DEDCFD46A1D6}" type="presOf" srcId="{A48940BE-9CE3-46CD-B341-BC8C5E412211}" destId="{7FDABA9A-9C8F-42E5-88BB-3A1CBBA39C37}" srcOrd="0" destOrd="0" presId="urn:microsoft.com/office/officeart/2005/8/layout/vList2"/>
    <dgm:cxn modelId="{F1694D79-1B08-4F3A-B102-6947B0965557}" srcId="{A48940BE-9CE3-46CD-B341-BC8C5E412211}" destId="{552F956D-5748-4FC3-A088-BC322F605226}" srcOrd="3" destOrd="0" parTransId="{B7DADDC7-6D81-4E24-A9FB-570D5ACD45D6}" sibTransId="{8389F8EA-463F-422B-91F7-AD36FDA611FA}"/>
    <dgm:cxn modelId="{C5069FD1-49E7-4F45-88D4-DCDDAFDF913A}" srcId="{A48940BE-9CE3-46CD-B341-BC8C5E412211}" destId="{C52CC47B-FC05-4BBB-B85B-0C5C92A88AD4}" srcOrd="6" destOrd="0" parTransId="{10040397-9853-4722-A770-5736EB2B16E7}" sibTransId="{81EEC208-8911-4FA7-8A75-68319C2F342A}"/>
    <dgm:cxn modelId="{28EEE5D5-A8B9-4667-A213-56E2E9725469}" srcId="{A48940BE-9CE3-46CD-B341-BC8C5E412211}" destId="{0EA28ABA-BEEB-4667-963E-BF1F16FA47AA}" srcOrd="1" destOrd="0" parTransId="{D5EC5D7D-7D53-48CD-8E2C-C4E1A52A6F7F}" sibTransId="{BFF152D8-3162-41DB-B117-69D9270F97AD}"/>
    <dgm:cxn modelId="{7B96C5DE-6242-4E5A-AF3A-3B6887DAAE17}" type="presOf" srcId="{B6C3265A-DB64-433E-A0A6-E9256C4D9BE3}" destId="{7A32BC03-6DAF-4594-8795-D1700B396008}" srcOrd="0" destOrd="0" presId="urn:microsoft.com/office/officeart/2005/8/layout/vList2"/>
    <dgm:cxn modelId="{DE8585E0-AE77-4853-A4B0-D7727B1C7B28}" type="presOf" srcId="{E26D0556-D816-4141-BC72-72F4274838A3}" destId="{DCEB8FC4-F4FF-4D7A-AABE-F0EF9DCB27B9}" srcOrd="0" destOrd="0" presId="urn:microsoft.com/office/officeart/2005/8/layout/vList2"/>
    <dgm:cxn modelId="{E977BDE4-AB9C-4D0F-837A-3404C2D29C80}" type="presOf" srcId="{F65EA1AB-93B2-4807-9F11-5D252D84FE54}" destId="{DD8F8654-C939-49D8-9798-EEBB001DA9BA}" srcOrd="0" destOrd="0" presId="urn:microsoft.com/office/officeart/2005/8/layout/vList2"/>
    <dgm:cxn modelId="{F1775EE8-B1DF-4524-8B6F-CF28A91AE9CD}" type="presOf" srcId="{0EA28ABA-BEEB-4667-963E-BF1F16FA47AA}" destId="{9FB87C1A-3CB9-4FD6-91F2-CC8CC89634DB}" srcOrd="0" destOrd="0" presId="urn:microsoft.com/office/officeart/2005/8/layout/vList2"/>
    <dgm:cxn modelId="{BC6459EE-07FE-44D2-81B0-A29E014F47A3}" type="presOf" srcId="{0C8FD403-E387-4818-9FAA-0A483A678D15}" destId="{296E0C51-13AB-41AC-8082-CC7E14F65A85}" srcOrd="0" destOrd="0" presId="urn:microsoft.com/office/officeart/2005/8/layout/vList2"/>
    <dgm:cxn modelId="{7D839227-EB80-43D3-9B5C-ACA3095CBBF5}" type="presParOf" srcId="{7FDABA9A-9C8F-42E5-88BB-3A1CBBA39C37}" destId="{296E0C51-13AB-41AC-8082-CC7E14F65A85}" srcOrd="0" destOrd="0" presId="urn:microsoft.com/office/officeart/2005/8/layout/vList2"/>
    <dgm:cxn modelId="{5E0DD76D-CD24-4DF0-9937-0C2BD4654C01}" type="presParOf" srcId="{7FDABA9A-9C8F-42E5-88BB-3A1CBBA39C37}" destId="{AFEF8848-7515-4A3A-B5A9-2CC05BBE0629}" srcOrd="1" destOrd="0" presId="urn:microsoft.com/office/officeart/2005/8/layout/vList2"/>
    <dgm:cxn modelId="{94AE4093-4398-4A0C-9491-37D86499BAA9}" type="presParOf" srcId="{7FDABA9A-9C8F-42E5-88BB-3A1CBBA39C37}" destId="{9FB87C1A-3CB9-4FD6-91F2-CC8CC89634DB}" srcOrd="2" destOrd="0" presId="urn:microsoft.com/office/officeart/2005/8/layout/vList2"/>
    <dgm:cxn modelId="{6B2EC5DE-1940-4C97-AEBC-DBA521230535}" type="presParOf" srcId="{7FDABA9A-9C8F-42E5-88BB-3A1CBBA39C37}" destId="{4085E898-80B3-445C-A595-9C6F218EDA9A}" srcOrd="3" destOrd="0" presId="urn:microsoft.com/office/officeart/2005/8/layout/vList2"/>
    <dgm:cxn modelId="{083D4413-2DA4-4031-9FA9-E4E493645D7D}" type="presParOf" srcId="{7FDABA9A-9C8F-42E5-88BB-3A1CBBA39C37}" destId="{DCEB8FC4-F4FF-4D7A-AABE-F0EF9DCB27B9}" srcOrd="4" destOrd="0" presId="urn:microsoft.com/office/officeart/2005/8/layout/vList2"/>
    <dgm:cxn modelId="{3DD4C59F-17E8-4C94-AD00-B9BF7C567870}" type="presParOf" srcId="{7FDABA9A-9C8F-42E5-88BB-3A1CBBA39C37}" destId="{CAFF73ED-1D56-4C6A-830A-3373338D1731}" srcOrd="5" destOrd="0" presId="urn:microsoft.com/office/officeart/2005/8/layout/vList2"/>
    <dgm:cxn modelId="{F71817D0-191E-4120-B8E7-6BE7E6BE20DD}" type="presParOf" srcId="{7FDABA9A-9C8F-42E5-88BB-3A1CBBA39C37}" destId="{0C026CC7-56ED-4952-AC15-F700CAFB7F9B}" srcOrd="6" destOrd="0" presId="urn:microsoft.com/office/officeart/2005/8/layout/vList2"/>
    <dgm:cxn modelId="{C5585502-A5F8-41F3-A324-2B0F6D417102}" type="presParOf" srcId="{7FDABA9A-9C8F-42E5-88BB-3A1CBBA39C37}" destId="{BED80384-77E5-40EE-AF65-9242C7572D75}" srcOrd="7" destOrd="0" presId="urn:microsoft.com/office/officeart/2005/8/layout/vList2"/>
    <dgm:cxn modelId="{8F2A2776-4563-46D4-B031-2495DDFEDB2A}" type="presParOf" srcId="{7FDABA9A-9C8F-42E5-88BB-3A1CBBA39C37}" destId="{DD8F8654-C939-49D8-9798-EEBB001DA9BA}" srcOrd="8" destOrd="0" presId="urn:microsoft.com/office/officeart/2005/8/layout/vList2"/>
    <dgm:cxn modelId="{29FFF5EB-E4D3-4847-8423-9A924C6D7302}" type="presParOf" srcId="{7FDABA9A-9C8F-42E5-88BB-3A1CBBA39C37}" destId="{D28B0B12-C5CF-4D7B-8230-AA94286E5886}" srcOrd="9" destOrd="0" presId="urn:microsoft.com/office/officeart/2005/8/layout/vList2"/>
    <dgm:cxn modelId="{5A9332C1-9221-485D-80FA-E9BA20C5E91E}" type="presParOf" srcId="{7FDABA9A-9C8F-42E5-88BB-3A1CBBA39C37}" destId="{7A32BC03-6DAF-4594-8795-D1700B396008}" srcOrd="10" destOrd="0" presId="urn:microsoft.com/office/officeart/2005/8/layout/vList2"/>
    <dgm:cxn modelId="{35E1F76B-159C-4266-9FE8-6C69475C19E0}" type="presParOf" srcId="{7FDABA9A-9C8F-42E5-88BB-3A1CBBA39C37}" destId="{CD1BE63B-B142-4911-AE32-4D1C57FE7673}" srcOrd="11" destOrd="0" presId="urn:microsoft.com/office/officeart/2005/8/layout/vList2"/>
    <dgm:cxn modelId="{E9D23146-7A8D-4CA3-AAA8-EB5BAEF02019}" type="presParOf" srcId="{7FDABA9A-9C8F-42E5-88BB-3A1CBBA39C37}" destId="{316CD2A6-7419-4CC8-8C11-47A8690EAD66}"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D748D0-8869-40B1-BB87-8A7273405F3C}">
      <dsp:nvSpPr>
        <dsp:cNvPr id="0" name=""/>
        <dsp:cNvSpPr/>
      </dsp:nvSpPr>
      <dsp:spPr>
        <a:xfrm>
          <a:off x="0" y="4601"/>
          <a:ext cx="6513603" cy="98020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DAC177-7D9E-471D-B5F8-086AE12ACF2D}">
      <dsp:nvSpPr>
        <dsp:cNvPr id="0" name=""/>
        <dsp:cNvSpPr/>
      </dsp:nvSpPr>
      <dsp:spPr>
        <a:xfrm flipH="1" flipV="1">
          <a:off x="231845" y="756835"/>
          <a:ext cx="293902" cy="266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AF787B-7F56-4562-AC14-DB7E8843D47D}">
      <dsp:nvSpPr>
        <dsp:cNvPr id="0" name=""/>
        <dsp:cNvSpPr/>
      </dsp:nvSpPr>
      <dsp:spPr>
        <a:xfrm>
          <a:off x="1132137" y="4601"/>
          <a:ext cx="5381466" cy="980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38" tIns="103738" rIns="103738" bIns="103738" numCol="1" spcCol="1270" anchor="ctr" anchorCtr="0">
          <a:noAutofit/>
        </a:bodyPr>
        <a:lstStyle/>
        <a:p>
          <a:pPr marL="0" lvl="0" indent="0" algn="l" defTabSz="844550">
            <a:lnSpc>
              <a:spcPct val="100000"/>
            </a:lnSpc>
            <a:spcBef>
              <a:spcPct val="0"/>
            </a:spcBef>
            <a:spcAft>
              <a:spcPct val="35000"/>
            </a:spcAft>
            <a:buNone/>
          </a:pPr>
          <a:r>
            <a:rPr lang="en-US" sz="1900" kern="1200"/>
            <a:t>% of LEAP beneficiaries with active NHIS</a:t>
          </a:r>
        </a:p>
      </dsp:txBody>
      <dsp:txXfrm>
        <a:off x="1132137" y="4601"/>
        <a:ext cx="5381466" cy="980205"/>
      </dsp:txXfrm>
    </dsp:sp>
    <dsp:sp modelId="{6A052039-BB6B-4CE1-A712-A47DA60086ED}">
      <dsp:nvSpPr>
        <dsp:cNvPr id="0" name=""/>
        <dsp:cNvSpPr/>
      </dsp:nvSpPr>
      <dsp:spPr>
        <a:xfrm>
          <a:off x="0" y="1229859"/>
          <a:ext cx="6513603" cy="98020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30310F-74EB-406A-A65D-126660D10698}">
      <dsp:nvSpPr>
        <dsp:cNvPr id="0" name=""/>
        <dsp:cNvSpPr/>
      </dsp:nvSpPr>
      <dsp:spPr>
        <a:xfrm>
          <a:off x="296512" y="1450405"/>
          <a:ext cx="539113" cy="53911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031FEF9-E611-47F0-9E4C-92546ABF3C96}">
      <dsp:nvSpPr>
        <dsp:cNvPr id="0" name=""/>
        <dsp:cNvSpPr/>
      </dsp:nvSpPr>
      <dsp:spPr>
        <a:xfrm>
          <a:off x="1132137" y="1229859"/>
          <a:ext cx="5381466" cy="980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38" tIns="103738" rIns="103738" bIns="103738" numCol="1" spcCol="1270" anchor="ctr" anchorCtr="0">
          <a:noAutofit/>
        </a:bodyPr>
        <a:lstStyle/>
        <a:p>
          <a:pPr marL="0" lvl="0" indent="0" algn="l" defTabSz="844550">
            <a:lnSpc>
              <a:spcPct val="100000"/>
            </a:lnSpc>
            <a:spcBef>
              <a:spcPct val="0"/>
            </a:spcBef>
            <a:spcAft>
              <a:spcPct val="35000"/>
            </a:spcAft>
            <a:buNone/>
          </a:pPr>
          <a:r>
            <a:rPr lang="en-US" sz="1900" kern="1200"/>
            <a:t>% of inactive LEAP memberships renewed</a:t>
          </a:r>
        </a:p>
      </dsp:txBody>
      <dsp:txXfrm>
        <a:off x="1132137" y="1229859"/>
        <a:ext cx="5381466" cy="980205"/>
      </dsp:txXfrm>
    </dsp:sp>
    <dsp:sp modelId="{BD20E2CE-4AA2-45B2-B491-E715EBF30695}">
      <dsp:nvSpPr>
        <dsp:cNvPr id="0" name=""/>
        <dsp:cNvSpPr/>
      </dsp:nvSpPr>
      <dsp:spPr>
        <a:xfrm>
          <a:off x="0" y="2455116"/>
          <a:ext cx="6513603" cy="98020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EEC02D-D0A0-4AB7-B2EC-7984CE1C6560}">
      <dsp:nvSpPr>
        <dsp:cNvPr id="0" name=""/>
        <dsp:cNvSpPr/>
      </dsp:nvSpPr>
      <dsp:spPr>
        <a:xfrm>
          <a:off x="296512" y="2675662"/>
          <a:ext cx="539113" cy="539113"/>
        </a:xfrm>
        <a:prstGeom prst="rect">
          <a:avLst/>
        </a:prstGeom>
        <a:solidFill>
          <a:schemeClr val="bg1">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D7118E-792C-4140-AA5A-E133F3F18D79}">
      <dsp:nvSpPr>
        <dsp:cNvPr id="0" name=""/>
        <dsp:cNvSpPr/>
      </dsp:nvSpPr>
      <dsp:spPr>
        <a:xfrm>
          <a:off x="1132137" y="2455116"/>
          <a:ext cx="5381466" cy="980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38" tIns="103738" rIns="103738" bIns="103738" numCol="1" spcCol="1270" anchor="ctr" anchorCtr="0">
          <a:noAutofit/>
        </a:bodyPr>
        <a:lstStyle/>
        <a:p>
          <a:pPr marL="0" lvl="0" indent="0" algn="l" defTabSz="844550">
            <a:lnSpc>
              <a:spcPct val="100000"/>
            </a:lnSpc>
            <a:spcBef>
              <a:spcPct val="0"/>
            </a:spcBef>
            <a:spcAft>
              <a:spcPct val="35000"/>
            </a:spcAft>
            <a:buNone/>
          </a:pPr>
          <a:r>
            <a:rPr lang="en-US" sz="1900" kern="1200">
              <a:latin typeface="Calibri Light" panose="020F0302020204030204"/>
            </a:rPr>
            <a:t># of LEAP beneficiaries registered</a:t>
          </a:r>
        </a:p>
      </dsp:txBody>
      <dsp:txXfrm>
        <a:off x="1132137" y="2455116"/>
        <a:ext cx="5381466" cy="980205"/>
      </dsp:txXfrm>
    </dsp:sp>
    <dsp:sp modelId="{0A54DA44-D911-4A4C-B1EA-C4A4F59D2257}">
      <dsp:nvSpPr>
        <dsp:cNvPr id="0" name=""/>
        <dsp:cNvSpPr/>
      </dsp:nvSpPr>
      <dsp:spPr>
        <a:xfrm>
          <a:off x="0" y="3680373"/>
          <a:ext cx="6513603" cy="980205"/>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1C4AF4-7C4E-45DB-BDFA-25D4463FB459}">
      <dsp:nvSpPr>
        <dsp:cNvPr id="0" name=""/>
        <dsp:cNvSpPr/>
      </dsp:nvSpPr>
      <dsp:spPr>
        <a:xfrm>
          <a:off x="296512" y="3900920"/>
          <a:ext cx="539113" cy="539113"/>
        </a:xfrm>
        <a:prstGeom prst="rect">
          <a:avLst/>
        </a:prstGeom>
        <a:solidFill>
          <a:schemeClr val="bg1">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5AE258-52DF-410A-8E4C-0B42306E96F0}">
      <dsp:nvSpPr>
        <dsp:cNvPr id="0" name=""/>
        <dsp:cNvSpPr/>
      </dsp:nvSpPr>
      <dsp:spPr>
        <a:xfrm>
          <a:off x="1132137" y="3680373"/>
          <a:ext cx="5381466" cy="980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38" tIns="103738" rIns="103738" bIns="103738" numCol="1" spcCol="1270" anchor="ctr" anchorCtr="0">
          <a:noAutofit/>
        </a:bodyPr>
        <a:lstStyle/>
        <a:p>
          <a:pPr marL="0" lvl="0" indent="0" algn="l" defTabSz="844550" rtl="0">
            <a:lnSpc>
              <a:spcPct val="100000"/>
            </a:lnSpc>
            <a:spcBef>
              <a:spcPct val="0"/>
            </a:spcBef>
            <a:spcAft>
              <a:spcPct val="35000"/>
            </a:spcAft>
            <a:buNone/>
          </a:pPr>
          <a:r>
            <a:rPr lang="en-US" sz="1900" kern="1200">
              <a:latin typeface="Calibri Light" panose="020F0302020204030204"/>
            </a:rPr>
            <a:t># of Indigents registered</a:t>
          </a:r>
        </a:p>
      </dsp:txBody>
      <dsp:txXfrm>
        <a:off x="1132137" y="3680373"/>
        <a:ext cx="5381466" cy="980205"/>
      </dsp:txXfrm>
    </dsp:sp>
    <dsp:sp modelId="{C7813C76-90F5-4E5F-BB43-06DAD1040A42}">
      <dsp:nvSpPr>
        <dsp:cNvPr id="0" name=""/>
        <dsp:cNvSpPr/>
      </dsp:nvSpPr>
      <dsp:spPr>
        <a:xfrm>
          <a:off x="0" y="4905631"/>
          <a:ext cx="6513603" cy="980205"/>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B57CA5-EC63-4466-B0FB-9A2E9DD281DA}">
      <dsp:nvSpPr>
        <dsp:cNvPr id="0" name=""/>
        <dsp:cNvSpPr/>
      </dsp:nvSpPr>
      <dsp:spPr>
        <a:xfrm>
          <a:off x="296512" y="5126177"/>
          <a:ext cx="539113" cy="53911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1F593D-5730-433A-ADB6-72CDB1A122A5}">
      <dsp:nvSpPr>
        <dsp:cNvPr id="0" name=""/>
        <dsp:cNvSpPr/>
      </dsp:nvSpPr>
      <dsp:spPr>
        <a:xfrm>
          <a:off x="1132137" y="4905631"/>
          <a:ext cx="5381466" cy="9802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738" tIns="103738" rIns="103738" bIns="103738" numCol="1" spcCol="1270" anchor="ctr" anchorCtr="0">
          <a:noAutofit/>
        </a:bodyPr>
        <a:lstStyle/>
        <a:p>
          <a:pPr marL="0" lvl="0" indent="0" algn="l" defTabSz="844550">
            <a:lnSpc>
              <a:spcPct val="100000"/>
            </a:lnSpc>
            <a:spcBef>
              <a:spcPct val="0"/>
            </a:spcBef>
            <a:spcAft>
              <a:spcPct val="35000"/>
            </a:spcAft>
            <a:buNone/>
          </a:pPr>
          <a:r>
            <a:rPr lang="en-US" sz="1900" kern="1200">
              <a:latin typeface="Calibri Light" panose="020F0302020204030204"/>
            </a:rPr>
            <a:t># of NHIS</a:t>
          </a:r>
          <a:r>
            <a:rPr lang="en-US" sz="1900" kern="1200"/>
            <a:t> and DSWCD Staff </a:t>
          </a:r>
          <a:r>
            <a:rPr lang="en-US" sz="1900" kern="1200">
              <a:latin typeface="Calibri Light" panose="020F0302020204030204"/>
            </a:rPr>
            <a:t>sensitized</a:t>
          </a:r>
          <a:r>
            <a:rPr lang="en-US" sz="1900" kern="1200"/>
            <a:t> on </a:t>
          </a:r>
          <a:r>
            <a:rPr lang="en-US" sz="1900" kern="1200">
              <a:latin typeface="Calibri Light" panose="020F0302020204030204"/>
            </a:rPr>
            <a:t>LEAP enrolment &amp;</a:t>
          </a:r>
          <a:r>
            <a:rPr lang="en-US" sz="1900" kern="1200"/>
            <a:t> </a:t>
          </a:r>
          <a:r>
            <a:rPr lang="en-US" sz="1900" kern="1200">
              <a:latin typeface="Calibri Light" panose="020F0302020204030204"/>
            </a:rPr>
            <a:t>renewal </a:t>
          </a:r>
          <a:r>
            <a:rPr lang="en-US" sz="1900" kern="1200"/>
            <a:t>procedures</a:t>
          </a:r>
        </a:p>
      </dsp:txBody>
      <dsp:txXfrm>
        <a:off x="1132137" y="4905631"/>
        <a:ext cx="5381466" cy="9802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9CCE0B-8AA2-42D0-9DE3-9A832E011ABE}">
      <dsp:nvSpPr>
        <dsp:cNvPr id="0" name=""/>
        <dsp:cNvSpPr/>
      </dsp:nvSpPr>
      <dsp:spPr>
        <a:xfrm>
          <a:off x="0" y="4597"/>
          <a:ext cx="6513603" cy="97937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15B678-6F55-476A-9C09-7D265AC9F9BE}">
      <dsp:nvSpPr>
        <dsp:cNvPr id="0" name=""/>
        <dsp:cNvSpPr/>
      </dsp:nvSpPr>
      <dsp:spPr>
        <a:xfrm>
          <a:off x="296259" y="224956"/>
          <a:ext cx="538654" cy="53865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E35EBF-2731-43FE-BF27-7DDD74A6F4B0}">
      <dsp:nvSpPr>
        <dsp:cNvPr id="0" name=""/>
        <dsp:cNvSpPr/>
      </dsp:nvSpPr>
      <dsp:spPr>
        <a:xfrm>
          <a:off x="1131174" y="4597"/>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844550">
            <a:lnSpc>
              <a:spcPct val="90000"/>
            </a:lnSpc>
            <a:spcBef>
              <a:spcPct val="0"/>
            </a:spcBef>
            <a:spcAft>
              <a:spcPct val="35000"/>
            </a:spcAft>
            <a:buNone/>
          </a:pPr>
          <a:r>
            <a:rPr lang="en-US" sz="1900" kern="1200"/>
            <a:t>% of LEAP households receiving at least 1 quarterly home visit from CHO</a:t>
          </a:r>
        </a:p>
      </dsp:txBody>
      <dsp:txXfrm>
        <a:off x="1131174" y="4597"/>
        <a:ext cx="5382429" cy="979371"/>
      </dsp:txXfrm>
    </dsp:sp>
    <dsp:sp modelId="{24873D28-1DEF-4CDB-A5F1-B467E0A38098}">
      <dsp:nvSpPr>
        <dsp:cNvPr id="0" name=""/>
        <dsp:cNvSpPr/>
      </dsp:nvSpPr>
      <dsp:spPr>
        <a:xfrm>
          <a:off x="0" y="1228812"/>
          <a:ext cx="6513603" cy="97937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5E7812-EFEC-45FC-80D8-8546AACA7893}">
      <dsp:nvSpPr>
        <dsp:cNvPr id="0" name=""/>
        <dsp:cNvSpPr/>
      </dsp:nvSpPr>
      <dsp:spPr>
        <a:xfrm flipH="1" flipV="1">
          <a:off x="335886" y="2157076"/>
          <a:ext cx="319492" cy="5162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7BAE48-37A2-441D-8C9C-1C068CE42CD8}">
      <dsp:nvSpPr>
        <dsp:cNvPr id="0" name=""/>
        <dsp:cNvSpPr/>
      </dsp:nvSpPr>
      <dsp:spPr>
        <a:xfrm>
          <a:off x="1131174" y="1228812"/>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844550" rtl="0">
            <a:lnSpc>
              <a:spcPct val="90000"/>
            </a:lnSpc>
            <a:spcBef>
              <a:spcPct val="0"/>
            </a:spcBef>
            <a:spcAft>
              <a:spcPct val="35000"/>
            </a:spcAft>
            <a:buNone/>
          </a:pPr>
          <a:r>
            <a:rPr lang="en-US" sz="1900" kern="1200"/>
            <a:t># of LEAP household members identified as needing </a:t>
          </a:r>
          <a:r>
            <a:rPr lang="en-US" sz="1900" kern="1200">
              <a:latin typeface="Calibri Light" panose="020F0302020204030204"/>
            </a:rPr>
            <a:t>NHIS</a:t>
          </a:r>
          <a:r>
            <a:rPr lang="en-US" sz="1900" kern="1200"/>
            <a:t> and referred to NHIS</a:t>
          </a:r>
          <a:r>
            <a:rPr lang="en-US" sz="1900" kern="1200">
              <a:latin typeface="Calibri Light" panose="020F0302020204030204"/>
            </a:rPr>
            <a:t> for registration / renewal</a:t>
          </a:r>
          <a:endParaRPr lang="en-US" sz="1900" kern="1200"/>
        </a:p>
      </dsp:txBody>
      <dsp:txXfrm>
        <a:off x="1131174" y="1228812"/>
        <a:ext cx="5382429" cy="979371"/>
      </dsp:txXfrm>
    </dsp:sp>
    <dsp:sp modelId="{9211B09C-69B2-40E1-9335-8A6F8826E90D}">
      <dsp:nvSpPr>
        <dsp:cNvPr id="0" name=""/>
        <dsp:cNvSpPr/>
      </dsp:nvSpPr>
      <dsp:spPr>
        <a:xfrm>
          <a:off x="0" y="2453027"/>
          <a:ext cx="6513603" cy="97937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373839-3FA8-488D-893A-12ED421654A7}">
      <dsp:nvSpPr>
        <dsp:cNvPr id="0" name=""/>
        <dsp:cNvSpPr/>
      </dsp:nvSpPr>
      <dsp:spPr>
        <a:xfrm>
          <a:off x="296259" y="2673385"/>
          <a:ext cx="538654" cy="53865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B0082C-AB09-4C17-A9A2-12C538ADA389}">
      <dsp:nvSpPr>
        <dsp:cNvPr id="0" name=""/>
        <dsp:cNvSpPr/>
      </dsp:nvSpPr>
      <dsp:spPr>
        <a:xfrm>
          <a:off x="1131174" y="2453027"/>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844550">
            <a:lnSpc>
              <a:spcPct val="90000"/>
            </a:lnSpc>
            <a:spcBef>
              <a:spcPct val="0"/>
            </a:spcBef>
            <a:spcAft>
              <a:spcPct val="35000"/>
            </a:spcAft>
            <a:buNone/>
          </a:pPr>
          <a:r>
            <a:rPr lang="en-US" sz="1900" kern="1200"/>
            <a:t># of and % of children in LEAP households provided with vaccines and growth monitoring</a:t>
          </a:r>
        </a:p>
      </dsp:txBody>
      <dsp:txXfrm>
        <a:off x="1131174" y="2453027"/>
        <a:ext cx="5382429" cy="979371"/>
      </dsp:txXfrm>
    </dsp:sp>
    <dsp:sp modelId="{2D2EC9F4-F723-4755-8D2A-116B3F34067F}">
      <dsp:nvSpPr>
        <dsp:cNvPr id="0" name=""/>
        <dsp:cNvSpPr/>
      </dsp:nvSpPr>
      <dsp:spPr>
        <a:xfrm>
          <a:off x="0" y="3677241"/>
          <a:ext cx="6513603" cy="97937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CE63F24-6699-4865-9664-63DF033DE679}">
      <dsp:nvSpPr>
        <dsp:cNvPr id="0" name=""/>
        <dsp:cNvSpPr/>
      </dsp:nvSpPr>
      <dsp:spPr>
        <a:xfrm>
          <a:off x="296259" y="3897600"/>
          <a:ext cx="538654" cy="538654"/>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EDFAA61-6CE6-4453-AEAD-7B997CE0DEC1}">
      <dsp:nvSpPr>
        <dsp:cNvPr id="0" name=""/>
        <dsp:cNvSpPr/>
      </dsp:nvSpPr>
      <dsp:spPr>
        <a:xfrm>
          <a:off x="1131174" y="3677241"/>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844550">
            <a:lnSpc>
              <a:spcPct val="90000"/>
            </a:lnSpc>
            <a:spcBef>
              <a:spcPct val="0"/>
            </a:spcBef>
            <a:spcAft>
              <a:spcPct val="35000"/>
            </a:spcAft>
            <a:buNone/>
          </a:pPr>
          <a:r>
            <a:rPr lang="en-US" sz="1900" kern="1200"/>
            <a:t># of mothers given pre- or post-natal care</a:t>
          </a:r>
        </a:p>
      </dsp:txBody>
      <dsp:txXfrm>
        <a:off x="1131174" y="3677241"/>
        <a:ext cx="5382429" cy="979371"/>
      </dsp:txXfrm>
    </dsp:sp>
    <dsp:sp modelId="{1195DC23-06BF-476E-8C17-725355C4B01B}">
      <dsp:nvSpPr>
        <dsp:cNvPr id="0" name=""/>
        <dsp:cNvSpPr/>
      </dsp:nvSpPr>
      <dsp:spPr>
        <a:xfrm>
          <a:off x="0" y="4901456"/>
          <a:ext cx="6513603" cy="979371"/>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D49D41-26B5-40DC-B5B6-41D598790FE3}">
      <dsp:nvSpPr>
        <dsp:cNvPr id="0" name=""/>
        <dsp:cNvSpPr/>
      </dsp:nvSpPr>
      <dsp:spPr>
        <a:xfrm>
          <a:off x="296259" y="5121814"/>
          <a:ext cx="538654" cy="538654"/>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ED49F7-69A9-4DB4-8813-E41256867540}">
      <dsp:nvSpPr>
        <dsp:cNvPr id="0" name=""/>
        <dsp:cNvSpPr/>
      </dsp:nvSpPr>
      <dsp:spPr>
        <a:xfrm>
          <a:off x="1131174" y="4901456"/>
          <a:ext cx="5382429" cy="9793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3650" tIns="103650" rIns="103650" bIns="103650" numCol="1" spcCol="1270" anchor="ctr" anchorCtr="0">
          <a:noAutofit/>
        </a:bodyPr>
        <a:lstStyle/>
        <a:p>
          <a:pPr marL="0" lvl="0" indent="0" algn="l" defTabSz="844550" rtl="0">
            <a:lnSpc>
              <a:spcPct val="90000"/>
            </a:lnSpc>
            <a:spcBef>
              <a:spcPct val="0"/>
            </a:spcBef>
            <a:spcAft>
              <a:spcPct val="35000"/>
            </a:spcAft>
            <a:buNone/>
          </a:pPr>
          <a:r>
            <a:rPr lang="en-US" sz="1900" kern="1200"/>
            <a:t># of </a:t>
          </a:r>
          <a:r>
            <a:rPr lang="en-US" sz="1900" kern="1200">
              <a:latin typeface="Calibri Light" panose="020F0302020204030204"/>
            </a:rPr>
            <a:t>high-risk</a:t>
          </a:r>
          <a:r>
            <a:rPr lang="en-US" sz="1900" kern="1200"/>
            <a:t> cases referred to </a:t>
          </a:r>
          <a:r>
            <a:rPr lang="en-US" sz="1900" kern="1200">
              <a:latin typeface="Calibri Light" panose="020F0302020204030204"/>
            </a:rPr>
            <a:t>Department of Social Welfare &amp; Community Development</a:t>
          </a:r>
          <a:endParaRPr lang="en-US" sz="1900" kern="1200"/>
        </a:p>
      </dsp:txBody>
      <dsp:txXfrm>
        <a:off x="1131174" y="4901456"/>
        <a:ext cx="5382429" cy="9793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6E0C51-13AB-41AC-8082-CC7E14F65A85}">
      <dsp:nvSpPr>
        <dsp:cNvPr id="0" name=""/>
        <dsp:cNvSpPr/>
      </dsp:nvSpPr>
      <dsp:spPr>
        <a:xfrm>
          <a:off x="0" y="123668"/>
          <a:ext cx="11177007"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latin typeface="Calibri Light" panose="020F0302020204030204"/>
            </a:rPr>
            <a:t>Conduct ISSOPs trainings for other service providers in MMDA (e.g., GHS, GES, GPS, DOVVSU, NGOs, RHCs, etc.)</a:t>
          </a:r>
          <a:endParaRPr lang="en-US" sz="1900" kern="1200"/>
        </a:p>
      </dsp:txBody>
      <dsp:txXfrm>
        <a:off x="36845" y="160513"/>
        <a:ext cx="11103317" cy="681087"/>
      </dsp:txXfrm>
    </dsp:sp>
    <dsp:sp modelId="{9FB87C1A-3CB9-4FD6-91F2-CC8CC89634DB}">
      <dsp:nvSpPr>
        <dsp:cNvPr id="0" name=""/>
        <dsp:cNvSpPr/>
      </dsp:nvSpPr>
      <dsp:spPr>
        <a:xfrm>
          <a:off x="0" y="933166"/>
          <a:ext cx="11177007"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latin typeface="Calibri Light" panose="020F0302020204030204"/>
            </a:rPr>
            <a:t>Quality inter-sectoral case management, referrals and follow-up. </a:t>
          </a:r>
          <a:r>
            <a:rPr lang="en-US" sz="1900" kern="1200"/>
            <a:t>Enter all cases on SWIMS</a:t>
          </a:r>
          <a:r>
            <a:rPr lang="en-US" sz="1900" kern="1200">
              <a:latin typeface="Calibri Light" panose="020F0302020204030204"/>
            </a:rPr>
            <a:t>.</a:t>
          </a:r>
        </a:p>
      </dsp:txBody>
      <dsp:txXfrm>
        <a:off x="36845" y="970011"/>
        <a:ext cx="11103317" cy="681087"/>
      </dsp:txXfrm>
    </dsp:sp>
    <dsp:sp modelId="{DCEB8FC4-F4FF-4D7A-AABE-F0EF9DCB27B9}">
      <dsp:nvSpPr>
        <dsp:cNvPr id="0" name=""/>
        <dsp:cNvSpPr/>
      </dsp:nvSpPr>
      <dsp:spPr>
        <a:xfrm>
          <a:off x="0" y="1742664"/>
          <a:ext cx="11177007"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latin typeface="Calibri Light" panose="020F0302020204030204"/>
            </a:rPr>
            <a:t>Closure of sub-standard Residential Homes for Children (RHCs) in MMDA</a:t>
          </a:r>
          <a:endParaRPr lang="en-US" sz="1900" kern="1200"/>
        </a:p>
      </dsp:txBody>
      <dsp:txXfrm>
        <a:off x="36845" y="1779509"/>
        <a:ext cx="11103317" cy="681087"/>
      </dsp:txXfrm>
    </dsp:sp>
    <dsp:sp modelId="{0C026CC7-56ED-4952-AC15-F700CAFB7F9B}">
      <dsp:nvSpPr>
        <dsp:cNvPr id="0" name=""/>
        <dsp:cNvSpPr/>
      </dsp:nvSpPr>
      <dsp:spPr>
        <a:xfrm>
          <a:off x="0" y="2552162"/>
          <a:ext cx="11177007"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latin typeface="Calibri Light" panose="020F0302020204030204"/>
            </a:rPr>
            <a:t>Profiling and family reunification/placement</a:t>
          </a:r>
          <a:r>
            <a:rPr lang="en-US" sz="1900" kern="1200"/>
            <a:t> </a:t>
          </a:r>
          <a:r>
            <a:rPr lang="en-US" sz="1900" kern="1200">
              <a:latin typeface="Calibri Light" panose="020F0302020204030204"/>
            </a:rPr>
            <a:t>in alternative care for children</a:t>
          </a:r>
          <a:r>
            <a:rPr lang="en-US" sz="1900" kern="1200"/>
            <a:t> in </a:t>
          </a:r>
          <a:r>
            <a:rPr lang="en-US" sz="1900" kern="1200">
              <a:latin typeface="Calibri Light" panose="020F0302020204030204"/>
            </a:rPr>
            <a:t>RHCs. Identification</a:t>
          </a:r>
          <a:r>
            <a:rPr lang="en-US" sz="1900" kern="1200"/>
            <a:t> of foster parents</a:t>
          </a:r>
        </a:p>
      </dsp:txBody>
      <dsp:txXfrm>
        <a:off x="36845" y="2589007"/>
        <a:ext cx="11103317" cy="681087"/>
      </dsp:txXfrm>
    </dsp:sp>
    <dsp:sp modelId="{DD8F8654-C939-49D8-9798-EEBB001DA9BA}">
      <dsp:nvSpPr>
        <dsp:cNvPr id="0" name=""/>
        <dsp:cNvSpPr/>
      </dsp:nvSpPr>
      <dsp:spPr>
        <a:xfrm>
          <a:off x="0" y="3361660"/>
          <a:ext cx="11177007"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latin typeface="Calibri Light" panose="020F0302020204030204"/>
            </a:rPr>
            <a:t>Support free NHIS enrolment/renewal of LEAP Households </a:t>
          </a:r>
        </a:p>
      </dsp:txBody>
      <dsp:txXfrm>
        <a:off x="36845" y="3398505"/>
        <a:ext cx="11103317" cy="681087"/>
      </dsp:txXfrm>
    </dsp:sp>
    <dsp:sp modelId="{7A32BC03-6DAF-4594-8795-D1700B396008}">
      <dsp:nvSpPr>
        <dsp:cNvPr id="0" name=""/>
        <dsp:cNvSpPr/>
      </dsp:nvSpPr>
      <dsp:spPr>
        <a:xfrm>
          <a:off x="0" y="4171158"/>
          <a:ext cx="11177007"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latin typeface="Calibri Light" panose="020F0302020204030204"/>
            </a:rPr>
            <a:t>Use CP Toolkit for community engagement on Child Protection, GBV, etc. Report results via CP Toolkit App. </a:t>
          </a:r>
        </a:p>
      </dsp:txBody>
      <dsp:txXfrm>
        <a:off x="36845" y="4208003"/>
        <a:ext cx="11103317" cy="681087"/>
      </dsp:txXfrm>
    </dsp:sp>
    <dsp:sp modelId="{316CD2A6-7419-4CC8-8C11-47A8690EAD66}">
      <dsp:nvSpPr>
        <dsp:cNvPr id="0" name=""/>
        <dsp:cNvSpPr/>
      </dsp:nvSpPr>
      <dsp:spPr>
        <a:xfrm>
          <a:off x="0" y="4980656"/>
          <a:ext cx="11177007" cy="75477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en-US" sz="1900" kern="1200">
              <a:latin typeface="Calibri Light" panose="020F0302020204030204"/>
            </a:rPr>
            <a:t>Report successes, challenges during Social Services sub-committee meetings and Regional Monitoring Visits </a:t>
          </a:r>
        </a:p>
      </dsp:txBody>
      <dsp:txXfrm>
        <a:off x="36845" y="5017501"/>
        <a:ext cx="11103317" cy="68108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7E16CB-F859-40F0-AEA8-31D8C423611B}" type="datetimeFigureOut">
              <a:rPr lang="en-US" smtClean="0"/>
              <a:t>5/26/2022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A84A93-80BC-4BDC-9989-A55CFA8DA5B4}" type="slidenum">
              <a:rPr lang="en-US" smtClean="0"/>
              <a:t>‹#›</a:t>
            </a:fld>
            <a:endParaRPr lang="en-US"/>
          </a:p>
        </p:txBody>
      </p:sp>
    </p:spTree>
    <p:extLst>
      <p:ext uri="{BB962C8B-B14F-4D97-AF65-F5344CB8AC3E}">
        <p14:creationId xmlns:p14="http://schemas.microsoft.com/office/powerpoint/2010/main" val="2097243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AB95E1F-0E16-9041-B7F2-F780B1DFEBE7}" type="slidenum">
              <a:rPr lang="en-US" smtClean="0"/>
              <a:t>1</a:t>
            </a:fld>
            <a:endParaRPr lang="en-US"/>
          </a:p>
        </p:txBody>
      </p:sp>
    </p:spTree>
    <p:extLst>
      <p:ext uri="{BB962C8B-B14F-4D97-AF65-F5344CB8AC3E}">
        <p14:creationId xmlns:p14="http://schemas.microsoft.com/office/powerpoint/2010/main" val="3007959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DA84A93-80BC-4BDC-9989-A55CFA8DA5B4}" type="slidenum">
              <a:rPr lang="en-US" smtClean="0"/>
              <a:t>5</a:t>
            </a:fld>
            <a:endParaRPr lang="en-US"/>
          </a:p>
        </p:txBody>
      </p:sp>
    </p:spTree>
    <p:extLst>
      <p:ext uri="{BB962C8B-B14F-4D97-AF65-F5344CB8AC3E}">
        <p14:creationId xmlns:p14="http://schemas.microsoft.com/office/powerpoint/2010/main" val="33565983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Linkages system would offer a framework within which all sectors playing a role in meeting the needs of vulnerable people are required to communicate and act together, so that the dynamic, multidimensional and complex nature of their vulnerabilities are met. </a:t>
            </a:r>
          </a:p>
          <a:p>
            <a:endParaRPr lang="en-US">
              <a:cs typeface="Calibri"/>
            </a:endParaRPr>
          </a:p>
        </p:txBody>
      </p:sp>
      <p:sp>
        <p:nvSpPr>
          <p:cNvPr id="4" name="Slide Number Placeholder 3"/>
          <p:cNvSpPr>
            <a:spLocks noGrp="1"/>
          </p:cNvSpPr>
          <p:nvPr>
            <p:ph type="sldNum" sz="quarter" idx="5"/>
          </p:nvPr>
        </p:nvSpPr>
        <p:spPr/>
        <p:txBody>
          <a:bodyPr/>
          <a:lstStyle/>
          <a:p>
            <a:fld id="{0DA84A93-80BC-4BDC-9989-A55CFA8DA5B4}" type="slidenum">
              <a:rPr lang="en-US" smtClean="0"/>
              <a:t>10</a:t>
            </a:fld>
            <a:endParaRPr lang="en-US"/>
          </a:p>
        </p:txBody>
      </p:sp>
    </p:spTree>
    <p:extLst>
      <p:ext uri="{BB962C8B-B14F-4D97-AF65-F5344CB8AC3E}">
        <p14:creationId xmlns:p14="http://schemas.microsoft.com/office/powerpoint/2010/main" val="16429295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09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097F8A03-6595-48EB-B36C-90AAFEC05244}" type="slidenum">
              <a:rPr lang="en-US" altLang="en-US" smtClean="0">
                <a:solidFill>
                  <a:srgbClr val="000000"/>
                </a:solidFill>
              </a:rPr>
              <a:pPr/>
              <a:t>16</a:t>
            </a:fld>
            <a:endParaRPr lang="en-US" altLang="en-US">
              <a:solidFill>
                <a:srgbClr val="000000"/>
              </a:solidFill>
            </a:endParaRPr>
          </a:p>
        </p:txBody>
      </p:sp>
    </p:spTree>
    <p:extLst>
      <p:ext uri="{BB962C8B-B14F-4D97-AF65-F5344CB8AC3E}">
        <p14:creationId xmlns:p14="http://schemas.microsoft.com/office/powerpoint/2010/main" val="4701650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B229792-D087-436D-9EEA-B0446BC3EF8C}" type="slidenum">
              <a:rPr lang="en-US" smtClean="0"/>
              <a:t>18</a:t>
            </a:fld>
            <a:endParaRPr lang="en-US"/>
          </a:p>
        </p:txBody>
      </p:sp>
    </p:spTree>
    <p:extLst>
      <p:ext uri="{BB962C8B-B14F-4D97-AF65-F5344CB8AC3E}">
        <p14:creationId xmlns:p14="http://schemas.microsoft.com/office/powerpoint/2010/main" val="1180826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A84A93-80BC-4BDC-9989-A55CFA8DA5B4}" type="slidenum">
              <a:rPr lang="en-US" smtClean="0"/>
              <a:t>19</a:t>
            </a:fld>
            <a:endParaRPr lang="en-US"/>
          </a:p>
        </p:txBody>
      </p:sp>
    </p:spTree>
    <p:extLst>
      <p:ext uri="{BB962C8B-B14F-4D97-AF65-F5344CB8AC3E}">
        <p14:creationId xmlns:p14="http://schemas.microsoft.com/office/powerpoint/2010/main" val="20309189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B229792-D087-436D-9EEA-B0446BC3EF8C}" type="slidenum">
              <a:rPr lang="en-US" smtClean="0"/>
              <a:t>21</a:t>
            </a:fld>
            <a:endParaRPr lang="en-US"/>
          </a:p>
        </p:txBody>
      </p:sp>
    </p:spTree>
    <p:extLst>
      <p:ext uri="{BB962C8B-B14F-4D97-AF65-F5344CB8AC3E}">
        <p14:creationId xmlns:p14="http://schemas.microsoft.com/office/powerpoint/2010/main" val="16363256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DA84A93-80BC-4BDC-9989-A55CFA8DA5B4}" type="slidenum">
              <a:rPr lang="en-US" smtClean="0"/>
              <a:t>22</a:t>
            </a:fld>
            <a:endParaRPr lang="en-US"/>
          </a:p>
        </p:txBody>
      </p:sp>
    </p:spTree>
    <p:extLst>
      <p:ext uri="{BB962C8B-B14F-4D97-AF65-F5344CB8AC3E}">
        <p14:creationId xmlns:p14="http://schemas.microsoft.com/office/powerpoint/2010/main" val="17818029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DA84A93-80BC-4BDC-9989-A55CFA8DA5B4}" type="slidenum">
              <a:rPr lang="en-US" smtClean="0"/>
              <a:t>24</a:t>
            </a:fld>
            <a:endParaRPr lang="en-US"/>
          </a:p>
        </p:txBody>
      </p:sp>
    </p:spTree>
    <p:extLst>
      <p:ext uri="{BB962C8B-B14F-4D97-AF65-F5344CB8AC3E}">
        <p14:creationId xmlns:p14="http://schemas.microsoft.com/office/powerpoint/2010/main" val="36590137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90137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DA84A93-80BC-4BDC-9989-A55CFA8DA5B4}" type="slidenum">
              <a:rPr lang="en-US" smtClean="0"/>
              <a:t>27</a:t>
            </a:fld>
            <a:endParaRPr lang="en-US"/>
          </a:p>
        </p:txBody>
      </p:sp>
    </p:spTree>
    <p:extLst>
      <p:ext uri="{BB962C8B-B14F-4D97-AF65-F5344CB8AC3E}">
        <p14:creationId xmlns:p14="http://schemas.microsoft.com/office/powerpoint/2010/main" val="40232020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5126375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1107512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676662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16455C1-31C4-4AA8-927A-649292D85244}"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147358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6455C1-31C4-4AA8-927A-649292D85244}"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3532476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6455C1-31C4-4AA8-927A-649292D85244}"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1240440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16455C1-31C4-4AA8-927A-649292D85244}" type="datetimeFigureOut">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2902678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16455C1-31C4-4AA8-927A-649292D85244}" type="datetimeFigureOut">
              <a:rPr lang="en-US" smtClean="0"/>
              <a:t>5/26/2022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30416795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16455C1-31C4-4AA8-927A-649292D85244}" type="datetimeFigureOut">
              <a:rPr lang="en-US" smtClean="0"/>
              <a:t>5/26/2022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1303895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6455C1-31C4-4AA8-927A-649292D85244}" type="datetimeFigureOut">
              <a:rPr lang="en-US" smtClean="0"/>
              <a:t>5/26/2022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672216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6455C1-31C4-4AA8-927A-649292D85244}" type="datetimeFigureOut">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741136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6455C1-31C4-4AA8-927A-649292D85244}" type="datetimeFigureOut">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1992861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6455C1-31C4-4AA8-927A-649292D85244}"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14766463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6455C1-31C4-4AA8-927A-649292D85244}"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5594171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711200" y="1600201"/>
            <a:ext cx="10972800" cy="4525963"/>
          </a:xfrm>
        </p:spPr>
        <p:txBody>
          <a:bodyPr/>
          <a:lstStyle>
            <a:lvl1pPr>
              <a:buFont typeface="Wingdings" pitchFamily="2" charset="2"/>
              <a:buChar char="§"/>
              <a:defRPr sz="2000">
                <a:solidFill>
                  <a:srgbClr val="0000CC"/>
                </a:solidFill>
              </a:defRPr>
            </a:lvl1pPr>
            <a:lvl2pPr>
              <a:defRPr sz="1800">
                <a:solidFill>
                  <a:srgbClr val="0000CC"/>
                </a:solidFill>
              </a:defRPr>
            </a:lvl2pPr>
            <a:lvl3pPr>
              <a:defRPr sz="1600">
                <a:solidFill>
                  <a:srgbClr val="0000CC"/>
                </a:solidFill>
              </a:defRPr>
            </a:lvl3pPr>
            <a:lvl4pPr>
              <a:defRPr sz="1800">
                <a:solidFill>
                  <a:srgbClr val="0000CC"/>
                </a:solidFill>
              </a:defRPr>
            </a:lvl4pPr>
            <a:lvl5pPr>
              <a:defRPr sz="1800">
                <a:solidFill>
                  <a:srgbClr val="0000CC"/>
                </a:solidFill>
              </a:defRPr>
            </a:lvl5pPr>
          </a:lstStyle>
          <a:p>
            <a:pPr lvl="0"/>
            <a:r>
              <a:rPr lang="en-US"/>
              <a:t>Click to edit Master text styles</a:t>
            </a:r>
          </a:p>
          <a:p>
            <a:pPr lvl="1"/>
            <a:r>
              <a:rPr lang="en-US"/>
              <a:t>Second level</a:t>
            </a:r>
          </a:p>
          <a:p>
            <a:pPr lvl="2"/>
            <a:r>
              <a:rPr lang="en-US"/>
              <a:t>Third level</a:t>
            </a:r>
          </a:p>
          <a:p>
            <a:pPr lvl="3"/>
            <a:endParaRPr lang="en-US"/>
          </a:p>
        </p:txBody>
      </p:sp>
      <p:sp>
        <p:nvSpPr>
          <p:cNvPr id="12" name="Text Placeholder 11"/>
          <p:cNvSpPr>
            <a:spLocks noGrp="1"/>
          </p:cNvSpPr>
          <p:nvPr>
            <p:ph type="body" sz="quarter" idx="13"/>
          </p:nvPr>
        </p:nvSpPr>
        <p:spPr>
          <a:xfrm>
            <a:off x="609600" y="914400"/>
            <a:ext cx="10972800" cy="533400"/>
          </a:xfrm>
        </p:spPr>
        <p:txBody>
          <a:bodyPr/>
          <a:lstStyle>
            <a:lvl1pPr>
              <a:buNone/>
              <a:defRPr/>
            </a:lvl1pPr>
            <a:lvl2pPr>
              <a:buNone/>
              <a:defRPr/>
            </a:lvl2pPr>
            <a:lvl3pPr>
              <a:buNone/>
              <a:defRPr/>
            </a:lvl3pPr>
          </a:lstStyle>
          <a:p>
            <a:pPr lvl="0"/>
            <a:r>
              <a:rPr lang="en-US"/>
              <a:t>Click to edit Master text styles</a:t>
            </a:r>
          </a:p>
        </p:txBody>
      </p:sp>
      <p:sp>
        <p:nvSpPr>
          <p:cNvPr id="5" name="Date Placeholder 3">
            <a:extLst>
              <a:ext uri="{FF2B5EF4-FFF2-40B4-BE49-F238E27FC236}">
                <a16:creationId xmlns:a16="http://schemas.microsoft.com/office/drawing/2014/main" id="{2D81815F-5211-4A4C-A7AB-CF6B6003DBB7}"/>
              </a:ext>
            </a:extLst>
          </p:cNvPr>
          <p:cNvSpPr>
            <a:spLocks noGrp="1"/>
          </p:cNvSpPr>
          <p:nvPr>
            <p:ph type="dt" sz="half" idx="14"/>
          </p:nvPr>
        </p:nvSpPr>
        <p:spPr/>
        <p:txBody>
          <a:bodyPr rtlCol="0"/>
          <a:lstStyle>
            <a:lvl1pPr defTabSz="457200" fontAlgn="auto">
              <a:spcBef>
                <a:spcPts val="0"/>
              </a:spcBef>
              <a:spcAft>
                <a:spcPts val="0"/>
              </a:spcAft>
              <a:defRPr>
                <a:solidFill>
                  <a:prstClr val="black">
                    <a:tint val="75000"/>
                  </a:prstClr>
                </a:solidFill>
                <a:latin typeface="+mn-lt"/>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80C94CA7-0673-4039-A045-0BBFBCB02004}" type="datetimeFigureOut">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5/26/2022</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4">
            <a:extLst>
              <a:ext uri="{FF2B5EF4-FFF2-40B4-BE49-F238E27FC236}">
                <a16:creationId xmlns:a16="http://schemas.microsoft.com/office/drawing/2014/main" id="{8AD2FC7C-B9C2-42BD-B1A0-DF56B924A9A6}"/>
              </a:ext>
            </a:extLst>
          </p:cNvPr>
          <p:cNvSpPr>
            <a:spLocks noGrp="1"/>
          </p:cNvSpPr>
          <p:nvPr>
            <p:ph type="ftr" sz="quarter" idx="15"/>
          </p:nvPr>
        </p:nvSpPr>
        <p:spPr/>
        <p:txBody>
          <a:bodyPr rtlCol="0"/>
          <a:lstStyle>
            <a:lvl1pPr defTabSz="457200" fontAlgn="auto">
              <a:spcBef>
                <a:spcPts val="0"/>
              </a:spcBef>
              <a:spcAft>
                <a:spcPts val="0"/>
              </a:spcAft>
              <a:defRPr>
                <a:solidFill>
                  <a:prstClr val="black">
                    <a:tint val="75000"/>
                  </a:prstClr>
                </a:solidFill>
                <a:latin typeface="+mn-lt"/>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5">
            <a:extLst>
              <a:ext uri="{FF2B5EF4-FFF2-40B4-BE49-F238E27FC236}">
                <a16:creationId xmlns:a16="http://schemas.microsoft.com/office/drawing/2014/main" id="{4FBF4FD8-62FD-434E-AFFF-96B9E5EF2B16}"/>
              </a:ext>
            </a:extLst>
          </p:cNvPr>
          <p:cNvSpPr>
            <a:spLocks noGrp="1"/>
          </p:cNvSpPr>
          <p:nvPr>
            <p:ph type="sldNum" sz="quarter" idx="16"/>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4832D50-5476-44C2-8D46-130531D1FC6F}" type="slidenum">
              <a:rPr kumimoji="0" lang="en-US" alt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alt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60369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169907" y="2859879"/>
            <a:ext cx="6560540" cy="1702596"/>
          </a:xfrm>
          <a:noFill/>
        </p:spPr>
        <p:txBody>
          <a:bodyPr anchor="b">
            <a:normAutofit/>
          </a:bodyPr>
          <a:lstStyle>
            <a:lvl1pPr algn="ctr">
              <a:defRPr sz="4050">
                <a:solidFill>
                  <a:srgbClr val="004A82"/>
                </a:solidFill>
              </a:defRPr>
            </a:lvl1pPr>
          </a:lstStyle>
          <a:p>
            <a:r>
              <a:rPr lang="en-US"/>
              <a:t>CLICK TO EDIT MASTER TITLE STYLE</a:t>
            </a:r>
          </a:p>
        </p:txBody>
      </p:sp>
      <p:sp>
        <p:nvSpPr>
          <p:cNvPr id="7" name="Rectangle 6"/>
          <p:cNvSpPr/>
          <p:nvPr userDrawn="1"/>
        </p:nvSpPr>
        <p:spPr>
          <a:xfrm>
            <a:off x="1" y="1109326"/>
            <a:ext cx="4162697" cy="5748676"/>
          </a:xfrm>
          <a:prstGeom prst="rect">
            <a:avLst/>
          </a:prstGeom>
          <a:solidFill>
            <a:srgbClr val="004A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27211" y="117107"/>
            <a:ext cx="791077" cy="794306"/>
          </a:xfrm>
          <a:prstGeom prst="rect">
            <a:avLst/>
          </a:prstGeom>
        </p:spPr>
      </p:pic>
      <p:sp>
        <p:nvSpPr>
          <p:cNvPr id="9" name="TextBox 8"/>
          <p:cNvSpPr txBox="1"/>
          <p:nvPr userDrawn="1"/>
        </p:nvSpPr>
        <p:spPr>
          <a:xfrm>
            <a:off x="1618288" y="315018"/>
            <a:ext cx="1810375" cy="507831"/>
          </a:xfrm>
          <a:prstGeom prst="rect">
            <a:avLst/>
          </a:prstGeom>
          <a:noFill/>
        </p:spPr>
        <p:txBody>
          <a:bodyPr wrap="square" rtlCol="0">
            <a:spAutoFit/>
          </a:bodyPr>
          <a:lstStyle/>
          <a:p>
            <a:r>
              <a:rPr lang="en-US" sz="900" b="1"/>
              <a:t>MINISTRY OF GENDER CHILDREN AND SOCIAL PROTECTION</a:t>
            </a:r>
          </a:p>
        </p:txBody>
      </p:sp>
      <p:grpSp>
        <p:nvGrpSpPr>
          <p:cNvPr id="11" name="Group 10"/>
          <p:cNvGrpSpPr/>
          <p:nvPr userDrawn="1"/>
        </p:nvGrpSpPr>
        <p:grpSpPr>
          <a:xfrm>
            <a:off x="2146442" y="2307013"/>
            <a:ext cx="2887113" cy="2191011"/>
            <a:chOff x="8751432" y="234157"/>
            <a:chExt cx="2887113" cy="2191011"/>
          </a:xfrm>
        </p:grpSpPr>
        <p:sp>
          <p:nvSpPr>
            <p:cNvPr id="12" name="Right Triangle 11"/>
            <p:cNvSpPr/>
            <p:nvPr userDrawn="1"/>
          </p:nvSpPr>
          <p:spPr>
            <a:xfrm flipH="1">
              <a:off x="8991599" y="787024"/>
              <a:ext cx="505328" cy="456532"/>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3" name="Right Triangle 12"/>
            <p:cNvSpPr/>
            <p:nvPr userDrawn="1"/>
          </p:nvSpPr>
          <p:spPr>
            <a:xfrm flipH="1">
              <a:off x="9737556" y="234157"/>
              <a:ext cx="882318" cy="1009399"/>
            </a:xfrm>
            <a:prstGeom prst="rtTriangle">
              <a:avLst/>
            </a:prstGeom>
            <a:solidFill>
              <a:srgbClr val="0060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4" name="Right Triangle 13"/>
            <p:cNvSpPr/>
            <p:nvPr userDrawn="1"/>
          </p:nvSpPr>
          <p:spPr>
            <a:xfrm rot="10800000" flipH="1">
              <a:off x="10756227" y="1141204"/>
              <a:ext cx="882318" cy="1009399"/>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5" name="Right Triangle 14"/>
            <p:cNvSpPr/>
            <p:nvPr userDrawn="1"/>
          </p:nvSpPr>
          <p:spPr>
            <a:xfrm rot="5400000" flipH="1">
              <a:off x="9685418" y="1223921"/>
              <a:ext cx="882318" cy="1009399"/>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6" name="Right Triangle 15"/>
            <p:cNvSpPr/>
            <p:nvPr userDrawn="1"/>
          </p:nvSpPr>
          <p:spPr>
            <a:xfrm rot="13818621" flipH="1">
              <a:off x="8793857" y="1833612"/>
              <a:ext cx="549131" cy="633982"/>
            </a:xfrm>
            <a:prstGeom prst="rtTriangle">
              <a:avLst/>
            </a:prstGeom>
            <a:solidFill>
              <a:srgbClr val="0060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grpSp>
      <p:grpSp>
        <p:nvGrpSpPr>
          <p:cNvPr id="17" name="Group 16"/>
          <p:cNvGrpSpPr/>
          <p:nvPr userDrawn="1"/>
        </p:nvGrpSpPr>
        <p:grpSpPr>
          <a:xfrm>
            <a:off x="10425532" y="5442241"/>
            <a:ext cx="1757758" cy="1469443"/>
            <a:chOff x="9737556" y="4239126"/>
            <a:chExt cx="2454443" cy="2638340"/>
          </a:xfrm>
        </p:grpSpPr>
        <p:sp>
          <p:nvSpPr>
            <p:cNvPr id="18" name="Right Triangle 17"/>
            <p:cNvSpPr/>
            <p:nvPr userDrawn="1"/>
          </p:nvSpPr>
          <p:spPr>
            <a:xfrm flipH="1">
              <a:off x="10764252" y="4239126"/>
              <a:ext cx="1427747" cy="2618874"/>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9" name="Flowchart: Merge 18"/>
            <p:cNvSpPr/>
            <p:nvPr userDrawn="1"/>
          </p:nvSpPr>
          <p:spPr>
            <a:xfrm>
              <a:off x="9737556" y="4992519"/>
              <a:ext cx="2053389" cy="1884947"/>
            </a:xfrm>
            <a:prstGeom prst="flowChartMerge">
              <a:avLst/>
            </a:prstGeom>
            <a:solidFill>
              <a:srgbClr val="0060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00"/>
            </a:p>
          </p:txBody>
        </p:sp>
      </p:grpSp>
    </p:spTree>
    <p:extLst>
      <p:ext uri="{BB962C8B-B14F-4D97-AF65-F5344CB8AC3E}">
        <p14:creationId xmlns:p14="http://schemas.microsoft.com/office/powerpoint/2010/main" val="177299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711200" y="1600201"/>
            <a:ext cx="10972800" cy="4525963"/>
          </a:xfrm>
        </p:spPr>
        <p:txBody>
          <a:bodyPr/>
          <a:lstStyle>
            <a:lvl1pPr>
              <a:buFont typeface="Wingdings" pitchFamily="2" charset="2"/>
              <a:buChar char="§"/>
              <a:defRPr sz="2000">
                <a:solidFill>
                  <a:srgbClr val="0000CC"/>
                </a:solidFill>
              </a:defRPr>
            </a:lvl1pPr>
            <a:lvl2pPr>
              <a:defRPr sz="1800">
                <a:solidFill>
                  <a:srgbClr val="0000CC"/>
                </a:solidFill>
              </a:defRPr>
            </a:lvl2pPr>
            <a:lvl3pPr>
              <a:defRPr sz="1600">
                <a:solidFill>
                  <a:srgbClr val="0000CC"/>
                </a:solidFill>
              </a:defRPr>
            </a:lvl3pPr>
            <a:lvl4pPr>
              <a:defRPr sz="1800">
                <a:solidFill>
                  <a:srgbClr val="0000CC"/>
                </a:solidFill>
              </a:defRPr>
            </a:lvl4pPr>
            <a:lvl5pPr>
              <a:defRPr sz="1800">
                <a:solidFill>
                  <a:srgbClr val="0000CC"/>
                </a:solidFill>
              </a:defRPr>
            </a:lvl5pPr>
          </a:lstStyle>
          <a:p>
            <a:pPr lvl="0"/>
            <a:r>
              <a:rPr lang="en-US"/>
              <a:t>Click to edit Master text styles</a:t>
            </a:r>
          </a:p>
          <a:p>
            <a:pPr lvl="1"/>
            <a:r>
              <a:rPr lang="en-US"/>
              <a:t>Second level</a:t>
            </a:r>
          </a:p>
          <a:p>
            <a:pPr lvl="2"/>
            <a:r>
              <a:rPr lang="en-US"/>
              <a:t>Third level</a:t>
            </a:r>
          </a:p>
          <a:p>
            <a:pPr lvl="3"/>
            <a:endParaRPr lang="en-US"/>
          </a:p>
        </p:txBody>
      </p:sp>
      <p:sp>
        <p:nvSpPr>
          <p:cNvPr id="12" name="Text Placeholder 11"/>
          <p:cNvSpPr>
            <a:spLocks noGrp="1"/>
          </p:cNvSpPr>
          <p:nvPr>
            <p:ph type="body" sz="quarter" idx="13"/>
          </p:nvPr>
        </p:nvSpPr>
        <p:spPr>
          <a:xfrm>
            <a:off x="609600" y="914400"/>
            <a:ext cx="10972800" cy="533400"/>
          </a:xfrm>
        </p:spPr>
        <p:txBody>
          <a:bodyPr/>
          <a:lstStyle>
            <a:lvl1pPr>
              <a:buNone/>
              <a:defRPr/>
            </a:lvl1pPr>
            <a:lvl2pPr>
              <a:buNone/>
              <a:defRPr/>
            </a:lvl2pPr>
            <a:lvl3pPr>
              <a:buNone/>
              <a:defRPr/>
            </a:lvl3pPr>
          </a:lstStyle>
          <a:p>
            <a:pPr lvl="0"/>
            <a:r>
              <a:rPr lang="en-US"/>
              <a:t>Click to edit Master text styles</a:t>
            </a:r>
          </a:p>
        </p:txBody>
      </p:sp>
      <p:sp>
        <p:nvSpPr>
          <p:cNvPr id="5" name="Date Placeholder 3">
            <a:extLst>
              <a:ext uri="{FF2B5EF4-FFF2-40B4-BE49-F238E27FC236}">
                <a16:creationId xmlns:a16="http://schemas.microsoft.com/office/drawing/2014/main" id="{2D81815F-5211-4A4C-A7AB-CF6B6003DBB7}"/>
              </a:ext>
            </a:extLst>
          </p:cNvPr>
          <p:cNvSpPr>
            <a:spLocks noGrp="1"/>
          </p:cNvSpPr>
          <p:nvPr>
            <p:ph type="dt" sz="half" idx="14"/>
          </p:nvPr>
        </p:nvSpPr>
        <p:spPr/>
        <p:txBody>
          <a:bodyPr rtlCol="0"/>
          <a:lstStyle>
            <a:lvl1pPr defTabSz="457200" fontAlgn="auto">
              <a:spcBef>
                <a:spcPts val="0"/>
              </a:spcBef>
              <a:spcAft>
                <a:spcPts val="0"/>
              </a:spcAft>
              <a:defRPr>
                <a:solidFill>
                  <a:prstClr val="black">
                    <a:tint val="75000"/>
                  </a:prstClr>
                </a:solidFill>
                <a:latin typeface="+mn-lt"/>
              </a:defRPr>
            </a:lvl1pPr>
          </a:lstStyle>
          <a:p>
            <a:pPr>
              <a:defRPr/>
            </a:pPr>
            <a:fld id="{80C94CA7-0673-4039-A045-0BBFBCB02004}" type="datetimeFigureOut">
              <a:rPr lang="en-US"/>
              <a:pPr>
                <a:defRPr/>
              </a:pPr>
              <a:t>5/26/2022</a:t>
            </a:fld>
            <a:endParaRPr lang="en-US"/>
          </a:p>
        </p:txBody>
      </p:sp>
      <p:sp>
        <p:nvSpPr>
          <p:cNvPr id="6" name="Footer Placeholder 4">
            <a:extLst>
              <a:ext uri="{FF2B5EF4-FFF2-40B4-BE49-F238E27FC236}">
                <a16:creationId xmlns:a16="http://schemas.microsoft.com/office/drawing/2014/main" id="{8AD2FC7C-B9C2-42BD-B1A0-DF56B924A9A6}"/>
              </a:ext>
            </a:extLst>
          </p:cNvPr>
          <p:cNvSpPr>
            <a:spLocks noGrp="1"/>
          </p:cNvSpPr>
          <p:nvPr>
            <p:ph type="ftr" sz="quarter" idx="15"/>
          </p:nvPr>
        </p:nvSpPr>
        <p:spPr/>
        <p:txBody>
          <a:bodyPr rtlCol="0"/>
          <a:lstStyle>
            <a:lvl1pPr defTabSz="457200" fontAlgn="auto">
              <a:spcBef>
                <a:spcPts val="0"/>
              </a:spcBef>
              <a:spcAft>
                <a:spcPts val="0"/>
              </a:spcAft>
              <a:defRPr>
                <a:solidFill>
                  <a:prstClr val="black">
                    <a:tint val="75000"/>
                  </a:prstClr>
                </a:solidFill>
                <a:latin typeface="+mn-lt"/>
              </a:defRPr>
            </a:lvl1pPr>
          </a:lstStyle>
          <a:p>
            <a:pPr>
              <a:defRPr/>
            </a:pPr>
            <a:endParaRPr lang="en-US"/>
          </a:p>
        </p:txBody>
      </p:sp>
      <p:sp>
        <p:nvSpPr>
          <p:cNvPr id="7" name="Slide Number Placeholder 5">
            <a:extLst>
              <a:ext uri="{FF2B5EF4-FFF2-40B4-BE49-F238E27FC236}">
                <a16:creationId xmlns:a16="http://schemas.microsoft.com/office/drawing/2014/main" id="{4FBF4FD8-62FD-434E-AFFF-96B9E5EF2B16}"/>
              </a:ext>
            </a:extLst>
          </p:cNvPr>
          <p:cNvSpPr>
            <a:spLocks noGrp="1"/>
          </p:cNvSpPr>
          <p:nvPr>
            <p:ph type="sldNum" sz="quarter" idx="16"/>
          </p:nvPr>
        </p:nvSpPr>
        <p:spPr/>
        <p:txBody>
          <a:bodyPr/>
          <a:lstStyle>
            <a:lvl1pPr>
              <a:defRPr/>
            </a:lvl1pPr>
          </a:lstStyle>
          <a:p>
            <a:pPr>
              <a:defRPr/>
            </a:pPr>
            <a:fld id="{04832D50-5476-44C2-8D46-130531D1FC6F}" type="slidenum">
              <a:rPr lang="en-US" altLang="en-US"/>
              <a:pPr>
                <a:defRPr/>
              </a:pPr>
              <a:t>‹#›</a:t>
            </a:fld>
            <a:endParaRPr lang="en-US" altLang="en-US"/>
          </a:p>
        </p:txBody>
      </p:sp>
    </p:spTree>
    <p:extLst>
      <p:ext uri="{BB962C8B-B14F-4D97-AF65-F5344CB8AC3E}">
        <p14:creationId xmlns:p14="http://schemas.microsoft.com/office/powerpoint/2010/main" val="4001904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6455C1-31C4-4AA8-927A-649292D85244}" type="datetimeFigureOut">
              <a:rPr lang="en-US" smtClean="0"/>
              <a:t>5/26/2022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AD7885-CDFF-4479-8654-9BB1F29A6F51}" type="slidenum">
              <a:rPr lang="en-US" smtClean="0"/>
              <a:t>‹#›</a:t>
            </a:fld>
            <a:endParaRPr lang="en-US"/>
          </a:p>
        </p:txBody>
      </p:sp>
    </p:spTree>
    <p:extLst>
      <p:ext uri="{BB962C8B-B14F-4D97-AF65-F5344CB8AC3E}">
        <p14:creationId xmlns:p14="http://schemas.microsoft.com/office/powerpoint/2010/main" val="119625627"/>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52" r:id="rId4"/>
    <p:sldLayoutId id="2147483689" r:id="rId5"/>
    <p:sldLayoutId id="2147483690" r:id="rId6"/>
    <p:sldLayoutId id="2147483691" r:id="rId7"/>
    <p:sldLayoutId id="2147483692" r:id="rId8"/>
    <p:sldLayoutId id="2147483693" r:id="rId9"/>
    <p:sldLayoutId id="2147483658" r:id="rId10"/>
    <p:sldLayoutId id="2147483659" r:id="rId11"/>
    <p:sldLayoutId id="2147483672"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5.emf"/></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sv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3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7.png"/><Relationship Id="rId3" Type="http://schemas.openxmlformats.org/officeDocument/2006/relationships/image" Target="../media/image47.png"/><Relationship Id="rId7" Type="http://schemas.openxmlformats.org/officeDocument/2006/relationships/image" Target="../media/image51.png"/><Relationship Id="rId12" Type="http://schemas.openxmlformats.org/officeDocument/2006/relationships/image" Target="../media/image5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png"/><Relationship Id="rId10" Type="http://schemas.openxmlformats.org/officeDocument/2006/relationships/image" Target="../media/image54.png"/><Relationship Id="rId4" Type="http://schemas.openxmlformats.org/officeDocument/2006/relationships/image" Target="../media/image48.png"/><Relationship Id="rId9" Type="http://schemas.openxmlformats.org/officeDocument/2006/relationships/image" Target="../media/image53.jpeg"/></Relationships>
</file>

<file path=ppt/slides/_rels/slide3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6.xml"/><Relationship Id="rId4" Type="http://schemas.openxmlformats.org/officeDocument/2006/relationships/image" Target="../media/image66.png"/></Relationships>
</file>

<file path=ppt/slides/_rels/slide46.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74.sv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rotWithShape="1">
          <a:blip r:embed="rId3" cstate="screen">
            <a:extLst>
              <a:ext uri="{28A0092B-C50C-407E-A947-70E740481C1C}">
                <a14:useLocalDpi xmlns:a14="http://schemas.microsoft.com/office/drawing/2010/main"/>
              </a:ext>
            </a:extLst>
          </a:blip>
          <a:srcRect t="15126" r="9091"/>
          <a:stretch/>
        </p:blipFill>
        <p:spPr>
          <a:xfrm>
            <a:off x="-505" y="-2964"/>
            <a:ext cx="12191981" cy="6857990"/>
          </a:xfrm>
          <a:prstGeom prst="rect">
            <a:avLst/>
          </a:prstGeom>
        </p:spPr>
      </p:pic>
      <p:sp>
        <p:nvSpPr>
          <p:cNvPr id="12" name="Rectangle 11">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a:spLocks noChangeArrowheads="1"/>
          </p:cNvSpPr>
          <p:nvPr/>
        </p:nvSpPr>
        <p:spPr bwMode="auto">
          <a:xfrm rot="16200000">
            <a:off x="11129493" y="5745196"/>
            <a:ext cx="1737976" cy="2358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defTabSz="457200" fontAlgn="base">
              <a:spcBef>
                <a:spcPct val="0"/>
              </a:spcBef>
              <a:spcAft>
                <a:spcPct val="0"/>
              </a:spcAft>
              <a:defRPr>
                <a:solidFill>
                  <a:schemeClr val="tx1"/>
                </a:solidFill>
                <a:latin typeface="Arial" charset="0"/>
              </a:defRPr>
            </a:lvl6pPr>
            <a:lvl7pPr marL="2971800" indent="-228600" defTabSz="457200" fontAlgn="base">
              <a:spcBef>
                <a:spcPct val="0"/>
              </a:spcBef>
              <a:spcAft>
                <a:spcPct val="0"/>
              </a:spcAft>
              <a:defRPr>
                <a:solidFill>
                  <a:schemeClr val="tx1"/>
                </a:solidFill>
                <a:latin typeface="Arial" charset="0"/>
              </a:defRPr>
            </a:lvl7pPr>
            <a:lvl8pPr marL="3429000" indent="-228600" defTabSz="457200" fontAlgn="base">
              <a:spcBef>
                <a:spcPct val="0"/>
              </a:spcBef>
              <a:spcAft>
                <a:spcPct val="0"/>
              </a:spcAft>
              <a:defRPr>
                <a:solidFill>
                  <a:schemeClr val="tx1"/>
                </a:solidFill>
                <a:latin typeface="Arial" charset="0"/>
              </a:defRPr>
            </a:lvl8pPr>
            <a:lvl9pPr marL="3886200" indent="-228600" defTabSz="457200" fontAlgn="base">
              <a:spcBef>
                <a:spcPct val="0"/>
              </a:spcBef>
              <a:spcAft>
                <a:spcPct val="0"/>
              </a:spcAft>
              <a:defRPr>
                <a:solidFill>
                  <a:schemeClr val="tx1"/>
                </a:solidFill>
                <a:latin typeface="Arial" charset="0"/>
              </a:defRPr>
            </a:lvl9pPr>
          </a:lstStyle>
          <a:p>
            <a:pPr eaLnBrk="1" hangingPunct="1">
              <a:spcAft>
                <a:spcPts val="600"/>
              </a:spcAft>
              <a:defRPr/>
            </a:pPr>
            <a:r>
              <a:rPr lang="en-US" altLang="en-US" sz="933">
                <a:solidFill>
                  <a:srgbClr val="FFFFFF"/>
                </a:solidFill>
              </a:rPr>
              <a:t>© UNICEF/GHANA2016/Grifi</a:t>
            </a:r>
          </a:p>
        </p:txBody>
      </p:sp>
      <p:sp>
        <p:nvSpPr>
          <p:cNvPr id="5" name="Title 1">
            <a:extLst>
              <a:ext uri="{FF2B5EF4-FFF2-40B4-BE49-F238E27FC236}">
                <a16:creationId xmlns:a16="http://schemas.microsoft.com/office/drawing/2014/main" id="{082EBA94-DE38-402D-ABC1-E5C1B241DDD2}"/>
              </a:ext>
            </a:extLst>
          </p:cNvPr>
          <p:cNvSpPr txBox="1">
            <a:spLocks/>
          </p:cNvSpPr>
          <p:nvPr/>
        </p:nvSpPr>
        <p:spPr>
          <a:xfrm>
            <a:off x="331401" y="3715027"/>
            <a:ext cx="8085434" cy="1149653"/>
          </a:xfrm>
          <a:prstGeom prst="rect">
            <a:avLst/>
          </a:prstGeom>
        </p:spPr>
        <p:txBody>
          <a:bodyPr lIns="91440" tIns="45720" rIns="91440" bIns="45720" anchor="t"/>
          <a:lstStyle>
            <a:lvl1pPr algn="l" defTabSz="685800" rtl="0" eaLnBrk="1" latinLnBrk="0" hangingPunct="1">
              <a:lnSpc>
                <a:spcPct val="90000"/>
              </a:lnSpc>
              <a:spcBef>
                <a:spcPct val="0"/>
              </a:spcBef>
              <a:buNone/>
              <a:defRPr sz="3600" kern="1200">
                <a:solidFill>
                  <a:srgbClr val="0099FF"/>
                </a:solidFill>
                <a:latin typeface="+mj-lt"/>
                <a:ea typeface="+mj-ea"/>
                <a:cs typeface="+mj-cs"/>
              </a:defRPr>
            </a:lvl1pPr>
          </a:lstStyle>
          <a:p>
            <a:pPr>
              <a:spcAft>
                <a:spcPts val="600"/>
              </a:spcAft>
            </a:pPr>
            <a:r>
              <a:rPr lang="fr-CH" sz="4000" b="1">
                <a:solidFill>
                  <a:schemeClr val="tx1"/>
                </a:solidFill>
                <a:latin typeface="Arial" charset="0"/>
                <a:ea typeface="Arial" charset="0"/>
                <a:cs typeface="Arial" charset="0"/>
              </a:rPr>
              <a:t>Integrating Services for LEAP, NHIS, Social Welfare and CHPS</a:t>
            </a:r>
            <a:endParaRPr lang="fr-CH" sz="4000">
              <a:solidFill>
                <a:schemeClr val="tx1"/>
              </a:solidFill>
              <a:latin typeface="Arial" charset="0"/>
              <a:ea typeface="Arial" charset="0"/>
              <a:cs typeface="Arial" charset="0"/>
            </a:endParaRPr>
          </a:p>
        </p:txBody>
      </p:sp>
      <p:sp>
        <p:nvSpPr>
          <p:cNvPr id="3" name="Title 1"/>
          <p:cNvSpPr txBox="1">
            <a:spLocks/>
          </p:cNvSpPr>
          <p:nvPr/>
        </p:nvSpPr>
        <p:spPr>
          <a:xfrm>
            <a:off x="326336" y="5575039"/>
            <a:ext cx="9078562" cy="685800"/>
          </a:xfrm>
          <a:prstGeom prst="rect">
            <a:avLst/>
          </a:prstGeom>
        </p:spPr>
        <p:txBody>
          <a:bodyPr vert="horz" lIns="91440" tIns="45720" rIns="91440" bIns="45720" rtlCol="0" anchor="b">
            <a:normAutofit/>
          </a:bodyPr>
          <a:lstStyle>
            <a:lvl1pPr algn="l" defTabSz="685800" rtl="0" eaLnBrk="1" latinLnBrk="0" hangingPunct="1">
              <a:lnSpc>
                <a:spcPct val="90000"/>
              </a:lnSpc>
              <a:spcBef>
                <a:spcPct val="0"/>
              </a:spcBef>
              <a:buNone/>
              <a:defRPr sz="3600" kern="1200">
                <a:solidFill>
                  <a:srgbClr val="0099FF"/>
                </a:solidFill>
                <a:latin typeface="+mj-lt"/>
                <a:ea typeface="+mj-ea"/>
                <a:cs typeface="+mj-cs"/>
              </a:defRPr>
            </a:lvl1pPr>
          </a:lstStyle>
          <a:p>
            <a:pPr defTabSz="914400">
              <a:spcAft>
                <a:spcPts val="600"/>
              </a:spcAft>
            </a:pPr>
            <a:r>
              <a:rPr lang="en-US" sz="4000" b="1">
                <a:solidFill>
                  <a:schemeClr val="bg1"/>
                </a:solidFill>
              </a:rPr>
              <a:t>What exactly do we want to do together?</a:t>
            </a:r>
            <a:endParaRPr lang="en-US" sz="4000">
              <a:solidFill>
                <a:schemeClr val="bg1"/>
              </a:solidFill>
            </a:endParaRPr>
          </a:p>
        </p:txBody>
      </p:sp>
    </p:spTree>
    <p:extLst>
      <p:ext uri="{BB962C8B-B14F-4D97-AF65-F5344CB8AC3E}">
        <p14:creationId xmlns:p14="http://schemas.microsoft.com/office/powerpoint/2010/main" val="297555456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A193F201-39D3-4F3A-8D96-BB092B388A23}"/>
              </a:ext>
              <a:ext uri="{C183D7F6-B498-43B3-948B-1728B52AA6E4}">
                <adec:decorative xmlns:adec="http://schemas.microsoft.com/office/drawing/2017/decorative" val="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7438" t="9091" r="19881" b="-1"/>
          <a:stretch/>
        </p:blipFill>
        <p:spPr>
          <a:xfrm>
            <a:off x="3523488" y="10"/>
            <a:ext cx="8668512" cy="6857990"/>
          </a:xfrm>
          <a:prstGeom prst="rect">
            <a:avLst/>
          </a:prstGeom>
        </p:spPr>
      </p:pic>
      <p:sp>
        <p:nvSpPr>
          <p:cNvPr id="19" name="Rectangle 18">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26812F7A-54AF-4ACA-AD55-F6E5D036D0F1}"/>
              </a:ext>
            </a:extLst>
          </p:cNvPr>
          <p:cNvSpPr>
            <a:spLocks noGrp="1"/>
          </p:cNvSpPr>
          <p:nvPr>
            <p:ph type="title"/>
          </p:nvPr>
        </p:nvSpPr>
        <p:spPr>
          <a:xfrm>
            <a:off x="361287" y="321521"/>
            <a:ext cx="3021874" cy="897497"/>
          </a:xfrm>
          <a:solidFill>
            <a:schemeClr val="bg1"/>
          </a:solidFill>
        </p:spPr>
        <p:txBody>
          <a:bodyPr vert="horz" lIns="91440" tIns="45720" rIns="91440" bIns="45720" rtlCol="0" anchor="b">
            <a:normAutofit/>
          </a:bodyPr>
          <a:lstStyle/>
          <a:p>
            <a:r>
              <a:rPr lang="en-US" sz="4800" b="1"/>
              <a:t>OVERVIEW</a:t>
            </a:r>
          </a:p>
        </p:txBody>
      </p:sp>
      <p:sp>
        <p:nvSpPr>
          <p:cNvPr id="23" name="Rectangle 2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890C0CEA-343C-4B86-BA26-7CDAF1B2DFE6}"/>
              </a:ext>
            </a:extLst>
          </p:cNvPr>
          <p:cNvSpPr txBox="1"/>
          <p:nvPr/>
        </p:nvSpPr>
        <p:spPr>
          <a:xfrm>
            <a:off x="319554" y="1546899"/>
            <a:ext cx="5989805" cy="2862322"/>
          </a:xfrm>
          <a:prstGeom prst="rect">
            <a:avLst/>
          </a:prstGeom>
          <a:noFill/>
        </p:spPr>
        <p:txBody>
          <a:bodyPr wrap="square" rtlCol="0">
            <a:spAutoFit/>
          </a:bodyPr>
          <a:lstStyle/>
          <a:p>
            <a:pPr marL="571500" indent="-571500">
              <a:buFont typeface="Arial" panose="020B0604020202020204" pitchFamily="34" charset="0"/>
              <a:buChar char="•"/>
            </a:pPr>
            <a:r>
              <a:rPr lang="en-US" sz="3600"/>
              <a:t>LEAP</a:t>
            </a:r>
          </a:p>
          <a:p>
            <a:pPr marL="571500" indent="-571500">
              <a:buFont typeface="Arial" panose="020B0604020202020204" pitchFamily="34" charset="0"/>
              <a:buChar char="•"/>
            </a:pPr>
            <a:r>
              <a:rPr lang="en-US" sz="3600"/>
              <a:t>NHIS</a:t>
            </a:r>
          </a:p>
          <a:p>
            <a:pPr marL="571500" indent="-571500">
              <a:buFont typeface="Arial" panose="020B0604020202020204" pitchFamily="34" charset="0"/>
              <a:buChar char="•"/>
            </a:pPr>
            <a:r>
              <a:rPr lang="en-US" sz="3600"/>
              <a:t>CHPS/Health Services</a:t>
            </a:r>
          </a:p>
          <a:p>
            <a:pPr marL="571500" indent="-571500">
              <a:buFont typeface="Arial" panose="020B0604020202020204" pitchFamily="34" charset="0"/>
              <a:buChar char="•"/>
            </a:pPr>
            <a:r>
              <a:rPr lang="en-US" sz="3600"/>
              <a:t>Social Welfare Services</a:t>
            </a:r>
          </a:p>
          <a:p>
            <a:pPr marL="571500" indent="-571500">
              <a:buFont typeface="Arial" panose="020B0604020202020204" pitchFamily="34" charset="0"/>
              <a:buChar char="•"/>
            </a:pPr>
            <a:r>
              <a:rPr lang="en-US" sz="3600"/>
              <a:t>Scenarios</a:t>
            </a:r>
          </a:p>
        </p:txBody>
      </p:sp>
    </p:spTree>
    <p:extLst>
      <p:ext uri="{BB962C8B-B14F-4D97-AF65-F5344CB8AC3E}">
        <p14:creationId xmlns:p14="http://schemas.microsoft.com/office/powerpoint/2010/main" val="330550784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2"/>
              </a:gs>
              <a:gs pos="25000">
                <a:schemeClr val="accent2"/>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C80B03F-4646-4EAE-A8CE-6FA5C09F1268}"/>
              </a:ext>
            </a:extLst>
          </p:cNvPr>
          <p:cNvSpPr>
            <a:spLocks noGrp="1"/>
          </p:cNvSpPr>
          <p:nvPr>
            <p:ph type="ctrTitle"/>
          </p:nvPr>
        </p:nvSpPr>
        <p:spPr>
          <a:xfrm>
            <a:off x="2875551" y="2230146"/>
            <a:ext cx="6105194" cy="2031055"/>
          </a:xfrm>
        </p:spPr>
        <p:txBody>
          <a:bodyPr>
            <a:normAutofit fontScale="90000"/>
          </a:bodyPr>
          <a:lstStyle/>
          <a:p>
            <a:r>
              <a:rPr lang="en-US">
                <a:solidFill>
                  <a:srgbClr val="FFFFFF"/>
                </a:solidFill>
              </a:rPr>
              <a:t>Livelihood Empowerment Against Poverty (LEAP)</a:t>
            </a:r>
          </a:p>
        </p:txBody>
      </p:sp>
      <p:sp>
        <p:nvSpPr>
          <p:cNvPr id="3" name="Subtitle 2">
            <a:extLst>
              <a:ext uri="{FF2B5EF4-FFF2-40B4-BE49-F238E27FC236}">
                <a16:creationId xmlns:a16="http://schemas.microsoft.com/office/drawing/2014/main" id="{E2B458FC-C0E6-4132-98A4-928F2F8BA040}"/>
              </a:ext>
            </a:extLst>
          </p:cNvPr>
          <p:cNvSpPr>
            <a:spLocks noGrp="1"/>
          </p:cNvSpPr>
          <p:nvPr>
            <p:ph type="subTitle" idx="1"/>
          </p:nvPr>
        </p:nvSpPr>
        <p:spPr>
          <a:xfrm>
            <a:off x="3045368" y="4412175"/>
            <a:ext cx="6105194" cy="682079"/>
          </a:xfrm>
        </p:spPr>
        <p:txBody>
          <a:bodyPr vert="horz" lIns="91440" tIns="45720" rIns="91440" bIns="45720" rtlCol="0" anchor="t">
            <a:normAutofit fontScale="85000" lnSpcReduction="10000"/>
          </a:bodyPr>
          <a:lstStyle/>
          <a:p>
            <a:r>
              <a:rPr lang="en-US" sz="3200">
                <a:solidFill>
                  <a:srgbClr val="FFFFFF"/>
                </a:solidFill>
              </a:rPr>
              <a:t>Linkages under Integrated Social Services</a:t>
            </a:r>
          </a:p>
        </p:txBody>
      </p:sp>
    </p:spTree>
    <p:extLst>
      <p:ext uri="{BB962C8B-B14F-4D97-AF65-F5344CB8AC3E}">
        <p14:creationId xmlns:p14="http://schemas.microsoft.com/office/powerpoint/2010/main" val="2307414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descr="A person standing in front of a brick wall&#10;&#10;Description automatically generated">
            <a:extLst>
              <a:ext uri="{FF2B5EF4-FFF2-40B4-BE49-F238E27FC236}">
                <a16:creationId xmlns:a16="http://schemas.microsoft.com/office/drawing/2014/main" id="{62D76D55-6570-42BE-99FE-7E366B7BF667}"/>
              </a:ext>
            </a:extLst>
          </p:cNvPr>
          <p:cNvPicPr>
            <a:picLocks noChangeAspect="1"/>
          </p:cNvPicPr>
          <p:nvPr/>
        </p:nvPicPr>
        <p:blipFill rotWithShape="1">
          <a:blip r:embed="rId3">
            <a:extLst>
              <a:ext uri="{28A0092B-C50C-407E-A947-70E740481C1C}">
                <a14:useLocalDpi xmlns:a14="http://schemas.microsoft.com/office/drawing/2010/main" val="0"/>
              </a:ext>
            </a:extLst>
          </a:blip>
          <a:srcRect l="8859" r="22671" b="1"/>
          <a:stretch/>
        </p:blipFill>
        <p:spPr>
          <a:xfrm>
            <a:off x="4767943" y="10"/>
            <a:ext cx="7424057" cy="6857990"/>
          </a:xfrm>
          <a:prstGeom prst="rect">
            <a:avLst/>
          </a:prstGeom>
        </p:spPr>
      </p:pic>
      <p:sp>
        <p:nvSpPr>
          <p:cNvPr id="14" name="Freeform: Shape 13">
            <a:extLst>
              <a:ext uri="{FF2B5EF4-FFF2-40B4-BE49-F238E27FC236}">
                <a16:creationId xmlns:a16="http://schemas.microsoft.com/office/drawing/2014/main" id="{87A9A6A7-E39F-4FDE-84E7-DF614CAD5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8"/>
            <a:ext cx="8896786" cy="6858478"/>
          </a:xfrm>
          <a:custGeom>
            <a:avLst/>
            <a:gdLst>
              <a:gd name="connsiteX0" fmla="*/ 1472231 w 8896786"/>
              <a:gd name="connsiteY0" fmla="*/ 6858478 h 6858478"/>
              <a:gd name="connsiteX1" fmla="*/ 8896786 w 8896786"/>
              <a:gd name="connsiteY1" fmla="*/ 6858478 h 6858478"/>
              <a:gd name="connsiteX2" fmla="*/ 5720411 w 8896786"/>
              <a:gd name="connsiteY2" fmla="*/ 0 h 6858478"/>
              <a:gd name="connsiteX3" fmla="*/ 5714834 w 8896786"/>
              <a:gd name="connsiteY3" fmla="*/ 0 h 6858478"/>
              <a:gd name="connsiteX4" fmla="*/ 4648606 w 8896786"/>
              <a:gd name="connsiteY4" fmla="*/ 0 h 6858478"/>
              <a:gd name="connsiteX5" fmla="*/ 0 w 8896786"/>
              <a:gd name="connsiteY5" fmla="*/ 0 h 6858478"/>
              <a:gd name="connsiteX6" fmla="*/ 0 w 8896786"/>
              <a:gd name="connsiteY6" fmla="*/ 6857915 h 6858478"/>
              <a:gd name="connsiteX7" fmla="*/ 1472491 w 8896786"/>
              <a:gd name="connsiteY7" fmla="*/ 6857915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96786" h="6858478">
                <a:moveTo>
                  <a:pt x="1472231" y="6858478"/>
                </a:moveTo>
                <a:lnTo>
                  <a:pt x="8896786" y="6858478"/>
                </a:lnTo>
                <a:lnTo>
                  <a:pt x="5720411" y="0"/>
                </a:lnTo>
                <a:lnTo>
                  <a:pt x="5714834" y="0"/>
                </a:lnTo>
                <a:lnTo>
                  <a:pt x="4648606" y="0"/>
                </a:lnTo>
                <a:lnTo>
                  <a:pt x="0" y="0"/>
                </a:lnTo>
                <a:lnTo>
                  <a:pt x="0" y="6857915"/>
                </a:lnTo>
                <a:lnTo>
                  <a:pt x="1472491" y="6857915"/>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1EFB6BDD-6CEB-4245-A31D-D56E4BEB0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9"/>
            <a:ext cx="8096249" cy="6858479"/>
          </a:xfrm>
          <a:custGeom>
            <a:avLst/>
            <a:gdLst>
              <a:gd name="connsiteX0" fmla="*/ 0 w 8096249"/>
              <a:gd name="connsiteY0" fmla="*/ 6858479 h 6858479"/>
              <a:gd name="connsiteX1" fmla="*/ 2130297 w 8096249"/>
              <a:gd name="connsiteY1" fmla="*/ 6858479 h 6858479"/>
              <a:gd name="connsiteX2" fmla="*/ 2130297 w 8096249"/>
              <a:gd name="connsiteY2" fmla="*/ 6858478 h 6858479"/>
              <a:gd name="connsiteX3" fmla="*/ 8096249 w 8096249"/>
              <a:gd name="connsiteY3" fmla="*/ 6858478 h 6858479"/>
              <a:gd name="connsiteX4" fmla="*/ 4919874 w 8096249"/>
              <a:gd name="connsiteY4" fmla="*/ 0 h 6858479"/>
              <a:gd name="connsiteX5" fmla="*/ 4914297 w 8096249"/>
              <a:gd name="connsiteY5" fmla="*/ 0 h 6858479"/>
              <a:gd name="connsiteX6" fmla="*/ 3848069 w 8096249"/>
              <a:gd name="connsiteY6" fmla="*/ 0 h 6858479"/>
              <a:gd name="connsiteX7" fmla="*/ 18197 w 8096249"/>
              <a:gd name="connsiteY7" fmla="*/ 0 h 6858479"/>
              <a:gd name="connsiteX8" fmla="*/ 18197 w 8096249"/>
              <a:gd name="connsiteY8" fmla="*/ 479 h 6858479"/>
              <a:gd name="connsiteX9" fmla="*/ 0 w 8096249"/>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96249" h="6858479">
                <a:moveTo>
                  <a:pt x="0" y="6858479"/>
                </a:moveTo>
                <a:lnTo>
                  <a:pt x="2130297" y="6858479"/>
                </a:lnTo>
                <a:lnTo>
                  <a:pt x="2130297" y="6858478"/>
                </a:lnTo>
                <a:lnTo>
                  <a:pt x="8096249" y="6858478"/>
                </a:lnTo>
                <a:lnTo>
                  <a:pt x="4919874" y="0"/>
                </a:lnTo>
                <a:lnTo>
                  <a:pt x="4914297" y="0"/>
                </a:lnTo>
                <a:lnTo>
                  <a:pt x="3848069" y="0"/>
                </a:lnTo>
                <a:lnTo>
                  <a:pt x="18197" y="0"/>
                </a:lnTo>
                <a:lnTo>
                  <a:pt x="18197" y="479"/>
                </a:lnTo>
                <a:lnTo>
                  <a:pt x="0"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24008E7-7F4F-42CB-A3EC-B86338944CF7}"/>
              </a:ext>
            </a:extLst>
          </p:cNvPr>
          <p:cNvSpPr>
            <a:spLocks noGrp="1"/>
          </p:cNvSpPr>
          <p:nvPr>
            <p:ph type="title"/>
          </p:nvPr>
        </p:nvSpPr>
        <p:spPr>
          <a:xfrm>
            <a:off x="179831" y="380470"/>
            <a:ext cx="5425441" cy="1325563"/>
          </a:xfrm>
        </p:spPr>
        <p:txBody>
          <a:bodyPr>
            <a:normAutofit/>
          </a:bodyPr>
          <a:lstStyle/>
          <a:p>
            <a:r>
              <a:rPr lang="en-US"/>
              <a:t>Target Group for ISS</a:t>
            </a:r>
          </a:p>
        </p:txBody>
      </p:sp>
      <p:sp>
        <p:nvSpPr>
          <p:cNvPr id="11" name="Content Placeholder 10">
            <a:extLst>
              <a:ext uri="{FF2B5EF4-FFF2-40B4-BE49-F238E27FC236}">
                <a16:creationId xmlns:a16="http://schemas.microsoft.com/office/drawing/2014/main" id="{2876DFEA-2E4E-4F2B-ACD2-B5B7E1E48508}"/>
              </a:ext>
            </a:extLst>
          </p:cNvPr>
          <p:cNvSpPr>
            <a:spLocks noGrp="1"/>
          </p:cNvSpPr>
          <p:nvPr>
            <p:ph idx="1"/>
          </p:nvPr>
        </p:nvSpPr>
        <p:spPr>
          <a:xfrm>
            <a:off x="473583" y="2369058"/>
            <a:ext cx="5425440" cy="4154361"/>
          </a:xfrm>
        </p:spPr>
        <p:txBody>
          <a:bodyPr anchor="ctr">
            <a:normAutofit lnSpcReduction="10000"/>
          </a:bodyPr>
          <a:lstStyle/>
          <a:p>
            <a:r>
              <a:rPr lang="en-US" sz="3200"/>
              <a:t>LEAP Families seen as the poorest and most vulnerable</a:t>
            </a:r>
          </a:p>
          <a:p>
            <a:endParaRPr lang="en-US" sz="3200"/>
          </a:p>
          <a:p>
            <a:r>
              <a:rPr lang="en-US" sz="3200"/>
              <a:t>LEAP, NHIS, GHS and Social Welfare are already linked in policy and legal framework</a:t>
            </a:r>
          </a:p>
          <a:p>
            <a:endParaRPr lang="en-US" sz="3200"/>
          </a:p>
          <a:p>
            <a:r>
              <a:rPr lang="en-US" sz="3200"/>
              <a:t>Let’s make them work better and consistently in practice!</a:t>
            </a:r>
          </a:p>
          <a:p>
            <a:endParaRPr lang="en-US" sz="3200"/>
          </a:p>
        </p:txBody>
      </p:sp>
    </p:spTree>
    <p:extLst>
      <p:ext uri="{BB962C8B-B14F-4D97-AF65-F5344CB8AC3E}">
        <p14:creationId xmlns:p14="http://schemas.microsoft.com/office/powerpoint/2010/main" val="3679696924"/>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4" descr="Graphical user interface, text, application, chat or text message&#10;&#10;Description automatically generated">
            <a:extLst>
              <a:ext uri="{FF2B5EF4-FFF2-40B4-BE49-F238E27FC236}">
                <a16:creationId xmlns:a16="http://schemas.microsoft.com/office/drawing/2014/main" id="{A03E4C87-EB5B-5AAB-8A11-0B148E8DBEBE}"/>
              </a:ext>
            </a:extLst>
          </p:cNvPr>
          <p:cNvPicPr>
            <a:picLocks noGrp="1" noChangeAspect="1"/>
          </p:cNvPicPr>
          <p:nvPr>
            <p:ph idx="1"/>
          </p:nvPr>
        </p:nvPicPr>
        <p:blipFill rotWithShape="1">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3955913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4" descr="Graphical user interface, website&#10;&#10;Description automatically generated">
            <a:extLst>
              <a:ext uri="{FF2B5EF4-FFF2-40B4-BE49-F238E27FC236}">
                <a16:creationId xmlns:a16="http://schemas.microsoft.com/office/drawing/2014/main" id="{E175A07B-21BB-91DE-41C4-C2364335C09E}"/>
              </a:ext>
            </a:extLst>
          </p:cNvPr>
          <p:cNvPicPr>
            <a:picLocks noGrp="1" noChangeAspect="1"/>
          </p:cNvPicPr>
          <p:nvPr>
            <p:ph idx="1"/>
          </p:nvPr>
        </p:nvPicPr>
        <p:blipFill rotWithShape="1">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19461781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4" descr="Graphical user interface, text, application, chat or text message&#10;&#10;Description automatically generated">
            <a:extLst>
              <a:ext uri="{FF2B5EF4-FFF2-40B4-BE49-F238E27FC236}">
                <a16:creationId xmlns:a16="http://schemas.microsoft.com/office/drawing/2014/main" id="{FD03407A-6FB0-5FCB-FE2F-1004F7D18D98}"/>
              </a:ext>
            </a:extLst>
          </p:cNvPr>
          <p:cNvPicPr>
            <a:picLocks noGrp="1" noChangeAspect="1"/>
          </p:cNvPicPr>
          <p:nvPr>
            <p:ph idx="1"/>
          </p:nvPr>
        </p:nvPicPr>
        <p:blipFill rotWithShape="1">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1577175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46C1D-6167-408F-98B0-F016A53E2153}"/>
              </a:ext>
            </a:extLst>
          </p:cNvPr>
          <p:cNvSpPr>
            <a:spLocks noGrp="1"/>
          </p:cNvSpPr>
          <p:nvPr>
            <p:ph type="title"/>
          </p:nvPr>
        </p:nvSpPr>
        <p:spPr>
          <a:xfrm>
            <a:off x="7624128" y="248784"/>
            <a:ext cx="4220210" cy="1119187"/>
          </a:xfrm>
        </p:spPr>
        <p:style>
          <a:lnRef idx="2">
            <a:schemeClr val="accent2">
              <a:shade val="50000"/>
            </a:schemeClr>
          </a:lnRef>
          <a:fillRef idx="1">
            <a:schemeClr val="accent2"/>
          </a:fillRef>
          <a:effectRef idx="0">
            <a:schemeClr val="accent2"/>
          </a:effectRef>
          <a:fontRef idx="minor">
            <a:schemeClr val="lt1"/>
          </a:fontRef>
        </p:style>
        <p:txBody>
          <a:bodyPr/>
          <a:lstStyle/>
          <a:p>
            <a:pPr fontAlgn="auto">
              <a:spcAft>
                <a:spcPts val="0"/>
              </a:spcAft>
              <a:defRPr/>
            </a:pPr>
            <a:r>
              <a:rPr lang="en-GB"/>
              <a:t>LEAP in a nutshell</a:t>
            </a:r>
            <a:endParaRPr lang="x-none"/>
          </a:p>
        </p:txBody>
      </p:sp>
      <p:sp>
        <p:nvSpPr>
          <p:cNvPr id="3" name="Content Placeholder 2">
            <a:extLst>
              <a:ext uri="{FF2B5EF4-FFF2-40B4-BE49-F238E27FC236}">
                <a16:creationId xmlns:a16="http://schemas.microsoft.com/office/drawing/2014/main" id="{5EFE7282-799E-4F6B-9560-00B0715B99E0}"/>
              </a:ext>
            </a:extLst>
          </p:cNvPr>
          <p:cNvSpPr>
            <a:spLocks noGrp="1"/>
          </p:cNvSpPr>
          <p:nvPr>
            <p:ph idx="1"/>
          </p:nvPr>
        </p:nvSpPr>
        <p:spPr>
          <a:xfrm>
            <a:off x="347662" y="477519"/>
            <a:ext cx="11844338" cy="6243955"/>
          </a:xfrm>
        </p:spPr>
        <p:txBody>
          <a:bodyPr vert="horz" lIns="91440" tIns="45720" rIns="91440" bIns="45720" rtlCol="0" anchor="t">
            <a:normAutofit/>
          </a:bodyPr>
          <a:lstStyle/>
          <a:p>
            <a:pPr algn="just">
              <a:buClr>
                <a:srgbClr val="0000CC"/>
              </a:buClr>
              <a:defRPr/>
            </a:pPr>
            <a:r>
              <a:rPr lang="en-GB" sz="2600" b="1">
                <a:solidFill>
                  <a:schemeClr val="tx1">
                    <a:lumMod val="65000"/>
                    <a:lumOff val="35000"/>
                  </a:schemeClr>
                </a:solidFill>
                <a:latin typeface="Calibri"/>
                <a:cs typeface="Times New Roman"/>
              </a:rPr>
              <a:t>Currently covering 344,786 households</a:t>
            </a:r>
            <a:endParaRPr lang="en-US" sz="2600" b="1">
              <a:solidFill>
                <a:schemeClr val="tx1">
                  <a:lumMod val="65000"/>
                  <a:lumOff val="35000"/>
                </a:schemeClr>
              </a:solidFill>
              <a:latin typeface="Calibri"/>
              <a:cs typeface="Calibri"/>
            </a:endParaRPr>
          </a:p>
          <a:p>
            <a:pPr algn="just">
              <a:buClr>
                <a:srgbClr val="0000CC"/>
              </a:buClr>
              <a:defRPr/>
            </a:pPr>
            <a:endParaRPr lang="en-GB" sz="2600" b="1">
              <a:solidFill>
                <a:schemeClr val="tx1">
                  <a:lumMod val="65000"/>
                  <a:lumOff val="35000"/>
                </a:schemeClr>
              </a:solidFill>
              <a:latin typeface="Calibri"/>
              <a:cs typeface="Times New Roman"/>
            </a:endParaRPr>
          </a:p>
          <a:p>
            <a:pPr>
              <a:buClr>
                <a:srgbClr val="0000CC"/>
              </a:buClr>
              <a:defRPr/>
            </a:pPr>
            <a:r>
              <a:rPr lang="en-GB" sz="2600" b="1">
                <a:solidFill>
                  <a:schemeClr val="tx1">
                    <a:lumMod val="65000"/>
                    <a:lumOff val="35000"/>
                  </a:schemeClr>
                </a:solidFill>
                <a:latin typeface="Calibri"/>
                <a:cs typeface="Times New Roman"/>
              </a:rPr>
              <a:t>Currently covering </a:t>
            </a:r>
            <a:r>
              <a:rPr lang="en-US" sz="2600" b="1">
                <a:solidFill>
                  <a:schemeClr val="tx1">
                    <a:lumMod val="65000"/>
                    <a:lumOff val="35000"/>
                  </a:schemeClr>
                </a:solidFill>
                <a:latin typeface="Calibri"/>
                <a:cs typeface="Times New Roman"/>
              </a:rPr>
              <a:t>over 1.5 million</a:t>
            </a:r>
            <a:r>
              <a:rPr lang="en-US" sz="2600" b="1">
                <a:solidFill>
                  <a:schemeClr val="tx1">
                    <a:lumMod val="65000"/>
                    <a:lumOff val="35000"/>
                  </a:schemeClr>
                </a:solidFill>
              </a:rPr>
              <a:t> individuals </a:t>
            </a:r>
            <a:br>
              <a:rPr lang="en-US" sz="2600" b="1"/>
            </a:br>
            <a:r>
              <a:rPr lang="en-US" sz="2600" b="1">
                <a:solidFill>
                  <a:schemeClr val="tx1">
                    <a:lumMod val="65000"/>
                    <a:lumOff val="35000"/>
                  </a:schemeClr>
                </a:solidFill>
              </a:rPr>
              <a:t>(of 2.4 million potentially eligible as being extreme poor)</a:t>
            </a:r>
            <a:endParaRPr lang="en-US" sz="2600" b="1">
              <a:solidFill>
                <a:schemeClr val="tx1">
                  <a:lumMod val="65000"/>
                  <a:lumOff val="35000"/>
                </a:schemeClr>
              </a:solidFill>
              <a:cs typeface="Calibri"/>
            </a:endParaRPr>
          </a:p>
          <a:p>
            <a:pPr algn="just">
              <a:buClr>
                <a:srgbClr val="0000CC"/>
              </a:buClr>
              <a:defRPr/>
            </a:pPr>
            <a:endParaRPr lang="en-US" sz="2600" b="1">
              <a:solidFill>
                <a:schemeClr val="tx1">
                  <a:lumMod val="65000"/>
                  <a:lumOff val="35000"/>
                </a:schemeClr>
              </a:solidFill>
            </a:endParaRPr>
          </a:p>
          <a:p>
            <a:pPr algn="just">
              <a:buClr>
                <a:srgbClr val="0000CC"/>
              </a:buClr>
              <a:defRPr/>
            </a:pPr>
            <a:r>
              <a:rPr lang="en-US" sz="2600" b="1">
                <a:solidFill>
                  <a:schemeClr val="tx1">
                    <a:lumMod val="65000"/>
                    <a:lumOff val="35000"/>
                  </a:schemeClr>
                </a:solidFill>
              </a:rPr>
              <a:t>Studies have shown:</a:t>
            </a:r>
            <a:endParaRPr lang="en-US" sz="2600" b="1">
              <a:solidFill>
                <a:schemeClr val="tx1">
                  <a:lumMod val="65000"/>
                  <a:lumOff val="35000"/>
                </a:schemeClr>
              </a:solidFill>
              <a:cs typeface="Calibri"/>
            </a:endParaRPr>
          </a:p>
          <a:p>
            <a:pPr lvl="2"/>
            <a:r>
              <a:rPr lang="en-US" sz="2600"/>
              <a:t>Increased Consumption (double food) </a:t>
            </a:r>
            <a:endParaRPr lang="en-US" sz="2600">
              <a:cs typeface="Calibri"/>
            </a:endParaRPr>
          </a:p>
          <a:p>
            <a:pPr lvl="2"/>
            <a:r>
              <a:rPr lang="en-US" sz="2600"/>
              <a:t>Improved productive activities</a:t>
            </a:r>
            <a:endParaRPr lang="en-US" sz="2600">
              <a:cs typeface="Calibri"/>
            </a:endParaRPr>
          </a:p>
          <a:p>
            <a:pPr lvl="2"/>
            <a:r>
              <a:rPr lang="en-US" sz="2600"/>
              <a:t>Improvement in school attendance</a:t>
            </a:r>
            <a:endParaRPr lang="en-US" sz="2600">
              <a:cs typeface="Calibri"/>
            </a:endParaRPr>
          </a:p>
          <a:p>
            <a:pPr lvl="2"/>
            <a:r>
              <a:rPr lang="en-US" sz="2600"/>
              <a:t>Increase of “people happy with their lives”</a:t>
            </a:r>
            <a:endParaRPr lang="en-US" sz="2600">
              <a:cs typeface="Calibri"/>
            </a:endParaRPr>
          </a:p>
          <a:p>
            <a:pPr lvl="2"/>
            <a:r>
              <a:rPr lang="en-US" sz="2600"/>
              <a:t>Increased access to NHIS</a:t>
            </a:r>
            <a:endParaRPr lang="en-US" sz="2600">
              <a:cs typeface="Calibri"/>
            </a:endParaRPr>
          </a:p>
          <a:p>
            <a:pPr lvl="2"/>
            <a:r>
              <a:rPr lang="en-US" sz="2600">
                <a:cs typeface="Calibri"/>
              </a:rPr>
              <a:t>Increasing social integration</a:t>
            </a:r>
          </a:p>
          <a:p>
            <a:pPr marL="0" indent="0">
              <a:buNone/>
            </a:pPr>
            <a:endParaRPr lang="en-US" sz="2600">
              <a:solidFill>
                <a:srgbClr val="000000"/>
              </a:solidFill>
            </a:endParaRPr>
          </a:p>
          <a:p>
            <a:pPr marL="0" indent="0">
              <a:buNone/>
            </a:pPr>
            <a:r>
              <a:rPr lang="en-US" sz="2600" b="1">
                <a:solidFill>
                  <a:schemeClr val="tx1">
                    <a:lumMod val="65000"/>
                    <a:lumOff val="35000"/>
                  </a:schemeClr>
                </a:solidFill>
              </a:rPr>
              <a:t>However – no large increase in use of health services. </a:t>
            </a:r>
            <a:endParaRPr lang="x-none" sz="3200" b="1">
              <a:solidFill>
                <a:schemeClr val="tx1">
                  <a:lumMod val="65000"/>
                  <a:lumOff val="35000"/>
                </a:schemeClr>
              </a:solidFill>
            </a:endParaRPr>
          </a:p>
        </p:txBody>
      </p:sp>
      <p:sp>
        <p:nvSpPr>
          <p:cNvPr id="5" name="Slide Number Placeholder 4">
            <a:extLst>
              <a:ext uri="{FF2B5EF4-FFF2-40B4-BE49-F238E27FC236}">
                <a16:creationId xmlns:a16="http://schemas.microsoft.com/office/drawing/2014/main" id="{32C907ED-B8F0-47F9-A19F-AB279CC383B4}"/>
              </a:ext>
            </a:extLst>
          </p:cNvPr>
          <p:cNvSpPr>
            <a:spLocks noGrp="1"/>
          </p:cNvSpPr>
          <p:nvPr>
            <p:ph type="sldNum" sz="quarter" idx="12"/>
          </p:nvPr>
        </p:nvSpPr>
        <p:spPr>
          <a:xfrm>
            <a:off x="8610600" y="6356350"/>
            <a:ext cx="2743200" cy="365125"/>
          </a:xfrm>
        </p:spPr>
        <p:txBody>
          <a:bodyPr/>
          <a:lstStyle>
            <a:lvl1pPr>
              <a:defRPr>
                <a:solidFill>
                  <a:schemeClr val="tx1"/>
                </a:solidFill>
                <a:latin typeface="Gill Sans MT" panose="020B0502020104020203" pitchFamily="34" charset="0"/>
              </a:defRPr>
            </a:lvl1pPr>
            <a:lvl2pPr marL="742950" indent="-285750">
              <a:defRPr>
                <a:solidFill>
                  <a:schemeClr val="tx1"/>
                </a:solidFill>
                <a:latin typeface="Gill Sans MT" panose="020B0502020104020203" pitchFamily="34" charset="0"/>
              </a:defRPr>
            </a:lvl2pPr>
            <a:lvl3pPr marL="1143000" indent="-228600">
              <a:defRPr>
                <a:solidFill>
                  <a:schemeClr val="tx1"/>
                </a:solidFill>
                <a:latin typeface="Gill Sans MT" panose="020B0502020104020203" pitchFamily="34" charset="0"/>
              </a:defRPr>
            </a:lvl3pPr>
            <a:lvl4pPr marL="1600200" indent="-228600">
              <a:defRPr>
                <a:solidFill>
                  <a:schemeClr val="tx1"/>
                </a:solidFill>
                <a:latin typeface="Gill Sans MT" panose="020B0502020104020203" pitchFamily="34" charset="0"/>
              </a:defRPr>
            </a:lvl4pPr>
            <a:lvl5pPr marL="2057400" indent="-228600">
              <a:defRPr>
                <a:solidFill>
                  <a:schemeClr val="tx1"/>
                </a:solidFill>
                <a:latin typeface="Gill Sans MT" panose="020B0502020104020203" pitchFamily="34" charset="0"/>
              </a:defRPr>
            </a:lvl5pPr>
            <a:lvl6pPr marL="2514600" indent="-228600" defTabSz="457200" fontAlgn="base">
              <a:spcBef>
                <a:spcPct val="0"/>
              </a:spcBef>
              <a:spcAft>
                <a:spcPct val="0"/>
              </a:spcAft>
              <a:defRPr>
                <a:solidFill>
                  <a:schemeClr val="tx1"/>
                </a:solidFill>
                <a:latin typeface="Gill Sans MT" panose="020B0502020104020203" pitchFamily="34" charset="0"/>
              </a:defRPr>
            </a:lvl6pPr>
            <a:lvl7pPr marL="2971800" indent="-228600" defTabSz="457200" fontAlgn="base">
              <a:spcBef>
                <a:spcPct val="0"/>
              </a:spcBef>
              <a:spcAft>
                <a:spcPct val="0"/>
              </a:spcAft>
              <a:defRPr>
                <a:solidFill>
                  <a:schemeClr val="tx1"/>
                </a:solidFill>
                <a:latin typeface="Gill Sans MT" panose="020B0502020104020203" pitchFamily="34" charset="0"/>
              </a:defRPr>
            </a:lvl7pPr>
            <a:lvl8pPr marL="3429000" indent="-228600" defTabSz="457200" fontAlgn="base">
              <a:spcBef>
                <a:spcPct val="0"/>
              </a:spcBef>
              <a:spcAft>
                <a:spcPct val="0"/>
              </a:spcAft>
              <a:defRPr>
                <a:solidFill>
                  <a:schemeClr val="tx1"/>
                </a:solidFill>
                <a:latin typeface="Gill Sans MT" panose="020B0502020104020203" pitchFamily="34" charset="0"/>
              </a:defRPr>
            </a:lvl8pPr>
            <a:lvl9pPr marL="3886200" indent="-228600" defTabSz="457200" fontAlgn="base">
              <a:spcBef>
                <a:spcPct val="0"/>
              </a:spcBef>
              <a:spcAft>
                <a:spcPct val="0"/>
              </a:spcAft>
              <a:defRPr>
                <a:solidFill>
                  <a:schemeClr val="tx1"/>
                </a:solidFill>
                <a:latin typeface="Gill Sans MT" panose="020B0502020104020203" pitchFamily="34" charset="0"/>
              </a:defRPr>
            </a:lvl9pPr>
          </a:lstStyle>
          <a:p>
            <a:fld id="{1A859C24-98E5-4A51-95BA-3D7B84C06F4F}" type="slidenum">
              <a:rPr lang="en-US" altLang="en-US" smtClean="0">
                <a:solidFill>
                  <a:srgbClr val="595959"/>
                </a:solidFill>
              </a:rPr>
              <a:pPr/>
              <a:t>8</a:t>
            </a:fld>
            <a:endParaRPr lang="en-US" altLang="en-US">
              <a:solidFill>
                <a:srgbClr val="595959"/>
              </a:solidFill>
            </a:endParaRPr>
          </a:p>
        </p:txBody>
      </p:sp>
      <p:sp>
        <p:nvSpPr>
          <p:cNvPr id="4" name="Oval 3">
            <a:extLst>
              <a:ext uri="{FF2B5EF4-FFF2-40B4-BE49-F238E27FC236}">
                <a16:creationId xmlns:a16="http://schemas.microsoft.com/office/drawing/2014/main" id="{9ECFC17F-88B1-4696-A240-272FD6B32E9C}"/>
              </a:ext>
            </a:extLst>
          </p:cNvPr>
          <p:cNvSpPr/>
          <p:nvPr/>
        </p:nvSpPr>
        <p:spPr>
          <a:xfrm>
            <a:off x="8225246" y="4166144"/>
            <a:ext cx="3629978" cy="2026920"/>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sz="3200" b="1" u="sng">
                <a:ln w="22225">
                  <a:solidFill>
                    <a:schemeClr val="accent2"/>
                  </a:solidFill>
                  <a:prstDash val="solid"/>
                </a:ln>
                <a:solidFill>
                  <a:schemeClr val="bg1"/>
                </a:solidFill>
              </a:rPr>
              <a:t>Challenges to Implement the Linkages!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264F718-7FAC-4056-9FA9-A603EC682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0"/>
            <a:ext cx="1219047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9">
            <a:extLst>
              <a:ext uri="{FF2B5EF4-FFF2-40B4-BE49-F238E27FC236}">
                <a16:creationId xmlns:a16="http://schemas.microsoft.com/office/drawing/2014/main" id="{F74639F7-E3C7-4165-A83E-6386A86BA1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6356349" cy="6858000"/>
          </a:xfrm>
          <a:custGeom>
            <a:avLst/>
            <a:gdLst>
              <a:gd name="connsiteX0" fmla="*/ 7539895 w 7539895"/>
              <a:gd name="connsiteY0" fmla="*/ 6858000 h 6858000"/>
              <a:gd name="connsiteX1" fmla="*/ 0 w 7539895"/>
              <a:gd name="connsiteY1" fmla="*/ 6858000 h 6858000"/>
              <a:gd name="connsiteX2" fmla="*/ 0 w 7539895"/>
              <a:gd name="connsiteY2" fmla="*/ 0 h 6858000"/>
              <a:gd name="connsiteX3" fmla="*/ 4363741 w 7539895"/>
              <a:gd name="connsiteY3" fmla="*/ 0 h 6858000"/>
            </a:gdLst>
            <a:ahLst/>
            <a:cxnLst>
              <a:cxn ang="0">
                <a:pos x="connsiteX0" y="connsiteY0"/>
              </a:cxn>
              <a:cxn ang="0">
                <a:pos x="connsiteX1" y="connsiteY1"/>
              </a:cxn>
              <a:cxn ang="0">
                <a:pos x="connsiteX2" y="connsiteY2"/>
              </a:cxn>
              <a:cxn ang="0">
                <a:pos x="connsiteX3" y="connsiteY3"/>
              </a:cxn>
            </a:cxnLst>
            <a:rect l="l" t="t" r="r" b="b"/>
            <a:pathLst>
              <a:path w="7539895" h="6858000">
                <a:moveTo>
                  <a:pt x="7539895" y="6858000"/>
                </a:moveTo>
                <a:lnTo>
                  <a:pt x="0" y="6858000"/>
                </a:lnTo>
                <a:lnTo>
                  <a:pt x="0" y="0"/>
                </a:lnTo>
                <a:lnTo>
                  <a:pt x="4363741"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1">
            <a:extLst>
              <a:ext uri="{FF2B5EF4-FFF2-40B4-BE49-F238E27FC236}">
                <a16:creationId xmlns:a16="http://schemas.microsoft.com/office/drawing/2014/main" id="{8B3AF0F1-707A-463E-B5EE-33C63A40C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5979591" cy="6858000"/>
          </a:xfrm>
          <a:custGeom>
            <a:avLst/>
            <a:gdLst>
              <a:gd name="connsiteX0" fmla="*/ 7092985 w 7092985"/>
              <a:gd name="connsiteY0" fmla="*/ 6858000 h 6858000"/>
              <a:gd name="connsiteX1" fmla="*/ 0 w 7092985"/>
              <a:gd name="connsiteY1" fmla="*/ 6858000 h 6858000"/>
              <a:gd name="connsiteX2" fmla="*/ 0 w 7092985"/>
              <a:gd name="connsiteY2" fmla="*/ 0 h 6858000"/>
              <a:gd name="connsiteX3" fmla="*/ 3916831 w 7092985"/>
              <a:gd name="connsiteY3" fmla="*/ 0 h 6858000"/>
            </a:gdLst>
            <a:ahLst/>
            <a:cxnLst>
              <a:cxn ang="0">
                <a:pos x="connsiteX0" y="connsiteY0"/>
              </a:cxn>
              <a:cxn ang="0">
                <a:pos x="connsiteX1" y="connsiteY1"/>
              </a:cxn>
              <a:cxn ang="0">
                <a:pos x="connsiteX2" y="connsiteY2"/>
              </a:cxn>
              <a:cxn ang="0">
                <a:pos x="connsiteX3" y="connsiteY3"/>
              </a:cxn>
            </a:cxnLst>
            <a:rect l="l" t="t" r="r" b="b"/>
            <a:pathLst>
              <a:path w="7092985" h="6858000">
                <a:moveTo>
                  <a:pt x="7092985" y="6858000"/>
                </a:moveTo>
                <a:lnTo>
                  <a:pt x="0" y="6858000"/>
                </a:lnTo>
                <a:lnTo>
                  <a:pt x="0" y="0"/>
                </a:lnTo>
                <a:lnTo>
                  <a:pt x="3916831" y="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29CC019-140A-4236-944A-B7B660E61988}"/>
              </a:ext>
            </a:extLst>
          </p:cNvPr>
          <p:cNvSpPr>
            <a:spLocks noGrp="1"/>
          </p:cNvSpPr>
          <p:nvPr>
            <p:ph type="title"/>
          </p:nvPr>
        </p:nvSpPr>
        <p:spPr>
          <a:xfrm>
            <a:off x="612649" y="672193"/>
            <a:ext cx="3785616" cy="2978150"/>
          </a:xfrm>
        </p:spPr>
        <p:txBody>
          <a:bodyPr anchor="b">
            <a:normAutofit/>
          </a:bodyPr>
          <a:lstStyle/>
          <a:p>
            <a:r>
              <a:rPr lang="en-US"/>
              <a:t>Key LEAP actors at MMDA level and priorities under ISS</a:t>
            </a:r>
          </a:p>
        </p:txBody>
      </p:sp>
      <p:sp>
        <p:nvSpPr>
          <p:cNvPr id="3" name="Content Placeholder 2">
            <a:extLst>
              <a:ext uri="{FF2B5EF4-FFF2-40B4-BE49-F238E27FC236}">
                <a16:creationId xmlns:a16="http://schemas.microsoft.com/office/drawing/2014/main" id="{5F1D9D64-1991-4F0C-86F2-29FB606F4231}"/>
              </a:ext>
            </a:extLst>
          </p:cNvPr>
          <p:cNvSpPr>
            <a:spLocks noGrp="1"/>
          </p:cNvSpPr>
          <p:nvPr>
            <p:ph idx="1"/>
          </p:nvPr>
        </p:nvSpPr>
        <p:spPr>
          <a:xfrm>
            <a:off x="5325073" y="-2177"/>
            <a:ext cx="6779841" cy="6858000"/>
          </a:xfrm>
        </p:spPr>
        <p:txBody>
          <a:bodyPr anchor="ctr">
            <a:normAutofit/>
          </a:bodyPr>
          <a:lstStyle/>
          <a:p>
            <a:pPr marL="0" indent="0" algn="r">
              <a:buNone/>
            </a:pPr>
            <a:r>
              <a:rPr lang="en-US" b="1" i="1">
                <a:solidFill>
                  <a:schemeClr val="bg1"/>
                </a:solidFill>
              </a:rPr>
              <a:t>Who implements LEAP at the MMDA?</a:t>
            </a:r>
          </a:p>
          <a:p>
            <a:pPr algn="r"/>
            <a:r>
              <a:rPr lang="en-US">
                <a:solidFill>
                  <a:schemeClr val="bg1"/>
                </a:solidFill>
              </a:rPr>
              <a:t>District Social Welfare Officers (DSWOs)</a:t>
            </a:r>
          </a:p>
          <a:p>
            <a:pPr algn="r"/>
            <a:r>
              <a:rPr lang="en-US">
                <a:solidFill>
                  <a:schemeClr val="bg1"/>
                </a:solidFill>
              </a:rPr>
              <a:t>Community Focal Persons (CFPs)</a:t>
            </a:r>
            <a:endParaRPr lang="en-US">
              <a:solidFill>
                <a:schemeClr val="bg1"/>
              </a:solidFill>
              <a:cs typeface="Calibri" panose="020F0502020204030204"/>
            </a:endParaRPr>
          </a:p>
          <a:p>
            <a:pPr marL="0" indent="0" algn="r">
              <a:buNone/>
            </a:pPr>
            <a:endParaRPr lang="en-US">
              <a:solidFill>
                <a:schemeClr val="bg1"/>
              </a:solidFill>
              <a:cs typeface="Calibri" panose="020F0502020204030204"/>
            </a:endParaRPr>
          </a:p>
          <a:p>
            <a:pPr marL="0" indent="0">
              <a:buNone/>
            </a:pPr>
            <a:r>
              <a:rPr lang="en-US" b="1" i="1">
                <a:solidFill>
                  <a:schemeClr val="bg1"/>
                </a:solidFill>
              </a:rPr>
              <a:t>What do they usually do?</a:t>
            </a:r>
            <a:endParaRPr lang="en-US">
              <a:solidFill>
                <a:schemeClr val="bg1"/>
              </a:solidFill>
            </a:endParaRPr>
          </a:p>
          <a:p>
            <a:r>
              <a:rPr lang="en-US">
                <a:solidFill>
                  <a:schemeClr val="bg1"/>
                </a:solidFill>
              </a:rPr>
              <a:t>Alert community of payments</a:t>
            </a:r>
          </a:p>
          <a:p>
            <a:r>
              <a:rPr lang="en-US">
                <a:solidFill>
                  <a:schemeClr val="bg1"/>
                </a:solidFill>
              </a:rPr>
              <a:t>Monitor compliance of payment providers </a:t>
            </a:r>
          </a:p>
          <a:p>
            <a:r>
              <a:rPr lang="en-US">
                <a:solidFill>
                  <a:schemeClr val="bg1"/>
                </a:solidFill>
              </a:rPr>
              <a:t>Implement innovations in LEAP delivery</a:t>
            </a:r>
          </a:p>
          <a:p>
            <a:r>
              <a:rPr lang="en-US">
                <a:solidFill>
                  <a:schemeClr val="bg1"/>
                </a:solidFill>
              </a:rPr>
              <a:t>Help ensure that LEAP families get access to NHIS and key social services such as health, education, birth registration and social welfare</a:t>
            </a:r>
          </a:p>
        </p:txBody>
      </p:sp>
      <p:sp>
        <p:nvSpPr>
          <p:cNvPr id="4" name="TextBox 3">
            <a:extLst>
              <a:ext uri="{FF2B5EF4-FFF2-40B4-BE49-F238E27FC236}">
                <a16:creationId xmlns:a16="http://schemas.microsoft.com/office/drawing/2014/main" id="{BA973345-6BE7-4A82-9C6B-2B16CEF9953F}"/>
              </a:ext>
            </a:extLst>
          </p:cNvPr>
          <p:cNvSpPr txBox="1"/>
          <p:nvPr/>
        </p:nvSpPr>
        <p:spPr>
          <a:xfrm>
            <a:off x="4179065" y="6218111"/>
            <a:ext cx="7706611" cy="523220"/>
          </a:xfrm>
          <a:prstGeom prst="rect">
            <a:avLst/>
          </a:prstGeom>
          <a:noFill/>
        </p:spPr>
        <p:txBody>
          <a:bodyPr wrap="square" lIns="91440" tIns="45720" rIns="91440" bIns="45720" rtlCol="0" anchor="t">
            <a:spAutoFit/>
          </a:bodyPr>
          <a:lstStyle/>
          <a:p>
            <a:pPr algn="ctr"/>
            <a:r>
              <a:rPr lang="en-US" sz="2800" b="1" u="sng">
                <a:solidFill>
                  <a:schemeClr val="accent2"/>
                </a:solidFill>
              </a:rPr>
              <a:t>Requires Inter-Sectoral Collaboration</a:t>
            </a:r>
          </a:p>
        </p:txBody>
      </p:sp>
    </p:spTree>
    <p:extLst>
      <p:ext uri="{BB962C8B-B14F-4D97-AF65-F5344CB8AC3E}">
        <p14:creationId xmlns:p14="http://schemas.microsoft.com/office/powerpoint/2010/main" val="324739309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iterate type="lt">
                                    <p:tmAbs val="0"/>
                                  </p:iterate>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3" presetClass="emph" presetSubtype="2" fill="hold" nodeType="clickEffect">
                                  <p:stCondLst>
                                    <p:cond delay="0"/>
                                  </p:stCondLst>
                                  <p:iterate type="lt">
                                    <p:tmPct val="0"/>
                                  </p:iterate>
                                  <p:childTnLst>
                                    <p:animClr clrSpc="rgb" dir="cw">
                                      <p:cBhvr override="childStyle">
                                        <p:cTn id="26" dur="500" fill="hold"/>
                                        <p:tgtEl>
                                          <p:spTgt spid="3">
                                            <p:txEl>
                                              <p:pRg st="8" end="8"/>
                                            </p:txEl>
                                          </p:spTgt>
                                        </p:tgtEl>
                                        <p:attrNameLst>
                                          <p:attrName>style.color</p:attrName>
                                        </p:attrNameLst>
                                      </p:cBhvr>
                                      <p:to>
                                        <a:schemeClr val="accent2"/>
                                      </p:to>
                                    </p:animClr>
                                  </p:childTnLst>
                                </p:cTn>
                              </p:par>
                            </p:childTnLst>
                          </p:cTn>
                        </p:par>
                        <p:par>
                          <p:cTn id="27" fill="hold">
                            <p:stCondLst>
                              <p:cond delay="500"/>
                            </p:stCondLst>
                            <p:childTnLst>
                              <p:par>
                                <p:cTn id="28" presetID="1" presetClass="entr" presetSubtype="0" fill="hold" grpId="0" nodeType="afterEffect">
                                  <p:stCondLst>
                                    <p:cond delay="0"/>
                                  </p:stCondLst>
                                  <p:childTnLst>
                                    <p:set>
                                      <p:cBhvr>
                                        <p:cTn id="29"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5E8E3-A98F-41AE-B711-215D6DBEBB13}"/>
              </a:ext>
            </a:extLst>
          </p:cNvPr>
          <p:cNvSpPr>
            <a:spLocks noGrp="1"/>
          </p:cNvSpPr>
          <p:nvPr>
            <p:ph type="title"/>
          </p:nvPr>
        </p:nvSpPr>
        <p:spPr>
          <a:xfrm>
            <a:off x="5720956" y="5692"/>
            <a:ext cx="6279825" cy="1706767"/>
          </a:xfrm>
          <a:solidFill>
            <a:schemeClr val="tx1"/>
          </a:solidFill>
        </p:spPr>
        <p:txBody>
          <a:bodyPr>
            <a:normAutofit/>
          </a:bodyPr>
          <a:lstStyle/>
          <a:p>
            <a:r>
              <a:rPr lang="en-US">
                <a:solidFill>
                  <a:srgbClr val="FFFFFF"/>
                </a:solidFill>
              </a:rPr>
              <a:t>DSWCD Activities under ISS-LEAP linkages</a:t>
            </a:r>
          </a:p>
        </p:txBody>
      </p:sp>
      <p:sp>
        <p:nvSpPr>
          <p:cNvPr id="3" name="Content Placeholder 2">
            <a:extLst>
              <a:ext uri="{FF2B5EF4-FFF2-40B4-BE49-F238E27FC236}">
                <a16:creationId xmlns:a16="http://schemas.microsoft.com/office/drawing/2014/main" id="{CEB1CDFD-8BAD-474F-A857-C1B81D329254}"/>
              </a:ext>
            </a:extLst>
          </p:cNvPr>
          <p:cNvSpPr>
            <a:spLocks noGrp="1"/>
          </p:cNvSpPr>
          <p:nvPr>
            <p:ph idx="1"/>
          </p:nvPr>
        </p:nvSpPr>
        <p:spPr>
          <a:xfrm>
            <a:off x="5721900" y="1871345"/>
            <a:ext cx="6134819" cy="4918832"/>
          </a:xfrm>
        </p:spPr>
        <p:txBody>
          <a:bodyPr vert="horz" lIns="91440" tIns="45720" rIns="91440" bIns="45720" rtlCol="0" anchor="ctr">
            <a:normAutofit/>
          </a:bodyPr>
          <a:lstStyle/>
          <a:p>
            <a:r>
              <a:rPr lang="en-US"/>
              <a:t>Provide NHIS and GHS/CHPS with LEAP Household data in MMDA</a:t>
            </a:r>
          </a:p>
          <a:p>
            <a:r>
              <a:rPr lang="en-US"/>
              <a:t>Sensitize beneficiaries on the importance of free NHIS enrolment and renewal</a:t>
            </a:r>
          </a:p>
          <a:p>
            <a:r>
              <a:rPr lang="en-US"/>
              <a:t>Support NHIS campaigns for enrolment and renewal using various methods</a:t>
            </a:r>
          </a:p>
          <a:p>
            <a:r>
              <a:rPr lang="en-US">
                <a:cs typeface="Calibri" panose="020F0502020204030204"/>
              </a:rPr>
              <a:t>Connect CHPS with CFPs to identify and cover LEAP households during routine home visits</a:t>
            </a:r>
          </a:p>
        </p:txBody>
      </p:sp>
      <p:pic>
        <p:nvPicPr>
          <p:cNvPr id="4" name="Picture 3">
            <a:extLst>
              <a:ext uri="{FF2B5EF4-FFF2-40B4-BE49-F238E27FC236}">
                <a16:creationId xmlns:a16="http://schemas.microsoft.com/office/drawing/2014/main" id="{93E2A499-A803-47E8-BBC3-0012A5C91BFE}"/>
              </a:ext>
            </a:extLst>
          </p:cNvPr>
          <p:cNvPicPr>
            <a:picLocks noChangeAspect="1"/>
          </p:cNvPicPr>
          <p:nvPr/>
        </p:nvPicPr>
        <p:blipFill>
          <a:blip r:embed="rId2"/>
          <a:stretch>
            <a:fillRect/>
          </a:stretch>
        </p:blipFill>
        <p:spPr>
          <a:xfrm>
            <a:off x="0" y="0"/>
            <a:ext cx="5518749" cy="3238500"/>
          </a:xfrm>
          <a:prstGeom prst="rect">
            <a:avLst/>
          </a:prstGeom>
        </p:spPr>
      </p:pic>
      <p:pic>
        <p:nvPicPr>
          <p:cNvPr id="6" name="Picture 5">
            <a:extLst>
              <a:ext uri="{FF2B5EF4-FFF2-40B4-BE49-F238E27FC236}">
                <a16:creationId xmlns:a16="http://schemas.microsoft.com/office/drawing/2014/main" id="{40562200-ED30-4425-9CA6-5FD134609A72}"/>
              </a:ext>
            </a:extLst>
          </p:cNvPr>
          <p:cNvPicPr>
            <a:picLocks noChangeAspect="1"/>
          </p:cNvPicPr>
          <p:nvPr/>
        </p:nvPicPr>
        <p:blipFill>
          <a:blip r:embed="rId3"/>
          <a:stretch>
            <a:fillRect/>
          </a:stretch>
        </p:blipFill>
        <p:spPr>
          <a:xfrm>
            <a:off x="-2196" y="2638749"/>
            <a:ext cx="5522781" cy="4213860"/>
          </a:xfrm>
          <a:prstGeom prst="rect">
            <a:avLst/>
          </a:prstGeom>
        </p:spPr>
      </p:pic>
    </p:spTree>
    <p:extLst>
      <p:ext uri="{BB962C8B-B14F-4D97-AF65-F5344CB8AC3E}">
        <p14:creationId xmlns:p14="http://schemas.microsoft.com/office/powerpoint/2010/main" val="1750392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4" descr="Graphical user interface, text, application&#10;&#10;Description automatically generated">
            <a:extLst>
              <a:ext uri="{FF2B5EF4-FFF2-40B4-BE49-F238E27FC236}">
                <a16:creationId xmlns:a16="http://schemas.microsoft.com/office/drawing/2014/main" id="{25342CE1-1A47-8D37-1A93-BBEDEA1AC9D1}"/>
              </a:ext>
            </a:extLst>
          </p:cNvPr>
          <p:cNvPicPr>
            <a:picLocks noGrp="1" noChangeAspect="1"/>
          </p:cNvPicPr>
          <p:nvPr>
            <p:ph idx="1"/>
          </p:nvPr>
        </p:nvPicPr>
        <p:blipFill rotWithShape="1">
          <a:blip r:embed="rId2"/>
          <a:srcRect b="19"/>
          <a:stretch/>
        </p:blipFill>
        <p:spPr>
          <a:xfrm>
            <a:off x="20" y="1282"/>
            <a:ext cx="12191980" cy="6856718"/>
          </a:xfrm>
          <a:prstGeom prst="rect">
            <a:avLst/>
          </a:prstGeom>
        </p:spPr>
      </p:pic>
    </p:spTree>
    <p:extLst>
      <p:ext uri="{BB962C8B-B14F-4D97-AF65-F5344CB8AC3E}">
        <p14:creationId xmlns:p14="http://schemas.microsoft.com/office/powerpoint/2010/main" val="2634014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2"/>
              </a:gs>
              <a:gs pos="25000">
                <a:schemeClr val="accent2"/>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C80B03F-4646-4EAE-A8CE-6FA5C09F1268}"/>
              </a:ext>
            </a:extLst>
          </p:cNvPr>
          <p:cNvSpPr>
            <a:spLocks noGrp="1"/>
          </p:cNvSpPr>
          <p:nvPr>
            <p:ph type="ctrTitle"/>
          </p:nvPr>
        </p:nvSpPr>
        <p:spPr>
          <a:xfrm>
            <a:off x="3107953" y="1905000"/>
            <a:ext cx="5645362" cy="1697606"/>
          </a:xfrm>
        </p:spPr>
        <p:txBody>
          <a:bodyPr>
            <a:normAutofit fontScale="90000"/>
          </a:bodyPr>
          <a:lstStyle/>
          <a:p>
            <a:r>
              <a:rPr lang="en-US" b="1">
                <a:solidFill>
                  <a:srgbClr val="FFFFFF"/>
                </a:solidFill>
              </a:rPr>
              <a:t>National Health Insurance Scheme</a:t>
            </a:r>
            <a:br>
              <a:rPr lang="en-US" b="1">
                <a:solidFill>
                  <a:srgbClr val="FFFFFF"/>
                </a:solidFill>
                <a:cs typeface="Calibri Light"/>
              </a:rPr>
            </a:br>
            <a:r>
              <a:rPr lang="en-US" b="1">
                <a:solidFill>
                  <a:srgbClr val="FFFFFF"/>
                </a:solidFill>
                <a:cs typeface="Calibri Light"/>
              </a:rPr>
              <a:t>(NHIS)</a:t>
            </a:r>
          </a:p>
        </p:txBody>
      </p:sp>
      <p:sp>
        <p:nvSpPr>
          <p:cNvPr id="3" name="Subtitle 2">
            <a:extLst>
              <a:ext uri="{FF2B5EF4-FFF2-40B4-BE49-F238E27FC236}">
                <a16:creationId xmlns:a16="http://schemas.microsoft.com/office/drawing/2014/main" id="{E2B458FC-C0E6-4132-98A4-928F2F8BA040}"/>
              </a:ext>
            </a:extLst>
          </p:cNvPr>
          <p:cNvSpPr>
            <a:spLocks noGrp="1"/>
          </p:cNvSpPr>
          <p:nvPr>
            <p:ph type="subTitle" idx="1"/>
          </p:nvPr>
        </p:nvSpPr>
        <p:spPr>
          <a:xfrm>
            <a:off x="3201569" y="4025744"/>
            <a:ext cx="5645362" cy="828719"/>
          </a:xfrm>
        </p:spPr>
        <p:txBody>
          <a:bodyPr vert="horz" lIns="91440" tIns="45720" rIns="91440" bIns="45720" rtlCol="0" anchor="t">
            <a:normAutofit fontScale="92500" lnSpcReduction="20000"/>
          </a:bodyPr>
          <a:lstStyle/>
          <a:p>
            <a:r>
              <a:rPr lang="en-US" sz="3600">
                <a:solidFill>
                  <a:srgbClr val="FFFFFF"/>
                </a:solidFill>
              </a:rPr>
              <a:t>Mandate and Linkages with LEAP</a:t>
            </a:r>
          </a:p>
        </p:txBody>
      </p:sp>
    </p:spTree>
    <p:extLst>
      <p:ext uri="{BB962C8B-B14F-4D97-AF65-F5344CB8AC3E}">
        <p14:creationId xmlns:p14="http://schemas.microsoft.com/office/powerpoint/2010/main" val="41826733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F8B35767-C881-4D26-97BF-86BD44E6F154}"/>
              </a:ext>
            </a:extLst>
          </p:cNvPr>
          <p:cNvSpPr>
            <a:spLocks noGrp="1"/>
          </p:cNvSpPr>
          <p:nvPr>
            <p:ph type="title"/>
          </p:nvPr>
        </p:nvSpPr>
        <p:spPr>
          <a:xfrm>
            <a:off x="2314576" y="374650"/>
            <a:ext cx="7756525" cy="1143000"/>
          </a:xfrm>
        </p:spPr>
        <p:txBody>
          <a:bodyPr/>
          <a:lstStyle/>
          <a:p>
            <a:pPr algn="l" eaLnBrk="1" hangingPunct="1"/>
            <a:r>
              <a:rPr lang="en-US" altLang="en-US" sz="3200" b="1">
                <a:solidFill>
                  <a:srgbClr val="002B54"/>
                </a:solidFill>
                <a:latin typeface="Arial" panose="020B0604020202020204" pitchFamily="34" charset="0"/>
                <a:cs typeface="Arial" panose="020B0604020202020204" pitchFamily="34" charset="0"/>
              </a:rPr>
              <a:t> </a:t>
            </a:r>
          </a:p>
        </p:txBody>
      </p:sp>
      <p:sp>
        <p:nvSpPr>
          <p:cNvPr id="4099" name="Title 1">
            <a:extLst>
              <a:ext uri="{FF2B5EF4-FFF2-40B4-BE49-F238E27FC236}">
                <a16:creationId xmlns:a16="http://schemas.microsoft.com/office/drawing/2014/main" id="{C5ED68A2-63C2-49AD-9618-D291753176E2}"/>
              </a:ext>
            </a:extLst>
          </p:cNvPr>
          <p:cNvSpPr txBox="1">
            <a:spLocks/>
          </p:cNvSpPr>
          <p:nvPr/>
        </p:nvSpPr>
        <p:spPr bwMode="auto">
          <a:xfrm>
            <a:off x="314486" y="1491974"/>
            <a:ext cx="11420314" cy="5366026"/>
          </a:xfrm>
          <a:prstGeom prst="rect">
            <a:avLst/>
          </a:prstGeom>
          <a:noFill/>
          <a:ln>
            <a:noFill/>
          </a:ln>
        </p:spPr>
        <p:txBody>
          <a:bodyPr lIns="91440" tIns="45720" rIns="91440" bIns="45720" anchor="ctr"/>
          <a:lstStyle>
            <a:lvl1pPr eaLnBrk="0" hangingPunct="0">
              <a:defRPr>
                <a:solidFill>
                  <a:schemeClr val="tx1"/>
                </a:solidFill>
                <a:latin typeface="Arial" panose="020B0604020202020204" pitchFamily="34" charset="0"/>
              </a:defRPr>
            </a:lvl1pPr>
            <a:lvl2pPr marL="342900" indent="-34290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marL="0" lvl="1" indent="0" algn="just" eaLnBrk="1" hangingPunct="1">
              <a:defRPr/>
            </a:pPr>
            <a:r>
              <a:rPr lang="en-US" sz="2400" b="1">
                <a:latin typeface="Arial"/>
                <a:cs typeface="Arial"/>
              </a:rPr>
              <a:t>Social Health Protection Policy </a:t>
            </a:r>
            <a:r>
              <a:rPr lang="en-US" sz="2400">
                <a:latin typeface="Arial"/>
                <a:cs typeface="Arial"/>
              </a:rPr>
              <a:t>initiated by Government of Ghana to secure financial risk protection against the cost of healthcare services for its people.</a:t>
            </a:r>
            <a:endParaRPr lang="en-US">
              <a:cs typeface="Arial" panose="020B0604020202020204" pitchFamily="34" charset="0"/>
            </a:endParaRPr>
          </a:p>
          <a:p>
            <a:pPr lvl="1" eaLnBrk="1" hangingPunct="1">
              <a:buBlip>
                <a:blip r:embed="rId2"/>
              </a:buBlip>
              <a:defRPr/>
            </a:pPr>
            <a:endParaRPr lang="en-US" sz="2400"/>
          </a:p>
          <a:p>
            <a:pPr marL="0" lvl="1">
              <a:spcBef>
                <a:spcPct val="0"/>
              </a:spcBef>
            </a:pPr>
            <a:r>
              <a:rPr lang="en-US" altLang="en-US" sz="2400">
                <a:latin typeface="Arial"/>
                <a:cs typeface="Arial"/>
              </a:rPr>
              <a:t>To achieve the object of the Authority, the NHIA is to ensure: </a:t>
            </a:r>
          </a:p>
          <a:p>
            <a:pPr marL="0" lvl="1">
              <a:spcBef>
                <a:spcPct val="0"/>
              </a:spcBef>
            </a:pPr>
            <a:endParaRPr lang="en-US" altLang="en-US" sz="1000">
              <a:cs typeface="Arial" panose="020B0604020202020204" pitchFamily="34" charset="0"/>
            </a:endParaRPr>
          </a:p>
          <a:p>
            <a:pPr marL="0" lvl="1">
              <a:spcBef>
                <a:spcPct val="0"/>
              </a:spcBef>
            </a:pPr>
            <a:r>
              <a:rPr lang="en-US" altLang="en-US" sz="2400">
                <a:latin typeface="Arial"/>
                <a:cs typeface="Arial"/>
              </a:rPr>
              <a:t>      a. Equity in health care coverage</a:t>
            </a:r>
          </a:p>
          <a:p>
            <a:pPr marL="0" lvl="1">
              <a:spcBef>
                <a:spcPct val="0"/>
              </a:spcBef>
              <a:buNone/>
            </a:pPr>
            <a:endParaRPr lang="en-US" altLang="en-US" sz="1000"/>
          </a:p>
          <a:p>
            <a:pPr marL="0" lvl="1">
              <a:spcBef>
                <a:spcPct val="0"/>
              </a:spcBef>
            </a:pPr>
            <a:r>
              <a:rPr lang="en-US" altLang="en-US" sz="2400">
                <a:latin typeface="Arial"/>
                <a:cs typeface="Arial"/>
              </a:rPr>
              <a:t>      b. Access by the poor to healthcare services</a:t>
            </a:r>
          </a:p>
          <a:p>
            <a:pPr marL="0" lvl="1">
              <a:spcBef>
                <a:spcPct val="0"/>
              </a:spcBef>
              <a:buNone/>
            </a:pPr>
            <a:endParaRPr lang="en-US" altLang="en-US" sz="1000"/>
          </a:p>
          <a:p>
            <a:pPr marL="0" lvl="1">
              <a:spcBef>
                <a:spcPct val="0"/>
              </a:spcBef>
            </a:pPr>
            <a:r>
              <a:rPr lang="en-US" altLang="en-US" sz="2400">
                <a:latin typeface="Arial"/>
                <a:cs typeface="Arial"/>
              </a:rPr>
              <a:t>      c. Protection of the poor and vulnerable against financial risk</a:t>
            </a:r>
          </a:p>
          <a:p>
            <a:pPr marL="0" lvl="1">
              <a:spcBef>
                <a:spcPct val="0"/>
              </a:spcBef>
              <a:buNone/>
            </a:pPr>
            <a:endParaRPr lang="en-US" altLang="en-US" sz="2400"/>
          </a:p>
          <a:p>
            <a:pPr marL="0" lvl="1">
              <a:spcBef>
                <a:spcPct val="0"/>
              </a:spcBef>
              <a:buNone/>
            </a:pPr>
            <a:endParaRPr lang="en-US" altLang="en-US" sz="2400">
              <a:solidFill>
                <a:srgbClr val="0070C0"/>
              </a:solidFill>
              <a:cs typeface="Arial" panose="020B0604020202020204" pitchFamily="34" charset="0"/>
            </a:endParaRPr>
          </a:p>
          <a:p>
            <a:pPr marL="0" lvl="1" algn="r">
              <a:spcBef>
                <a:spcPct val="0"/>
              </a:spcBef>
            </a:pPr>
            <a:r>
              <a:rPr lang="en-US" altLang="en-US" sz="2400">
                <a:solidFill>
                  <a:srgbClr val="0070C0"/>
                </a:solidFill>
                <a:latin typeface="Arial"/>
                <a:cs typeface="Arial"/>
              </a:rPr>
              <a:t>  (Sections 3 &amp; 25 of Act 852)</a:t>
            </a:r>
          </a:p>
          <a:p>
            <a:pPr lvl="1" eaLnBrk="1" hangingPunct="1">
              <a:buBlip>
                <a:blip r:embed="rId2"/>
              </a:buBlip>
              <a:defRPr/>
            </a:pPr>
            <a:endParaRPr lang="en-US" sz="2400"/>
          </a:p>
        </p:txBody>
      </p:sp>
      <p:sp>
        <p:nvSpPr>
          <p:cNvPr id="4" name="Title 1">
            <a:extLst>
              <a:ext uri="{FF2B5EF4-FFF2-40B4-BE49-F238E27FC236}">
                <a16:creationId xmlns:a16="http://schemas.microsoft.com/office/drawing/2014/main" id="{7E3A5029-8DED-4DC0-B809-E12903BAC771}"/>
              </a:ext>
            </a:extLst>
          </p:cNvPr>
          <p:cNvSpPr txBox="1">
            <a:spLocks/>
          </p:cNvSpPr>
          <p:nvPr/>
        </p:nvSpPr>
        <p:spPr bwMode="auto">
          <a:xfrm>
            <a:off x="2234293" y="523195"/>
            <a:ext cx="7132638" cy="533400"/>
          </a:xfrm>
          <a:prstGeom prst="rect">
            <a:avLst/>
          </a:prstGeom>
          <a:solidFill>
            <a:schemeClr val="tx2">
              <a:lumMod val="75000"/>
            </a:schemeClr>
          </a:solidFill>
          <a:ln>
            <a:noFill/>
          </a:ln>
        </p:spPr>
        <p:txBody>
          <a:bodyPr anchor="ctr"/>
          <a:lst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eaLnBrk="1" fontAlgn="auto" hangingPunct="1">
              <a:spcAft>
                <a:spcPts val="0"/>
              </a:spcAft>
              <a:defRPr/>
            </a:pPr>
            <a:r>
              <a:rPr lang="en-US" altLang="ko-KR" sz="3200" b="1">
                <a:solidFill>
                  <a:schemeClr val="bg1"/>
                </a:solidFill>
              </a:rPr>
              <a:t>NHIS - BACKGROUND</a:t>
            </a:r>
          </a:p>
        </p:txBody>
      </p:sp>
      <p:grpSp>
        <p:nvGrpSpPr>
          <p:cNvPr id="31749" name="Group 4">
            <a:extLst>
              <a:ext uri="{FF2B5EF4-FFF2-40B4-BE49-F238E27FC236}">
                <a16:creationId xmlns:a16="http://schemas.microsoft.com/office/drawing/2014/main" id="{54030642-75BF-441E-81F7-4E3F69C7F3A8}"/>
              </a:ext>
            </a:extLst>
          </p:cNvPr>
          <p:cNvGrpSpPr>
            <a:grpSpLocks/>
          </p:cNvGrpSpPr>
          <p:nvPr/>
        </p:nvGrpSpPr>
        <p:grpSpPr bwMode="auto">
          <a:xfrm>
            <a:off x="9822771" y="100466"/>
            <a:ext cx="2044835" cy="1275670"/>
            <a:chOff x="0" y="0"/>
            <a:chExt cx="21665" cy="11755"/>
          </a:xfrm>
        </p:grpSpPr>
        <p:sp>
          <p:nvSpPr>
            <p:cNvPr id="31751" name="Shape 578">
              <a:extLst>
                <a:ext uri="{FF2B5EF4-FFF2-40B4-BE49-F238E27FC236}">
                  <a16:creationId xmlns:a16="http://schemas.microsoft.com/office/drawing/2014/main" id="{A727DF0C-436E-4EBD-83B9-A4790A02CA87}"/>
                </a:ext>
              </a:extLst>
            </p:cNvPr>
            <p:cNvSpPr>
              <a:spLocks/>
            </p:cNvSpPr>
            <p:nvPr/>
          </p:nvSpPr>
          <p:spPr bwMode="auto">
            <a:xfrm>
              <a:off x="7524" y="5334"/>
              <a:ext cx="4167" cy="4111"/>
            </a:xfrm>
            <a:custGeom>
              <a:avLst/>
              <a:gdLst>
                <a:gd name="T0" fmla="*/ 0 w 416789"/>
                <a:gd name="T1" fmla="*/ 0 h 411226"/>
                <a:gd name="T2" fmla="*/ 0 w 416789"/>
                <a:gd name="T3" fmla="*/ 0 h 411226"/>
                <a:gd name="T4" fmla="*/ 0 w 416789"/>
                <a:gd name="T5" fmla="*/ 0 h 411226"/>
                <a:gd name="T6" fmla="*/ 0 w 416789"/>
                <a:gd name="T7" fmla="*/ 0 h 411226"/>
                <a:gd name="T8" fmla="*/ 0 w 416789"/>
                <a:gd name="T9" fmla="*/ 0 h 411226"/>
                <a:gd name="T10" fmla="*/ 0 w 416789"/>
                <a:gd name="T11" fmla="*/ 0 h 411226"/>
                <a:gd name="T12" fmla="*/ 0 w 416789"/>
                <a:gd name="T13" fmla="*/ 0 h 411226"/>
                <a:gd name="T14" fmla="*/ 0 w 416789"/>
                <a:gd name="T15" fmla="*/ 0 h 411226"/>
                <a:gd name="T16" fmla="*/ 0 w 416789"/>
                <a:gd name="T17" fmla="*/ 0 h 411226"/>
                <a:gd name="T18" fmla="*/ 0 w 416789"/>
                <a:gd name="T19" fmla="*/ 0 h 411226"/>
                <a:gd name="T20" fmla="*/ 0 w 416789"/>
                <a:gd name="T21" fmla="*/ 0 h 411226"/>
                <a:gd name="T22" fmla="*/ 0 w 416789"/>
                <a:gd name="T23" fmla="*/ 0 h 411226"/>
                <a:gd name="T24" fmla="*/ 0 w 416789"/>
                <a:gd name="T25" fmla="*/ 0 h 411226"/>
                <a:gd name="T26" fmla="*/ 0 w 416789"/>
                <a:gd name="T27" fmla="*/ 0 h 411226"/>
                <a:gd name="T28" fmla="*/ 0 w 416789"/>
                <a:gd name="T29" fmla="*/ 0 h 411226"/>
                <a:gd name="T30" fmla="*/ 0 w 416789"/>
                <a:gd name="T31" fmla="*/ 0 h 41122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6789"/>
                <a:gd name="T49" fmla="*/ 0 h 411226"/>
                <a:gd name="T50" fmla="*/ 416789 w 416789"/>
                <a:gd name="T51" fmla="*/ 411226 h 41122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6789" h="411226">
                  <a:moveTo>
                    <a:pt x="68440" y="0"/>
                  </a:moveTo>
                  <a:lnTo>
                    <a:pt x="179413" y="0"/>
                  </a:lnTo>
                  <a:lnTo>
                    <a:pt x="224422" y="94945"/>
                  </a:lnTo>
                  <a:cubicBezTo>
                    <a:pt x="246621" y="142418"/>
                    <a:pt x="274358" y="202832"/>
                    <a:pt x="285458" y="241681"/>
                  </a:cubicBezTo>
                  <a:cubicBezTo>
                    <a:pt x="284848" y="235509"/>
                    <a:pt x="284226" y="228727"/>
                    <a:pt x="284226" y="223177"/>
                  </a:cubicBezTo>
                  <a:cubicBezTo>
                    <a:pt x="284226" y="206540"/>
                    <a:pt x="289776" y="173241"/>
                    <a:pt x="292862" y="155982"/>
                  </a:cubicBezTo>
                  <a:lnTo>
                    <a:pt x="318757" y="0"/>
                  </a:lnTo>
                  <a:lnTo>
                    <a:pt x="416789" y="0"/>
                  </a:lnTo>
                  <a:lnTo>
                    <a:pt x="348348" y="411226"/>
                  </a:lnTo>
                  <a:lnTo>
                    <a:pt x="257099" y="411226"/>
                  </a:lnTo>
                  <a:lnTo>
                    <a:pt x="178181" y="253390"/>
                  </a:lnTo>
                  <a:cubicBezTo>
                    <a:pt x="163386" y="223177"/>
                    <a:pt x="144894" y="182487"/>
                    <a:pt x="137490" y="151054"/>
                  </a:cubicBezTo>
                  <a:cubicBezTo>
                    <a:pt x="138722" y="160909"/>
                    <a:pt x="139344" y="174473"/>
                    <a:pt x="133795" y="209614"/>
                  </a:cubicBezTo>
                  <a:lnTo>
                    <a:pt x="99886" y="411226"/>
                  </a:lnTo>
                  <a:lnTo>
                    <a:pt x="0" y="411226"/>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31752" name="Shape 579">
              <a:extLst>
                <a:ext uri="{FF2B5EF4-FFF2-40B4-BE49-F238E27FC236}">
                  <a16:creationId xmlns:a16="http://schemas.microsoft.com/office/drawing/2014/main" id="{5FC4FF89-FC9C-42F6-A9A2-6252379E632E}"/>
                </a:ext>
              </a:extLst>
            </p:cNvPr>
            <p:cNvSpPr>
              <a:spLocks/>
            </p:cNvSpPr>
            <p:nvPr/>
          </p:nvSpPr>
          <p:spPr bwMode="auto">
            <a:xfrm>
              <a:off x="11620" y="5334"/>
              <a:ext cx="4136" cy="4112"/>
            </a:xfrm>
            <a:custGeom>
              <a:avLst/>
              <a:gdLst>
                <a:gd name="T0" fmla="*/ 0 w 413702"/>
                <a:gd name="T1" fmla="*/ 0 h 411238"/>
                <a:gd name="T2" fmla="*/ 0 w 413702"/>
                <a:gd name="T3" fmla="*/ 0 h 411238"/>
                <a:gd name="T4" fmla="*/ 0 w 413702"/>
                <a:gd name="T5" fmla="*/ 0 h 411238"/>
                <a:gd name="T6" fmla="*/ 0 w 413702"/>
                <a:gd name="T7" fmla="*/ 0 h 411238"/>
                <a:gd name="T8" fmla="*/ 0 w 413702"/>
                <a:gd name="T9" fmla="*/ 0 h 411238"/>
                <a:gd name="T10" fmla="*/ 0 w 413702"/>
                <a:gd name="T11" fmla="*/ 0 h 411238"/>
                <a:gd name="T12" fmla="*/ 0 w 413702"/>
                <a:gd name="T13" fmla="*/ 0 h 411238"/>
                <a:gd name="T14" fmla="*/ 0 w 413702"/>
                <a:gd name="T15" fmla="*/ 0 h 411238"/>
                <a:gd name="T16" fmla="*/ 0 w 413702"/>
                <a:gd name="T17" fmla="*/ 0 h 411238"/>
                <a:gd name="T18" fmla="*/ 0 w 413702"/>
                <a:gd name="T19" fmla="*/ 0 h 411238"/>
                <a:gd name="T20" fmla="*/ 0 w 413702"/>
                <a:gd name="T21" fmla="*/ 0 h 411238"/>
                <a:gd name="T22" fmla="*/ 0 w 413702"/>
                <a:gd name="T23" fmla="*/ 0 h 411238"/>
                <a:gd name="T24" fmla="*/ 0 w 413702"/>
                <a:gd name="T25" fmla="*/ 0 h 4112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3702"/>
                <a:gd name="T40" fmla="*/ 0 h 411238"/>
                <a:gd name="T41" fmla="*/ 413702 w 413702"/>
                <a:gd name="T42" fmla="*/ 411238 h 41123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3702" h="411238">
                  <a:moveTo>
                    <a:pt x="68440" y="0"/>
                  </a:moveTo>
                  <a:lnTo>
                    <a:pt x="187427" y="0"/>
                  </a:lnTo>
                  <a:lnTo>
                    <a:pt x="162154" y="151676"/>
                  </a:lnTo>
                  <a:lnTo>
                    <a:pt x="269431" y="151676"/>
                  </a:lnTo>
                  <a:lnTo>
                    <a:pt x="294704" y="0"/>
                  </a:lnTo>
                  <a:lnTo>
                    <a:pt x="413702" y="0"/>
                  </a:lnTo>
                  <a:lnTo>
                    <a:pt x="345262" y="411238"/>
                  </a:lnTo>
                  <a:lnTo>
                    <a:pt x="225654" y="411238"/>
                  </a:lnTo>
                  <a:lnTo>
                    <a:pt x="253403" y="245999"/>
                  </a:lnTo>
                  <a:lnTo>
                    <a:pt x="146736" y="245999"/>
                  </a:lnTo>
                  <a:lnTo>
                    <a:pt x="118986" y="411238"/>
                  </a:lnTo>
                  <a:lnTo>
                    <a:pt x="0" y="411238"/>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31753" name="Shape 580">
              <a:extLst>
                <a:ext uri="{FF2B5EF4-FFF2-40B4-BE49-F238E27FC236}">
                  <a16:creationId xmlns:a16="http://schemas.microsoft.com/office/drawing/2014/main" id="{134B72A4-1655-4DFD-8E46-3C4840FBFDD1}"/>
                </a:ext>
              </a:extLst>
            </p:cNvPr>
            <p:cNvSpPr>
              <a:spLocks/>
            </p:cNvSpPr>
            <p:nvPr/>
          </p:nvSpPr>
          <p:spPr bwMode="auto">
            <a:xfrm>
              <a:off x="15716" y="5334"/>
              <a:ext cx="1849" cy="4111"/>
            </a:xfrm>
            <a:custGeom>
              <a:avLst/>
              <a:gdLst>
                <a:gd name="T0" fmla="*/ 0 w 184963"/>
                <a:gd name="T1" fmla="*/ 0 h 411226"/>
                <a:gd name="T2" fmla="*/ 0 w 184963"/>
                <a:gd name="T3" fmla="*/ 0 h 411226"/>
                <a:gd name="T4" fmla="*/ 0 w 184963"/>
                <a:gd name="T5" fmla="*/ 0 h 411226"/>
                <a:gd name="T6" fmla="*/ 0 w 184963"/>
                <a:gd name="T7" fmla="*/ 0 h 411226"/>
                <a:gd name="T8" fmla="*/ 0 w 184963"/>
                <a:gd name="T9" fmla="*/ 0 h 411226"/>
                <a:gd name="T10" fmla="*/ 0 60000 65536"/>
                <a:gd name="T11" fmla="*/ 0 60000 65536"/>
                <a:gd name="T12" fmla="*/ 0 60000 65536"/>
                <a:gd name="T13" fmla="*/ 0 60000 65536"/>
                <a:gd name="T14" fmla="*/ 0 60000 65536"/>
                <a:gd name="T15" fmla="*/ 0 w 184963"/>
                <a:gd name="T16" fmla="*/ 0 h 411226"/>
                <a:gd name="T17" fmla="*/ 184963 w 184963"/>
                <a:gd name="T18" fmla="*/ 411226 h 411226"/>
              </a:gdLst>
              <a:ahLst/>
              <a:cxnLst>
                <a:cxn ang="T10">
                  <a:pos x="T0" y="T1"/>
                </a:cxn>
                <a:cxn ang="T11">
                  <a:pos x="T2" y="T3"/>
                </a:cxn>
                <a:cxn ang="T12">
                  <a:pos x="T4" y="T5"/>
                </a:cxn>
                <a:cxn ang="T13">
                  <a:pos x="T6" y="T7"/>
                </a:cxn>
                <a:cxn ang="T14">
                  <a:pos x="T8" y="T9"/>
                </a:cxn>
              </a:cxnLst>
              <a:rect l="T15" t="T16" r="T17" b="T18"/>
              <a:pathLst>
                <a:path w="184963" h="411226">
                  <a:moveTo>
                    <a:pt x="68428" y="0"/>
                  </a:moveTo>
                  <a:lnTo>
                    <a:pt x="184963" y="0"/>
                  </a:lnTo>
                  <a:lnTo>
                    <a:pt x="116522" y="411226"/>
                  </a:lnTo>
                  <a:lnTo>
                    <a:pt x="0" y="411226"/>
                  </a:lnTo>
                  <a:lnTo>
                    <a:pt x="68428"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31754" name="Shape 581">
              <a:extLst>
                <a:ext uri="{FF2B5EF4-FFF2-40B4-BE49-F238E27FC236}">
                  <a16:creationId xmlns:a16="http://schemas.microsoft.com/office/drawing/2014/main" id="{1FB11F7B-5AB3-4EE0-9478-A4C7D7A7F498}"/>
                </a:ext>
              </a:extLst>
            </p:cNvPr>
            <p:cNvSpPr>
              <a:spLocks/>
            </p:cNvSpPr>
            <p:nvPr/>
          </p:nvSpPr>
          <p:spPr bwMode="auto">
            <a:xfrm>
              <a:off x="17240" y="5238"/>
              <a:ext cx="3902" cy="4242"/>
            </a:xfrm>
            <a:custGeom>
              <a:avLst/>
              <a:gdLst>
                <a:gd name="T0" fmla="*/ 0 w 390271"/>
                <a:gd name="T1" fmla="*/ 0 h 424180"/>
                <a:gd name="T2" fmla="*/ 0 w 390271"/>
                <a:gd name="T3" fmla="*/ 0 h 424180"/>
                <a:gd name="T4" fmla="*/ 0 w 390271"/>
                <a:gd name="T5" fmla="*/ 0 h 424180"/>
                <a:gd name="T6" fmla="*/ 0 w 390271"/>
                <a:gd name="T7" fmla="*/ 0 h 424180"/>
                <a:gd name="T8" fmla="*/ 0 w 390271"/>
                <a:gd name="T9" fmla="*/ 0 h 424180"/>
                <a:gd name="T10" fmla="*/ 0 w 390271"/>
                <a:gd name="T11" fmla="*/ 0 h 424180"/>
                <a:gd name="T12" fmla="*/ 0 w 390271"/>
                <a:gd name="T13" fmla="*/ 0 h 424180"/>
                <a:gd name="T14" fmla="*/ 0 w 390271"/>
                <a:gd name="T15" fmla="*/ 0 h 424180"/>
                <a:gd name="T16" fmla="*/ 0 w 390271"/>
                <a:gd name="T17" fmla="*/ 0 h 424180"/>
                <a:gd name="T18" fmla="*/ 0 w 390271"/>
                <a:gd name="T19" fmla="*/ 0 h 424180"/>
                <a:gd name="T20" fmla="*/ 0 w 390271"/>
                <a:gd name="T21" fmla="*/ 0 h 424180"/>
                <a:gd name="T22" fmla="*/ 0 w 390271"/>
                <a:gd name="T23" fmla="*/ 0 h 424180"/>
                <a:gd name="T24" fmla="*/ 0 w 390271"/>
                <a:gd name="T25" fmla="*/ 0 h 424180"/>
                <a:gd name="T26" fmla="*/ 0 w 390271"/>
                <a:gd name="T27" fmla="*/ 0 h 424180"/>
                <a:gd name="T28" fmla="*/ 0 w 390271"/>
                <a:gd name="T29" fmla="*/ 0 h 424180"/>
                <a:gd name="T30" fmla="*/ 0 w 390271"/>
                <a:gd name="T31" fmla="*/ 0 h 424180"/>
                <a:gd name="T32" fmla="*/ 0 w 390271"/>
                <a:gd name="T33" fmla="*/ 0 h 424180"/>
                <a:gd name="T34" fmla="*/ 0 w 390271"/>
                <a:gd name="T35" fmla="*/ 0 h 424180"/>
                <a:gd name="T36" fmla="*/ 0 w 390271"/>
                <a:gd name="T37" fmla="*/ 0 h 424180"/>
                <a:gd name="T38" fmla="*/ 0 w 390271"/>
                <a:gd name="T39" fmla="*/ 0 h 424180"/>
                <a:gd name="T40" fmla="*/ 0 w 390271"/>
                <a:gd name="T41" fmla="*/ 0 h 42418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0271"/>
                <a:gd name="T64" fmla="*/ 0 h 424180"/>
                <a:gd name="T65" fmla="*/ 390271 w 390271"/>
                <a:gd name="T66" fmla="*/ 424180 h 42418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0271" h="424180">
                  <a:moveTo>
                    <a:pt x="214554" y="0"/>
                  </a:moveTo>
                  <a:cubicBezTo>
                    <a:pt x="278676" y="0"/>
                    <a:pt x="314439" y="16650"/>
                    <a:pt x="337871" y="33287"/>
                  </a:cubicBezTo>
                  <a:cubicBezTo>
                    <a:pt x="374244" y="59182"/>
                    <a:pt x="383489" y="85077"/>
                    <a:pt x="390271" y="101727"/>
                  </a:cubicBezTo>
                  <a:lnTo>
                    <a:pt x="284226" y="128854"/>
                  </a:lnTo>
                  <a:cubicBezTo>
                    <a:pt x="281762" y="119609"/>
                    <a:pt x="279298" y="111595"/>
                    <a:pt x="265722" y="102336"/>
                  </a:cubicBezTo>
                  <a:cubicBezTo>
                    <a:pt x="249085" y="91249"/>
                    <a:pt x="232435" y="89395"/>
                    <a:pt x="221958" y="89395"/>
                  </a:cubicBezTo>
                  <a:cubicBezTo>
                    <a:pt x="188659" y="89395"/>
                    <a:pt x="181877" y="106655"/>
                    <a:pt x="181877" y="116522"/>
                  </a:cubicBezTo>
                  <a:cubicBezTo>
                    <a:pt x="181877" y="130696"/>
                    <a:pt x="196063" y="139332"/>
                    <a:pt x="219494" y="147345"/>
                  </a:cubicBezTo>
                  <a:lnTo>
                    <a:pt x="289776" y="172009"/>
                  </a:lnTo>
                  <a:cubicBezTo>
                    <a:pt x="332930" y="187427"/>
                    <a:pt x="373621" y="224422"/>
                    <a:pt x="373621" y="281140"/>
                  </a:cubicBezTo>
                  <a:cubicBezTo>
                    <a:pt x="373621" y="353276"/>
                    <a:pt x="316281" y="424180"/>
                    <a:pt x="192367" y="424180"/>
                  </a:cubicBezTo>
                  <a:cubicBezTo>
                    <a:pt x="152286" y="424180"/>
                    <a:pt x="98654" y="416776"/>
                    <a:pt x="53645" y="384099"/>
                  </a:cubicBezTo>
                  <a:cubicBezTo>
                    <a:pt x="19114" y="358813"/>
                    <a:pt x="8014" y="329844"/>
                    <a:pt x="0" y="309499"/>
                  </a:cubicBezTo>
                  <a:lnTo>
                    <a:pt x="118377" y="286067"/>
                  </a:lnTo>
                  <a:cubicBezTo>
                    <a:pt x="123927" y="300253"/>
                    <a:pt x="136258" y="329844"/>
                    <a:pt x="194208" y="329844"/>
                  </a:cubicBezTo>
                  <a:cubicBezTo>
                    <a:pt x="232435" y="329844"/>
                    <a:pt x="242303" y="313195"/>
                    <a:pt x="242303" y="299631"/>
                  </a:cubicBezTo>
                  <a:cubicBezTo>
                    <a:pt x="242303" y="283604"/>
                    <a:pt x="228117" y="276822"/>
                    <a:pt x="198527" y="266344"/>
                  </a:cubicBezTo>
                  <a:lnTo>
                    <a:pt x="154749" y="250304"/>
                  </a:lnTo>
                  <a:cubicBezTo>
                    <a:pt x="99263" y="229349"/>
                    <a:pt x="73368" y="211468"/>
                    <a:pt x="59195" y="180645"/>
                  </a:cubicBezTo>
                  <a:cubicBezTo>
                    <a:pt x="51181" y="163385"/>
                    <a:pt x="49327" y="146114"/>
                    <a:pt x="49327" y="133782"/>
                  </a:cubicBezTo>
                  <a:cubicBezTo>
                    <a:pt x="49327" y="94323"/>
                    <a:pt x="70295" y="0"/>
                    <a:pt x="214554"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10" name="Rectangle 9">
              <a:extLst>
                <a:ext uri="{FF2B5EF4-FFF2-40B4-BE49-F238E27FC236}">
                  <a16:creationId xmlns:a16="http://schemas.microsoft.com/office/drawing/2014/main" id="{D32C8221-8E60-426B-8CC9-96FA3836AE30}"/>
                </a:ext>
              </a:extLst>
            </p:cNvPr>
            <p:cNvSpPr>
              <a:spLocks noChangeArrowheads="1"/>
            </p:cNvSpPr>
            <p:nvPr/>
          </p:nvSpPr>
          <p:spPr bwMode="auto">
            <a:xfrm>
              <a:off x="7318" y="9464"/>
              <a:ext cx="14347" cy="2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upright="1"/>
            <a:lstStyle/>
            <a:p>
              <a:pPr>
                <a:lnSpc>
                  <a:spcPct val="115000"/>
                </a:lnSpc>
                <a:defRPr/>
              </a:pPr>
              <a:r>
                <a:rPr lang="en-US" sz="600" b="1" i="1">
                  <a:solidFill>
                    <a:srgbClr val="002B54"/>
                  </a:solidFill>
                  <a:latin typeface="Franklin Gothic Book"/>
                  <a:ea typeface="Franklin Gothic"/>
                  <a:cs typeface="Franklin Gothic"/>
                </a:rPr>
                <a:t>Your access to healthcare</a:t>
              </a:r>
              <a:endParaRPr lang="en-US" sz="825">
                <a:solidFill>
                  <a:prstClr val="black"/>
                </a:solidFill>
                <a:latin typeface="Calibri"/>
                <a:ea typeface="Calibri"/>
                <a:cs typeface="Times New Roman"/>
              </a:endParaRPr>
            </a:p>
          </p:txBody>
        </p:sp>
        <p:sp>
          <p:nvSpPr>
            <p:cNvPr id="31756" name="Shape 583">
              <a:extLst>
                <a:ext uri="{FF2B5EF4-FFF2-40B4-BE49-F238E27FC236}">
                  <a16:creationId xmlns:a16="http://schemas.microsoft.com/office/drawing/2014/main" id="{56C8EAA6-D46B-491C-AE30-F69A9FFEC41B}"/>
                </a:ext>
              </a:extLst>
            </p:cNvPr>
            <p:cNvSpPr>
              <a:spLocks/>
            </p:cNvSpPr>
            <p:nvPr/>
          </p:nvSpPr>
          <p:spPr bwMode="auto">
            <a:xfrm>
              <a:off x="3619" y="2381"/>
              <a:ext cx="2220" cy="2220"/>
            </a:xfrm>
            <a:custGeom>
              <a:avLst/>
              <a:gdLst>
                <a:gd name="T0" fmla="*/ 0 w 222085"/>
                <a:gd name="T1" fmla="*/ 0 h 222085"/>
                <a:gd name="T2" fmla="*/ 0 w 222085"/>
                <a:gd name="T3" fmla="*/ 0 h 222085"/>
                <a:gd name="T4" fmla="*/ 0 w 222085"/>
                <a:gd name="T5" fmla="*/ 0 h 222085"/>
                <a:gd name="T6" fmla="*/ 0 w 222085"/>
                <a:gd name="T7" fmla="*/ 0 h 222085"/>
                <a:gd name="T8" fmla="*/ 0 w 222085"/>
                <a:gd name="T9" fmla="*/ 0 h 222085"/>
                <a:gd name="T10" fmla="*/ 0 60000 65536"/>
                <a:gd name="T11" fmla="*/ 0 60000 65536"/>
                <a:gd name="T12" fmla="*/ 0 60000 65536"/>
                <a:gd name="T13" fmla="*/ 0 60000 65536"/>
                <a:gd name="T14" fmla="*/ 0 60000 65536"/>
                <a:gd name="T15" fmla="*/ 0 w 222085"/>
                <a:gd name="T16" fmla="*/ 0 h 222085"/>
                <a:gd name="T17" fmla="*/ 222085 w 222085"/>
                <a:gd name="T18" fmla="*/ 222085 h 222085"/>
              </a:gdLst>
              <a:ahLst/>
              <a:cxnLst>
                <a:cxn ang="T10">
                  <a:pos x="T0" y="T1"/>
                </a:cxn>
                <a:cxn ang="T11">
                  <a:pos x="T2" y="T3"/>
                </a:cxn>
                <a:cxn ang="T12">
                  <a:pos x="T4" y="T5"/>
                </a:cxn>
                <a:cxn ang="T13">
                  <a:pos x="T6" y="T7"/>
                </a:cxn>
                <a:cxn ang="T14">
                  <a:pos x="T8" y="T9"/>
                </a:cxn>
              </a:cxnLst>
              <a:rect l="T15" t="T16" r="T17" b="T18"/>
              <a:pathLst>
                <a:path w="222085" h="222085">
                  <a:moveTo>
                    <a:pt x="111049" y="0"/>
                  </a:moveTo>
                  <a:cubicBezTo>
                    <a:pt x="172364" y="0"/>
                    <a:pt x="222085" y="49720"/>
                    <a:pt x="222085" y="111049"/>
                  </a:cubicBezTo>
                  <a:cubicBezTo>
                    <a:pt x="222085" y="172377"/>
                    <a:pt x="172364" y="222085"/>
                    <a:pt x="111049" y="222085"/>
                  </a:cubicBezTo>
                  <a:cubicBezTo>
                    <a:pt x="49708" y="222085"/>
                    <a:pt x="0" y="172377"/>
                    <a:pt x="0" y="111049"/>
                  </a:cubicBezTo>
                  <a:cubicBezTo>
                    <a:pt x="0" y="49720"/>
                    <a:pt x="49708" y="0"/>
                    <a:pt x="111049"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31757" name="Shape 584">
              <a:extLst>
                <a:ext uri="{FF2B5EF4-FFF2-40B4-BE49-F238E27FC236}">
                  <a16:creationId xmlns:a16="http://schemas.microsoft.com/office/drawing/2014/main" id="{4DCBB5D6-4155-4C66-A857-1D0C7DEB75A6}"/>
                </a:ext>
              </a:extLst>
            </p:cNvPr>
            <p:cNvSpPr>
              <a:spLocks/>
            </p:cNvSpPr>
            <p:nvPr/>
          </p:nvSpPr>
          <p:spPr bwMode="auto">
            <a:xfrm>
              <a:off x="2952" y="0"/>
              <a:ext cx="5973" cy="5753"/>
            </a:xfrm>
            <a:custGeom>
              <a:avLst/>
              <a:gdLst>
                <a:gd name="T0" fmla="*/ 0 w 597421"/>
                <a:gd name="T1" fmla="*/ 0 h 575450"/>
                <a:gd name="T2" fmla="*/ 0 w 597421"/>
                <a:gd name="T3" fmla="*/ 0 h 575450"/>
                <a:gd name="T4" fmla="*/ 0 w 597421"/>
                <a:gd name="T5" fmla="*/ 0 h 575450"/>
                <a:gd name="T6" fmla="*/ 0 w 597421"/>
                <a:gd name="T7" fmla="*/ 0 h 575450"/>
                <a:gd name="T8" fmla="*/ 0 w 597421"/>
                <a:gd name="T9" fmla="*/ 0 h 575450"/>
                <a:gd name="T10" fmla="*/ 0 60000 65536"/>
                <a:gd name="T11" fmla="*/ 0 60000 65536"/>
                <a:gd name="T12" fmla="*/ 0 60000 65536"/>
                <a:gd name="T13" fmla="*/ 0 60000 65536"/>
                <a:gd name="T14" fmla="*/ 0 60000 65536"/>
                <a:gd name="T15" fmla="*/ 0 w 597421"/>
                <a:gd name="T16" fmla="*/ 0 h 575450"/>
                <a:gd name="T17" fmla="*/ 597421 w 597421"/>
                <a:gd name="T18" fmla="*/ 575450 h 575450"/>
              </a:gdLst>
              <a:ahLst/>
              <a:cxnLst>
                <a:cxn ang="T10">
                  <a:pos x="T0" y="T1"/>
                </a:cxn>
                <a:cxn ang="T11">
                  <a:pos x="T2" y="T3"/>
                </a:cxn>
                <a:cxn ang="T12">
                  <a:pos x="T4" y="T5"/>
                </a:cxn>
                <a:cxn ang="T13">
                  <a:pos x="T6" y="T7"/>
                </a:cxn>
                <a:cxn ang="T14">
                  <a:pos x="T8" y="T9"/>
                </a:cxn>
              </a:cxnLst>
              <a:rect l="T15" t="T16" r="T17" b="T18"/>
              <a:pathLst>
                <a:path w="597421" h="575450">
                  <a:moveTo>
                    <a:pt x="542963" y="0"/>
                  </a:moveTo>
                  <a:cubicBezTo>
                    <a:pt x="542963" y="0"/>
                    <a:pt x="597421" y="186157"/>
                    <a:pt x="571564" y="282372"/>
                  </a:cubicBezTo>
                  <a:cubicBezTo>
                    <a:pt x="547346" y="372585"/>
                    <a:pt x="342995" y="571775"/>
                    <a:pt x="58037" y="561883"/>
                  </a:cubicBezTo>
                  <a:cubicBezTo>
                    <a:pt x="39040" y="561223"/>
                    <a:pt x="19684" y="559634"/>
                    <a:pt x="0" y="557022"/>
                  </a:cubicBezTo>
                  <a:cubicBezTo>
                    <a:pt x="0" y="557022"/>
                    <a:pt x="385597" y="575450"/>
                    <a:pt x="542963"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31758" name="Shape 585">
              <a:extLst>
                <a:ext uri="{FF2B5EF4-FFF2-40B4-BE49-F238E27FC236}">
                  <a16:creationId xmlns:a16="http://schemas.microsoft.com/office/drawing/2014/main" id="{3128D37D-476B-4C27-8156-E165D03A5C02}"/>
                </a:ext>
              </a:extLst>
            </p:cNvPr>
            <p:cNvSpPr>
              <a:spLocks/>
            </p:cNvSpPr>
            <p:nvPr/>
          </p:nvSpPr>
          <p:spPr bwMode="auto">
            <a:xfrm>
              <a:off x="0" y="4286"/>
              <a:ext cx="8033" cy="3249"/>
            </a:xfrm>
            <a:custGeom>
              <a:avLst/>
              <a:gdLst>
                <a:gd name="T0" fmla="*/ 0 w 803490"/>
                <a:gd name="T1" fmla="*/ 0 h 324933"/>
                <a:gd name="T2" fmla="*/ 0 w 803490"/>
                <a:gd name="T3" fmla="*/ 0 h 324933"/>
                <a:gd name="T4" fmla="*/ 0 w 803490"/>
                <a:gd name="T5" fmla="*/ 0 h 324933"/>
                <a:gd name="T6" fmla="*/ 0 w 803490"/>
                <a:gd name="T7" fmla="*/ 0 h 324933"/>
                <a:gd name="T8" fmla="*/ 0 w 803490"/>
                <a:gd name="T9" fmla="*/ 0 h 324933"/>
                <a:gd name="T10" fmla="*/ 0 w 803490"/>
                <a:gd name="T11" fmla="*/ 0 h 324933"/>
                <a:gd name="T12" fmla="*/ 0 w 803490"/>
                <a:gd name="T13" fmla="*/ 0 h 324933"/>
                <a:gd name="T14" fmla="*/ 0 60000 65536"/>
                <a:gd name="T15" fmla="*/ 0 60000 65536"/>
                <a:gd name="T16" fmla="*/ 0 60000 65536"/>
                <a:gd name="T17" fmla="*/ 0 60000 65536"/>
                <a:gd name="T18" fmla="*/ 0 60000 65536"/>
                <a:gd name="T19" fmla="*/ 0 60000 65536"/>
                <a:gd name="T20" fmla="*/ 0 60000 65536"/>
                <a:gd name="T21" fmla="*/ 0 w 803490"/>
                <a:gd name="T22" fmla="*/ 0 h 324933"/>
                <a:gd name="T23" fmla="*/ 803490 w 803490"/>
                <a:gd name="T24" fmla="*/ 324933 h 3249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3490" h="324933">
                  <a:moveTo>
                    <a:pt x="803490" y="0"/>
                  </a:moveTo>
                  <a:cubicBezTo>
                    <a:pt x="803490" y="0"/>
                    <a:pt x="737711" y="290784"/>
                    <a:pt x="512048" y="288194"/>
                  </a:cubicBezTo>
                  <a:cubicBezTo>
                    <a:pt x="497004" y="288021"/>
                    <a:pt x="481249" y="286545"/>
                    <a:pt x="464755" y="283591"/>
                  </a:cubicBezTo>
                  <a:cubicBezTo>
                    <a:pt x="217367" y="239276"/>
                    <a:pt x="25354" y="32262"/>
                    <a:pt x="2319" y="6558"/>
                  </a:cubicBezTo>
                  <a:lnTo>
                    <a:pt x="0" y="3938"/>
                  </a:lnTo>
                  <a:lnTo>
                    <a:pt x="4479" y="7701"/>
                  </a:lnTo>
                  <a:cubicBezTo>
                    <a:pt x="48832" y="44077"/>
                    <a:pt x="415775" y="324933"/>
                    <a:pt x="803490" y="0"/>
                  </a:cubicBezTo>
                  <a:close/>
                </a:path>
              </a:pathLst>
            </a:custGeom>
            <a:solidFill>
              <a:srgbClr val="25BCD6"/>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31759" name="Shape 586">
              <a:extLst>
                <a:ext uri="{FF2B5EF4-FFF2-40B4-BE49-F238E27FC236}">
                  <a16:creationId xmlns:a16="http://schemas.microsoft.com/office/drawing/2014/main" id="{F51C9A59-8D36-498B-B315-E3F64BF4B491}"/>
                </a:ext>
              </a:extLst>
            </p:cNvPr>
            <p:cNvSpPr>
              <a:spLocks/>
            </p:cNvSpPr>
            <p:nvPr/>
          </p:nvSpPr>
          <p:spPr bwMode="auto">
            <a:xfrm>
              <a:off x="3524" y="7048"/>
              <a:ext cx="3013" cy="2961"/>
            </a:xfrm>
            <a:custGeom>
              <a:avLst/>
              <a:gdLst>
                <a:gd name="T0" fmla="*/ 0 w 301409"/>
                <a:gd name="T1" fmla="*/ 0 h 296113"/>
                <a:gd name="T2" fmla="*/ 0 w 301409"/>
                <a:gd name="T3" fmla="*/ 0 h 296113"/>
                <a:gd name="T4" fmla="*/ 0 w 301409"/>
                <a:gd name="T5" fmla="*/ 0 h 296113"/>
                <a:gd name="T6" fmla="*/ 0 w 301409"/>
                <a:gd name="T7" fmla="*/ 0 h 296113"/>
                <a:gd name="T8" fmla="*/ 0 60000 65536"/>
                <a:gd name="T9" fmla="*/ 0 60000 65536"/>
                <a:gd name="T10" fmla="*/ 0 60000 65536"/>
                <a:gd name="T11" fmla="*/ 0 60000 65536"/>
                <a:gd name="T12" fmla="*/ 0 w 301409"/>
                <a:gd name="T13" fmla="*/ 0 h 296113"/>
                <a:gd name="T14" fmla="*/ 301409 w 301409"/>
                <a:gd name="T15" fmla="*/ 296113 h 296113"/>
              </a:gdLst>
              <a:ahLst/>
              <a:cxnLst>
                <a:cxn ang="T8">
                  <a:pos x="T0" y="T1"/>
                </a:cxn>
                <a:cxn ang="T9">
                  <a:pos x="T2" y="T3"/>
                </a:cxn>
                <a:cxn ang="T10">
                  <a:pos x="T4" y="T5"/>
                </a:cxn>
                <a:cxn ang="T11">
                  <a:pos x="T6" y="T7"/>
                </a:cxn>
              </a:cxnLst>
              <a:rect l="T12" t="T13" r="T14" b="T15"/>
              <a:pathLst>
                <a:path w="301409" h="296113">
                  <a:moveTo>
                    <a:pt x="0" y="0"/>
                  </a:moveTo>
                  <a:cubicBezTo>
                    <a:pt x="0" y="0"/>
                    <a:pt x="206235" y="100470"/>
                    <a:pt x="301409" y="5283"/>
                  </a:cubicBezTo>
                  <a:cubicBezTo>
                    <a:pt x="301409" y="5283"/>
                    <a:pt x="211518" y="195643"/>
                    <a:pt x="185077" y="296113"/>
                  </a:cubicBezTo>
                  <a:cubicBezTo>
                    <a:pt x="185077" y="296113"/>
                    <a:pt x="137477" y="148069"/>
                    <a:pt x="0"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grpSp>
      <p:pic>
        <p:nvPicPr>
          <p:cNvPr id="31750" name="Picture 1">
            <a:extLst>
              <a:ext uri="{FF2B5EF4-FFF2-40B4-BE49-F238E27FC236}">
                <a16:creationId xmlns:a16="http://schemas.microsoft.com/office/drawing/2014/main" id="{704AE202-D308-41C2-847A-38FA6C63BF5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4486" y="282523"/>
            <a:ext cx="1453027" cy="101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99">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099">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099">
                                            <p:txEl>
                                              <p:pRg st="8" end="8"/>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09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54B0E2FB-B3E8-4821-9AC5-CC878794F0D5}"/>
              </a:ext>
            </a:extLst>
          </p:cNvPr>
          <p:cNvSpPr/>
          <p:nvPr/>
        </p:nvSpPr>
        <p:spPr>
          <a:xfrm>
            <a:off x="1905000" y="6324600"/>
            <a:ext cx="304800" cy="304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p:nvSpPr>
          <p:cNvPr id="10" name="Slide Number Placeholder 35">
            <a:extLst>
              <a:ext uri="{FF2B5EF4-FFF2-40B4-BE49-F238E27FC236}">
                <a16:creationId xmlns:a16="http://schemas.microsoft.com/office/drawing/2014/main" id="{497F4F3A-D173-4098-B22A-DCA1C005D6E7}"/>
              </a:ext>
            </a:extLst>
          </p:cNvPr>
          <p:cNvSpPr>
            <a:spLocks noGrp="1"/>
          </p:cNvSpPr>
          <p:nvPr>
            <p:ph type="sldNum" sz="quarter" idx="16"/>
          </p:nvPr>
        </p:nvSpPr>
        <p:spPr>
          <a:xfrm>
            <a:off x="1828800" y="6324600"/>
            <a:ext cx="457200" cy="304800"/>
          </a:xfrm>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pPr algn="ctr">
              <a:defRPr/>
            </a:pPr>
            <a:fld id="{6CEEAF98-912F-4AEE-8C69-2DB1549B3467}" type="slidenum">
              <a:rPr lang="en-US" altLang="en-US" sz="1400" b="1">
                <a:solidFill>
                  <a:srgbClr val="FFFFCC"/>
                </a:solidFill>
                <a:latin typeface="Calibri" panose="020F0502020204030204" pitchFamily="34" charset="0"/>
              </a:rPr>
              <a:pPr algn="ctr">
                <a:defRPr/>
              </a:pPr>
              <a:t>14</a:t>
            </a:fld>
            <a:endParaRPr lang="en-US" altLang="en-US" sz="1400" b="1">
              <a:solidFill>
                <a:srgbClr val="FFFFCC"/>
              </a:solidFill>
              <a:latin typeface="Calibri" panose="020F0502020204030204" pitchFamily="34" charset="0"/>
            </a:endParaRPr>
          </a:p>
        </p:txBody>
      </p:sp>
      <p:graphicFrame>
        <p:nvGraphicFramePr>
          <p:cNvPr id="24" name="Table 23">
            <a:extLst>
              <a:ext uri="{FF2B5EF4-FFF2-40B4-BE49-F238E27FC236}">
                <a16:creationId xmlns:a16="http://schemas.microsoft.com/office/drawing/2014/main" id="{75A295F5-99DA-4C72-B3C1-F5544C9D44C2}"/>
              </a:ext>
            </a:extLst>
          </p:cNvPr>
          <p:cNvGraphicFramePr>
            <a:graphicFrameLocks noGrp="1"/>
          </p:cNvGraphicFramePr>
          <p:nvPr>
            <p:extLst>
              <p:ext uri="{D42A27DB-BD31-4B8C-83A1-F6EECF244321}">
                <p14:modId xmlns:p14="http://schemas.microsoft.com/office/powerpoint/2010/main" val="2755867825"/>
              </p:ext>
            </p:extLst>
          </p:nvPr>
        </p:nvGraphicFramePr>
        <p:xfrm>
          <a:off x="3161426" y="0"/>
          <a:ext cx="9001284" cy="6766440"/>
        </p:xfrm>
        <a:graphic>
          <a:graphicData uri="http://schemas.openxmlformats.org/drawingml/2006/table">
            <a:tbl>
              <a:tblPr firstRow="1" bandRow="1">
                <a:tableStyleId>{5C22544A-7EE6-4342-B048-85BDC9FD1C3A}</a:tableStyleId>
              </a:tblPr>
              <a:tblGrid>
                <a:gridCol w="6608604">
                  <a:extLst>
                    <a:ext uri="{9D8B030D-6E8A-4147-A177-3AD203B41FA5}">
                      <a16:colId xmlns:a16="http://schemas.microsoft.com/office/drawing/2014/main" val="20000"/>
                    </a:ext>
                  </a:extLst>
                </a:gridCol>
                <a:gridCol w="1158240">
                  <a:extLst>
                    <a:ext uri="{9D8B030D-6E8A-4147-A177-3AD203B41FA5}">
                      <a16:colId xmlns:a16="http://schemas.microsoft.com/office/drawing/2014/main" val="20001"/>
                    </a:ext>
                  </a:extLst>
                </a:gridCol>
                <a:gridCol w="1234440">
                  <a:extLst>
                    <a:ext uri="{9D8B030D-6E8A-4147-A177-3AD203B41FA5}">
                      <a16:colId xmlns:a16="http://schemas.microsoft.com/office/drawing/2014/main" val="20002"/>
                    </a:ext>
                  </a:extLst>
                </a:gridCol>
              </a:tblGrid>
              <a:tr h="376137">
                <a:tc>
                  <a:txBody>
                    <a:bodyPr/>
                    <a:lstStyle/>
                    <a:p>
                      <a:pPr algn="ctr"/>
                      <a:r>
                        <a:rPr lang="en-US" sz="2000" dirty="0"/>
                        <a:t>Category</a:t>
                      </a: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000" dirty="0"/>
                        <a:t>Premium</a:t>
                      </a: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000" dirty="0"/>
                        <a:t>Proc. Fee</a:t>
                      </a: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60301">
                <a:tc>
                  <a:txBody>
                    <a:bodyPr/>
                    <a:lstStyle/>
                    <a:p>
                      <a:r>
                        <a:rPr lang="en-US" sz="2000" b="1" dirty="0">
                          <a:solidFill>
                            <a:schemeClr val="tx1"/>
                          </a:solidFill>
                        </a:rPr>
                        <a:t>Informal sector</a:t>
                      </a:r>
                    </a:p>
                  </a:txBody>
                  <a:tcPr marL="91446" marR="91446"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a:buFont typeface="Wingdings" pitchFamily="2" charset="2"/>
                        <a:buNone/>
                      </a:pPr>
                      <a:r>
                        <a:rPr lang="en-US" sz="3200" kern="1200" dirty="0">
                          <a:solidFill>
                            <a:schemeClr val="dk1"/>
                          </a:solidFill>
                          <a:latin typeface="+mn-lt"/>
                          <a:ea typeface="+mn-ea"/>
                          <a:cs typeface="+mn-cs"/>
                          <a:sym typeface="Wingdings"/>
                        </a:rPr>
                        <a:t></a:t>
                      </a:r>
                      <a:endParaRPr lang="en-US" sz="3200" b="1" kern="1200" dirty="0">
                        <a:solidFill>
                          <a:schemeClr val="tx1"/>
                        </a:solidFill>
                        <a:latin typeface="+mn-lt"/>
                        <a:ea typeface="+mn-ea"/>
                        <a:cs typeface="+mn-cs"/>
                      </a:endParaRP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a:r>
                        <a:rPr lang="en-US" sz="3200" kern="1200" dirty="0">
                          <a:solidFill>
                            <a:schemeClr val="dk1"/>
                          </a:solidFill>
                          <a:latin typeface="+mn-lt"/>
                          <a:ea typeface="+mn-ea"/>
                          <a:cs typeface="+mn-cs"/>
                          <a:sym typeface="Wingdings"/>
                        </a:rPr>
                        <a:t></a:t>
                      </a:r>
                      <a:endParaRPr lang="en-US" sz="3200" dirty="0"/>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001"/>
                  </a:ext>
                </a:extLst>
              </a:tr>
              <a:tr h="460301">
                <a:tc>
                  <a:txBody>
                    <a:bodyPr/>
                    <a:lstStyle/>
                    <a:p>
                      <a:r>
                        <a:rPr lang="en-US" sz="2000" b="1" dirty="0"/>
                        <a:t>Under 18 years</a:t>
                      </a:r>
                    </a:p>
                  </a:txBody>
                  <a:tcPr marL="91446" marR="91446"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buFont typeface="Wingdings" pitchFamily="2" charset="2"/>
                        <a:buNone/>
                      </a:pPr>
                      <a:endParaRPr lang="en-US" sz="3200" b="1" kern="1200">
                        <a:solidFill>
                          <a:schemeClr val="tx1"/>
                        </a:solidFill>
                        <a:latin typeface="+mn-lt"/>
                        <a:ea typeface="+mn-ea"/>
                        <a:cs typeface="+mn-cs"/>
                      </a:endParaRP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3200" kern="1200" dirty="0">
                          <a:solidFill>
                            <a:schemeClr val="dk1"/>
                          </a:solidFill>
                          <a:latin typeface="+mn-lt"/>
                          <a:ea typeface="+mn-ea"/>
                          <a:cs typeface="+mn-cs"/>
                          <a:sym typeface="Wingdings"/>
                        </a:rPr>
                        <a:t></a:t>
                      </a:r>
                      <a:endParaRPr lang="en-US" sz="3200" dirty="0"/>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2"/>
                  </a:ext>
                </a:extLst>
              </a:tr>
              <a:tr h="460301">
                <a:tc>
                  <a:txBody>
                    <a:bodyPr/>
                    <a:lstStyle/>
                    <a:p>
                      <a:r>
                        <a:rPr lang="en-US" sz="2000" b="1" dirty="0"/>
                        <a:t>70 years and above</a:t>
                      </a:r>
                    </a:p>
                  </a:txBody>
                  <a:tcPr marL="91446" marR="91446"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a:buFont typeface="Wingdings" pitchFamily="2" charset="2"/>
                        <a:buNone/>
                      </a:pPr>
                      <a:endParaRPr lang="en-US" sz="3200" b="1" kern="1200">
                        <a:solidFill>
                          <a:schemeClr val="tx1"/>
                        </a:solidFill>
                        <a:latin typeface="+mn-lt"/>
                        <a:ea typeface="+mn-ea"/>
                        <a:cs typeface="+mn-cs"/>
                      </a:endParaRP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a:r>
                        <a:rPr lang="en-US" sz="3200" kern="1200" dirty="0">
                          <a:solidFill>
                            <a:schemeClr val="dk1"/>
                          </a:solidFill>
                          <a:latin typeface="+mn-lt"/>
                          <a:ea typeface="+mn-ea"/>
                          <a:cs typeface="+mn-cs"/>
                          <a:sym typeface="Wingdings"/>
                        </a:rPr>
                        <a:t></a:t>
                      </a:r>
                      <a:endParaRPr lang="en-US" sz="3200" dirty="0"/>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003"/>
                  </a:ext>
                </a:extLst>
              </a:tr>
              <a:tr h="460301">
                <a:tc>
                  <a:txBody>
                    <a:bodyPr/>
                    <a:lstStyle/>
                    <a:p>
                      <a:r>
                        <a:rPr lang="en-US" sz="2000" b="1" dirty="0"/>
                        <a:t>SSNIT contributors</a:t>
                      </a:r>
                    </a:p>
                  </a:txBody>
                  <a:tcPr marL="91446" marR="91446"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buFont typeface="Wingdings" pitchFamily="2" charset="2"/>
                        <a:buNone/>
                      </a:pPr>
                      <a:endParaRPr lang="en-US" sz="3200" b="1" kern="1200">
                        <a:solidFill>
                          <a:schemeClr val="tx1"/>
                        </a:solidFill>
                        <a:latin typeface="+mn-lt"/>
                        <a:ea typeface="+mn-ea"/>
                        <a:cs typeface="+mn-cs"/>
                      </a:endParaRP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en-US" sz="3200" kern="1200" dirty="0">
                          <a:solidFill>
                            <a:schemeClr val="dk1"/>
                          </a:solidFill>
                          <a:latin typeface="+mn-lt"/>
                          <a:ea typeface="+mn-ea"/>
                          <a:cs typeface="+mn-cs"/>
                          <a:sym typeface="Wingdings"/>
                        </a:rPr>
                        <a:t></a:t>
                      </a:r>
                      <a:endParaRPr lang="en-US" sz="3200" dirty="0"/>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4"/>
                  </a:ext>
                </a:extLst>
              </a:tr>
              <a:tr h="460301">
                <a:tc>
                  <a:txBody>
                    <a:bodyPr/>
                    <a:lstStyle/>
                    <a:p>
                      <a:r>
                        <a:rPr lang="en-US" sz="2000" b="1" dirty="0"/>
                        <a:t>SSNIT pensioners</a:t>
                      </a:r>
                    </a:p>
                  </a:txBody>
                  <a:tcPr marL="91446" marR="91446"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a:buFont typeface="Wingdings" pitchFamily="2" charset="2"/>
                        <a:buNone/>
                      </a:pPr>
                      <a:endParaRPr lang="en-US" sz="3200" b="1" kern="1200">
                        <a:solidFill>
                          <a:schemeClr val="tx1"/>
                        </a:solidFill>
                        <a:latin typeface="+mn-lt"/>
                        <a:ea typeface="+mn-ea"/>
                        <a:cs typeface="+mn-cs"/>
                      </a:endParaRP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a:r>
                        <a:rPr lang="en-US" sz="3200" kern="1200" dirty="0">
                          <a:solidFill>
                            <a:schemeClr val="dk1"/>
                          </a:solidFill>
                          <a:latin typeface="+mn-lt"/>
                          <a:ea typeface="+mn-ea"/>
                          <a:cs typeface="+mn-cs"/>
                          <a:sym typeface="Wingdings"/>
                        </a:rPr>
                        <a:t></a:t>
                      </a:r>
                      <a:endParaRPr lang="en-US" sz="3200" dirty="0"/>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005"/>
                  </a:ext>
                </a:extLst>
              </a:tr>
              <a:tr h="0">
                <a:tc>
                  <a:txBody>
                    <a:bodyPr/>
                    <a:lstStyle/>
                    <a:p>
                      <a:r>
                        <a:rPr lang="en-US" sz="2000" b="1" dirty="0"/>
                        <a:t>Indigents </a:t>
                      </a:r>
                      <a:endParaRPr lang="en-US" sz="2000" b="1">
                        <a:solidFill>
                          <a:srgbClr val="FF0000"/>
                        </a:solidFill>
                      </a:endParaRPr>
                    </a:p>
                  </a:txBody>
                  <a:tcPr marL="91446" marR="91446"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buFont typeface="Wingdings" pitchFamily="2" charset="2"/>
                        <a:buNone/>
                      </a:pPr>
                      <a:endParaRPr lang="en-US" sz="3200" b="1" kern="1200">
                        <a:solidFill>
                          <a:schemeClr val="tx1"/>
                        </a:solidFill>
                        <a:latin typeface="+mn-lt"/>
                        <a:ea typeface="+mn-ea"/>
                        <a:cs typeface="+mn-cs"/>
                      </a:endParaRP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endParaRPr lang="en-US" sz="3200"/>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6"/>
                  </a:ext>
                </a:extLst>
              </a:tr>
              <a:tr h="460301">
                <a:tc>
                  <a:txBody>
                    <a:bodyPr/>
                    <a:lstStyle/>
                    <a:p>
                      <a:r>
                        <a:rPr lang="en-US" sz="2000" b="1" dirty="0"/>
                        <a:t>Pregnant women</a:t>
                      </a:r>
                    </a:p>
                  </a:txBody>
                  <a:tcPr marL="91446" marR="91446"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a:buFont typeface="Wingdings" pitchFamily="2" charset="2"/>
                        <a:buNone/>
                      </a:pPr>
                      <a:endParaRPr lang="en-US" sz="3200" b="1" kern="1200">
                        <a:solidFill>
                          <a:schemeClr val="tx1"/>
                        </a:solidFill>
                        <a:latin typeface="+mn-lt"/>
                        <a:ea typeface="+mn-ea"/>
                        <a:cs typeface="+mn-cs"/>
                      </a:endParaRP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algn="ctr"/>
                      <a:endParaRPr lang="en-US" sz="3200"/>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007"/>
                  </a:ext>
                </a:extLst>
              </a:tr>
              <a:tr h="460301">
                <a:tc>
                  <a:txBody>
                    <a:bodyPr/>
                    <a:lstStyle/>
                    <a:p>
                      <a:r>
                        <a:rPr lang="en-US" sz="2000" b="1" dirty="0"/>
                        <a:t>LEAP beneficiaries</a:t>
                      </a:r>
                    </a:p>
                  </a:txBody>
                  <a:tcPr marL="91446" marR="91446"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buFont typeface="Wingdings" pitchFamily="2" charset="2"/>
                        <a:buNone/>
                      </a:pPr>
                      <a:endParaRPr lang="en-US" sz="3200" b="1" kern="1200">
                        <a:solidFill>
                          <a:schemeClr val="tx1"/>
                        </a:solidFill>
                        <a:latin typeface="+mn-lt"/>
                        <a:ea typeface="+mn-ea"/>
                        <a:cs typeface="+mn-cs"/>
                      </a:endParaRP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endParaRPr lang="en-US" sz="3200"/>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8"/>
                  </a:ext>
                </a:extLst>
              </a:tr>
              <a:tr h="460301">
                <a:tc>
                  <a:txBody>
                    <a:bodyPr/>
                    <a:lstStyle/>
                    <a:p>
                      <a:r>
                        <a:rPr lang="en-US" sz="2000" b="1" dirty="0"/>
                        <a:t>Persons with</a:t>
                      </a:r>
                      <a:r>
                        <a:rPr lang="en-US" sz="2000" b="1" baseline="0" dirty="0"/>
                        <a:t> </a:t>
                      </a:r>
                      <a:r>
                        <a:rPr lang="en-US" sz="2000" b="1" dirty="0"/>
                        <a:t>speech, visual and hearing impairment</a:t>
                      </a:r>
                    </a:p>
                  </a:txBody>
                  <a:tcPr marL="91446" marR="91446"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buFont typeface="Wingdings" pitchFamily="2" charset="2"/>
                        <a:buNone/>
                      </a:pPr>
                      <a:endParaRPr lang="en-US" sz="3200" b="1" kern="1200">
                        <a:solidFill>
                          <a:schemeClr val="tx1"/>
                        </a:solidFill>
                        <a:latin typeface="+mn-lt"/>
                        <a:ea typeface="+mn-ea"/>
                        <a:cs typeface="+mn-cs"/>
                      </a:endParaRP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endParaRPr lang="en-US" sz="3200"/>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9"/>
                  </a:ext>
                </a:extLst>
              </a:tr>
              <a:tr h="460301">
                <a:tc>
                  <a:txBody>
                    <a:bodyPr/>
                    <a:lstStyle/>
                    <a:p>
                      <a:r>
                        <a:rPr lang="en-US" sz="2000" b="1" dirty="0">
                          <a:solidFill>
                            <a:schemeClr val="tx1"/>
                          </a:solidFill>
                        </a:rPr>
                        <a:t>Children in </a:t>
                      </a:r>
                      <a:r>
                        <a:rPr lang="en-US" sz="2000" b="1" baseline="0" dirty="0">
                          <a:solidFill>
                            <a:schemeClr val="tx1"/>
                          </a:solidFill>
                        </a:rPr>
                        <a:t>School Feeding </a:t>
                      </a:r>
                      <a:r>
                        <a:rPr lang="en-US" sz="2000" b="1" baseline="0" dirty="0" err="1">
                          <a:solidFill>
                            <a:schemeClr val="tx1"/>
                          </a:solidFill>
                        </a:rPr>
                        <a:t>Programme</a:t>
                      </a:r>
                      <a:endParaRPr lang="en-US" sz="2000" b="1" dirty="0" err="1">
                        <a:solidFill>
                          <a:schemeClr val="tx1"/>
                        </a:solidFill>
                      </a:endParaRPr>
                    </a:p>
                  </a:txBody>
                  <a:tcPr marL="91446" marR="91446"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buFont typeface="Wingdings" pitchFamily="2" charset="2"/>
                        <a:buNone/>
                      </a:pPr>
                      <a:endParaRPr lang="en-US" sz="3200" b="1" kern="1200">
                        <a:solidFill>
                          <a:schemeClr val="tx1"/>
                        </a:solidFill>
                        <a:latin typeface="+mn-lt"/>
                        <a:ea typeface="+mn-ea"/>
                        <a:cs typeface="+mn-cs"/>
                      </a:endParaRP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endParaRPr lang="en-US" sz="3200"/>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10"/>
                  </a:ext>
                </a:extLst>
              </a:tr>
              <a:tr h="460301">
                <a:tc>
                  <a:txBody>
                    <a:bodyPr/>
                    <a:lstStyle/>
                    <a:p>
                      <a:r>
                        <a:rPr lang="en-US" sz="2000" b="1" dirty="0">
                          <a:solidFill>
                            <a:schemeClr val="tx1"/>
                          </a:solidFill>
                        </a:rPr>
                        <a:t>Prison Inmates, TB Patients, Persons in Certified Orphanages</a:t>
                      </a:r>
                    </a:p>
                  </a:txBody>
                  <a:tcPr marL="91446" marR="91446" marT="45715" marB="457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buFont typeface="Wingdings" pitchFamily="2" charset="2"/>
                        <a:buNone/>
                      </a:pPr>
                      <a:endParaRPr lang="en-US" sz="3200" b="1" kern="1200">
                        <a:solidFill>
                          <a:schemeClr val="tx1"/>
                        </a:solidFill>
                        <a:latin typeface="+mn-lt"/>
                        <a:ea typeface="+mn-ea"/>
                        <a:cs typeface="+mn-cs"/>
                      </a:endParaRPr>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endParaRPr lang="en-US" sz="3200"/>
                    </a:p>
                  </a:txBody>
                  <a:tcPr marL="91446" marR="91446" marT="45715" marB="4571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11"/>
                  </a:ext>
                </a:extLst>
              </a:tr>
            </a:tbl>
          </a:graphicData>
        </a:graphic>
      </p:graphicFrame>
      <p:sp>
        <p:nvSpPr>
          <p:cNvPr id="35" name="Left Brace 34">
            <a:extLst>
              <a:ext uri="{FF2B5EF4-FFF2-40B4-BE49-F238E27FC236}">
                <a16:creationId xmlns:a16="http://schemas.microsoft.com/office/drawing/2014/main" id="{6491DF8D-1BA8-487D-B529-1A8CD8667250}"/>
              </a:ext>
            </a:extLst>
          </p:cNvPr>
          <p:cNvSpPr/>
          <p:nvPr/>
        </p:nvSpPr>
        <p:spPr>
          <a:xfrm>
            <a:off x="2353468" y="1683483"/>
            <a:ext cx="547688" cy="4883150"/>
          </a:xfrm>
          <a:prstGeom prst="leftBrace">
            <a:avLst/>
          </a:prstGeom>
          <a:ln w="38100">
            <a:solidFill>
              <a:schemeClr val="accent3">
                <a:lumMod val="7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b="1">
              <a:solidFill>
                <a:prstClr val="black"/>
              </a:solidFill>
            </a:endParaRPr>
          </a:p>
        </p:txBody>
      </p:sp>
      <p:pic>
        <p:nvPicPr>
          <p:cNvPr id="34878" name="Picture 39" descr="page3 copy">
            <a:extLst>
              <a:ext uri="{FF2B5EF4-FFF2-40B4-BE49-F238E27FC236}">
                <a16:creationId xmlns:a16="http://schemas.microsoft.com/office/drawing/2014/main" id="{9E38C659-8CE1-400F-9B6F-83C0DCA137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504" t="29005" r="42117" b="57361"/>
          <a:stretch>
            <a:fillRect/>
          </a:stretch>
        </p:blipFill>
        <p:spPr bwMode="auto">
          <a:xfrm>
            <a:off x="96758" y="1828800"/>
            <a:ext cx="2256710" cy="5482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79" name="TextBox 35">
            <a:extLst>
              <a:ext uri="{FF2B5EF4-FFF2-40B4-BE49-F238E27FC236}">
                <a16:creationId xmlns:a16="http://schemas.microsoft.com/office/drawing/2014/main" id="{41447CD6-BEFB-4EFA-B7B9-66BDDE922CF8}"/>
              </a:ext>
            </a:extLst>
          </p:cNvPr>
          <p:cNvSpPr txBox="1">
            <a:spLocks noChangeArrowheads="1"/>
          </p:cNvSpPr>
          <p:nvPr/>
        </p:nvSpPr>
        <p:spPr bwMode="auto">
          <a:xfrm>
            <a:off x="148034" y="3200450"/>
            <a:ext cx="20574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2000">
                <a:solidFill>
                  <a:srgbClr val="000066"/>
                </a:solidFill>
                <a:latin typeface="Franklin Gothic Medium" panose="020B0603020102020204" pitchFamily="34" charset="0"/>
              </a:defRPr>
            </a:lvl1pPr>
            <a:lvl2pPr marL="742950" indent="-285750">
              <a:spcBef>
                <a:spcPct val="20000"/>
              </a:spcBef>
              <a:buFont typeface="Arial" panose="020B0604020202020204" pitchFamily="34" charset="0"/>
              <a:buChar char="–"/>
              <a:defRPr>
                <a:solidFill>
                  <a:srgbClr val="000066"/>
                </a:solidFill>
                <a:latin typeface="Franklin Gothic Medium" panose="020B0603020102020204" pitchFamily="34" charset="0"/>
              </a:defRPr>
            </a:lvl2pPr>
            <a:lvl3pPr marL="1143000" indent="-228600">
              <a:spcBef>
                <a:spcPct val="20000"/>
              </a:spcBef>
              <a:buFont typeface="Arial" panose="020B0604020202020204" pitchFamily="34" charset="0"/>
              <a:buChar char="•"/>
              <a:defRPr sz="1600">
                <a:solidFill>
                  <a:srgbClr val="000066"/>
                </a:solidFill>
                <a:latin typeface="Franklin Gothic Medium" panose="020B0603020102020204" pitchFamily="34" charset="0"/>
              </a:defRPr>
            </a:lvl3pPr>
            <a:lvl4pPr marL="1600200" indent="-228600">
              <a:spcBef>
                <a:spcPct val="20000"/>
              </a:spcBef>
              <a:buFont typeface="Arial" panose="020B0604020202020204" pitchFamily="34" charset="0"/>
              <a:buChar char="–"/>
              <a:defRPr sz="1400">
                <a:solidFill>
                  <a:srgbClr val="000066"/>
                </a:solidFill>
                <a:latin typeface="Franklin Gothic Medium" panose="020B0603020102020204" pitchFamily="34" charset="0"/>
              </a:defRPr>
            </a:lvl4pPr>
            <a:lvl5pPr marL="2057400" indent="-228600">
              <a:spcBef>
                <a:spcPct val="20000"/>
              </a:spcBef>
              <a:buFont typeface="Arial" panose="020B0604020202020204" pitchFamily="34" charset="0"/>
              <a:buChar char="»"/>
              <a:defRPr sz="1200">
                <a:solidFill>
                  <a:srgbClr val="000066"/>
                </a:solidFill>
                <a:latin typeface="Franklin Gothic Medium" panose="020B0603020102020204" pitchFamily="34" charset="0"/>
              </a:defRPr>
            </a:lvl5pPr>
            <a:lvl6pPr marL="2514600" indent="-228600" eaLnBrk="0" fontAlgn="base" hangingPunct="0">
              <a:spcBef>
                <a:spcPct val="20000"/>
              </a:spcBef>
              <a:spcAft>
                <a:spcPct val="0"/>
              </a:spcAft>
              <a:buFont typeface="Arial" panose="020B0604020202020204" pitchFamily="34" charset="0"/>
              <a:buChar char="»"/>
              <a:defRPr sz="1200">
                <a:solidFill>
                  <a:srgbClr val="000066"/>
                </a:solidFill>
                <a:latin typeface="Franklin Gothic Medium" panose="020B0603020102020204" pitchFamily="34" charset="0"/>
              </a:defRPr>
            </a:lvl6pPr>
            <a:lvl7pPr marL="2971800" indent="-228600" eaLnBrk="0" fontAlgn="base" hangingPunct="0">
              <a:spcBef>
                <a:spcPct val="20000"/>
              </a:spcBef>
              <a:spcAft>
                <a:spcPct val="0"/>
              </a:spcAft>
              <a:buFont typeface="Arial" panose="020B0604020202020204" pitchFamily="34" charset="0"/>
              <a:buChar char="»"/>
              <a:defRPr sz="1200">
                <a:solidFill>
                  <a:srgbClr val="000066"/>
                </a:solidFill>
                <a:latin typeface="Franklin Gothic Medium" panose="020B0603020102020204" pitchFamily="34" charset="0"/>
              </a:defRPr>
            </a:lvl7pPr>
            <a:lvl8pPr marL="3429000" indent="-228600" eaLnBrk="0" fontAlgn="base" hangingPunct="0">
              <a:spcBef>
                <a:spcPct val="20000"/>
              </a:spcBef>
              <a:spcAft>
                <a:spcPct val="0"/>
              </a:spcAft>
              <a:buFont typeface="Arial" panose="020B0604020202020204" pitchFamily="34" charset="0"/>
              <a:buChar char="»"/>
              <a:defRPr sz="1200">
                <a:solidFill>
                  <a:srgbClr val="000066"/>
                </a:solidFill>
                <a:latin typeface="Franklin Gothic Medium" panose="020B0603020102020204" pitchFamily="34" charset="0"/>
              </a:defRPr>
            </a:lvl8pPr>
            <a:lvl9pPr marL="3886200" indent="-228600" eaLnBrk="0" fontAlgn="base" hangingPunct="0">
              <a:spcBef>
                <a:spcPct val="20000"/>
              </a:spcBef>
              <a:spcAft>
                <a:spcPct val="0"/>
              </a:spcAft>
              <a:buFont typeface="Arial" panose="020B0604020202020204" pitchFamily="34" charset="0"/>
              <a:buChar char="»"/>
              <a:defRPr sz="1200">
                <a:solidFill>
                  <a:srgbClr val="000066"/>
                </a:solidFill>
                <a:latin typeface="Franklin Gothic Medium" panose="020B0603020102020204" pitchFamily="34" charset="0"/>
              </a:defRPr>
            </a:lvl9pPr>
          </a:lstStyle>
          <a:p>
            <a:pPr algn="ctr">
              <a:spcBef>
                <a:spcPct val="0"/>
              </a:spcBef>
              <a:buNone/>
            </a:pPr>
            <a:r>
              <a:rPr lang="en-US" altLang="en-US" sz="2800" b="1">
                <a:solidFill>
                  <a:srgbClr val="F2F2F2"/>
                </a:solidFill>
              </a:rPr>
              <a:t>NHIS</a:t>
            </a:r>
          </a:p>
          <a:p>
            <a:pPr algn="ctr">
              <a:spcBef>
                <a:spcPct val="0"/>
              </a:spcBef>
              <a:buNone/>
            </a:pPr>
            <a:r>
              <a:rPr lang="en-US" altLang="en-US" sz="2800" b="1">
                <a:solidFill>
                  <a:srgbClr val="F2F2F2"/>
                </a:solidFill>
              </a:rPr>
              <a:t>Exemption Policy</a:t>
            </a:r>
          </a:p>
        </p:txBody>
      </p:sp>
      <p:sp>
        <p:nvSpPr>
          <p:cNvPr id="34880" name="TextBox 46">
            <a:extLst>
              <a:ext uri="{FF2B5EF4-FFF2-40B4-BE49-F238E27FC236}">
                <a16:creationId xmlns:a16="http://schemas.microsoft.com/office/drawing/2014/main" id="{88309FFA-20B6-4B34-8522-59EA19B4A4E3}"/>
              </a:ext>
            </a:extLst>
          </p:cNvPr>
          <p:cNvSpPr txBox="1">
            <a:spLocks noChangeArrowheads="1"/>
          </p:cNvSpPr>
          <p:nvPr/>
        </p:nvSpPr>
        <p:spPr bwMode="auto">
          <a:xfrm>
            <a:off x="2057400" y="1447800"/>
            <a:ext cx="3810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000">
                <a:solidFill>
                  <a:srgbClr val="000066"/>
                </a:solidFill>
                <a:latin typeface="Franklin Gothic Medium" panose="020B0603020102020204" pitchFamily="34" charset="0"/>
              </a:defRPr>
            </a:lvl1pPr>
            <a:lvl2pPr marL="742950" indent="-285750">
              <a:spcBef>
                <a:spcPct val="20000"/>
              </a:spcBef>
              <a:buFont typeface="Arial" panose="020B0604020202020204" pitchFamily="34" charset="0"/>
              <a:buChar char="–"/>
              <a:defRPr>
                <a:solidFill>
                  <a:srgbClr val="000066"/>
                </a:solidFill>
                <a:latin typeface="Franklin Gothic Medium" panose="020B0603020102020204" pitchFamily="34" charset="0"/>
              </a:defRPr>
            </a:lvl2pPr>
            <a:lvl3pPr marL="1143000" indent="-228600">
              <a:spcBef>
                <a:spcPct val="20000"/>
              </a:spcBef>
              <a:buFont typeface="Arial" panose="020B0604020202020204" pitchFamily="34" charset="0"/>
              <a:buChar char="•"/>
              <a:defRPr sz="1600">
                <a:solidFill>
                  <a:srgbClr val="000066"/>
                </a:solidFill>
                <a:latin typeface="Franklin Gothic Medium" panose="020B0603020102020204" pitchFamily="34" charset="0"/>
              </a:defRPr>
            </a:lvl3pPr>
            <a:lvl4pPr marL="1600200" indent="-228600">
              <a:spcBef>
                <a:spcPct val="20000"/>
              </a:spcBef>
              <a:buFont typeface="Arial" panose="020B0604020202020204" pitchFamily="34" charset="0"/>
              <a:buChar char="–"/>
              <a:defRPr sz="1400">
                <a:solidFill>
                  <a:srgbClr val="000066"/>
                </a:solidFill>
                <a:latin typeface="Franklin Gothic Medium" panose="020B0603020102020204" pitchFamily="34" charset="0"/>
              </a:defRPr>
            </a:lvl4pPr>
            <a:lvl5pPr marL="2057400" indent="-228600">
              <a:spcBef>
                <a:spcPct val="20000"/>
              </a:spcBef>
              <a:buFont typeface="Arial" panose="020B0604020202020204" pitchFamily="34" charset="0"/>
              <a:buChar char="»"/>
              <a:defRPr sz="1200">
                <a:solidFill>
                  <a:srgbClr val="000066"/>
                </a:solidFill>
                <a:latin typeface="Franklin Gothic Medium" panose="020B0603020102020204" pitchFamily="34" charset="0"/>
              </a:defRPr>
            </a:lvl5pPr>
            <a:lvl6pPr marL="2514600" indent="-228600" eaLnBrk="0" fontAlgn="base" hangingPunct="0">
              <a:spcBef>
                <a:spcPct val="20000"/>
              </a:spcBef>
              <a:spcAft>
                <a:spcPct val="0"/>
              </a:spcAft>
              <a:buFont typeface="Arial" panose="020B0604020202020204" pitchFamily="34" charset="0"/>
              <a:buChar char="»"/>
              <a:defRPr sz="1200">
                <a:solidFill>
                  <a:srgbClr val="000066"/>
                </a:solidFill>
                <a:latin typeface="Franklin Gothic Medium" panose="020B0603020102020204" pitchFamily="34" charset="0"/>
              </a:defRPr>
            </a:lvl6pPr>
            <a:lvl7pPr marL="2971800" indent="-228600" eaLnBrk="0" fontAlgn="base" hangingPunct="0">
              <a:spcBef>
                <a:spcPct val="20000"/>
              </a:spcBef>
              <a:spcAft>
                <a:spcPct val="0"/>
              </a:spcAft>
              <a:buFont typeface="Arial" panose="020B0604020202020204" pitchFamily="34" charset="0"/>
              <a:buChar char="»"/>
              <a:defRPr sz="1200">
                <a:solidFill>
                  <a:srgbClr val="000066"/>
                </a:solidFill>
                <a:latin typeface="Franklin Gothic Medium" panose="020B0603020102020204" pitchFamily="34" charset="0"/>
              </a:defRPr>
            </a:lvl7pPr>
            <a:lvl8pPr marL="3429000" indent="-228600" eaLnBrk="0" fontAlgn="base" hangingPunct="0">
              <a:spcBef>
                <a:spcPct val="20000"/>
              </a:spcBef>
              <a:spcAft>
                <a:spcPct val="0"/>
              </a:spcAft>
              <a:buFont typeface="Arial" panose="020B0604020202020204" pitchFamily="34" charset="0"/>
              <a:buChar char="»"/>
              <a:defRPr sz="1200">
                <a:solidFill>
                  <a:srgbClr val="000066"/>
                </a:solidFill>
                <a:latin typeface="Franklin Gothic Medium" panose="020B0603020102020204" pitchFamily="34" charset="0"/>
              </a:defRPr>
            </a:lvl8pPr>
            <a:lvl9pPr marL="3886200" indent="-228600" eaLnBrk="0" fontAlgn="base" hangingPunct="0">
              <a:spcBef>
                <a:spcPct val="20000"/>
              </a:spcBef>
              <a:spcAft>
                <a:spcPct val="0"/>
              </a:spcAft>
              <a:buFont typeface="Arial" panose="020B0604020202020204" pitchFamily="34" charset="0"/>
              <a:buChar char="»"/>
              <a:defRPr sz="1200">
                <a:solidFill>
                  <a:srgbClr val="000066"/>
                </a:solidFill>
                <a:latin typeface="Franklin Gothic Medium" panose="020B0603020102020204" pitchFamily="34" charset="0"/>
              </a:defRPr>
            </a:lvl9pPr>
          </a:lstStyle>
          <a:p>
            <a:pPr>
              <a:spcBef>
                <a:spcPct val="0"/>
              </a:spcBef>
              <a:buFont typeface="Wingdings" panose="05000000000000000000" pitchFamily="2" charset="2"/>
              <a:buChar char="ü"/>
            </a:pPr>
            <a:endParaRPr lang="en-US" altLang="en-US" sz="1800">
              <a:solidFill>
                <a:srgbClr val="000000"/>
              </a:solidFill>
              <a:latin typeface="Calibri" panose="020F0502020204030204" pitchFamily="34" charset="0"/>
              <a:cs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2214111" y="276907"/>
            <a:ext cx="7331300" cy="539068"/>
          </a:xfrm>
          <a:solidFill>
            <a:srgbClr val="002060"/>
          </a:solidFill>
        </p:spPr>
        <p:txBody>
          <a:bodyPr>
            <a:normAutofit/>
          </a:bodyPr>
          <a:lstStyle/>
          <a:p>
            <a:pPr algn="ctr" eaLnBrk="1" hangingPunct="1"/>
            <a:r>
              <a:rPr lang="en-US" altLang="en-US" sz="2000" b="1">
                <a:solidFill>
                  <a:schemeClr val="bg1"/>
                </a:solidFill>
                <a:latin typeface="Calibri Light"/>
                <a:cs typeface="Arial"/>
              </a:rPr>
              <a:t>ACTIVE MEMBERSHIP BY CATEGORIES AS AT DECEMBER 2021</a:t>
            </a:r>
            <a:endParaRPr lang="en-US" altLang="en-US" sz="2000" b="1">
              <a:solidFill>
                <a:schemeClr val="bg1"/>
              </a:solidFill>
              <a:latin typeface="Calibri Light" panose="020F0302020204030204" pitchFamily="34" charset="0"/>
              <a:cs typeface="Arial" panose="020B0604020202020204" pitchFamily="34" charset="0"/>
            </a:endParaRPr>
          </a:p>
        </p:txBody>
      </p:sp>
      <p:grpSp>
        <p:nvGrpSpPr>
          <p:cNvPr id="39939" name="Group 4"/>
          <p:cNvGrpSpPr>
            <a:grpSpLocks/>
          </p:cNvGrpSpPr>
          <p:nvPr/>
        </p:nvGrpSpPr>
        <p:grpSpPr bwMode="auto">
          <a:xfrm>
            <a:off x="9968593" y="199572"/>
            <a:ext cx="1954439" cy="910545"/>
            <a:chOff x="0" y="0"/>
            <a:chExt cx="21665" cy="11755"/>
          </a:xfrm>
        </p:grpSpPr>
        <p:sp>
          <p:nvSpPr>
            <p:cNvPr id="39974" name="Shape 578"/>
            <p:cNvSpPr>
              <a:spLocks/>
            </p:cNvSpPr>
            <p:nvPr/>
          </p:nvSpPr>
          <p:spPr bwMode="auto">
            <a:xfrm>
              <a:off x="7524" y="5334"/>
              <a:ext cx="4167" cy="4111"/>
            </a:xfrm>
            <a:custGeom>
              <a:avLst/>
              <a:gdLst>
                <a:gd name="T0" fmla="*/ 0 w 416789"/>
                <a:gd name="T1" fmla="*/ 0 h 411226"/>
                <a:gd name="T2" fmla="*/ 0 w 416789"/>
                <a:gd name="T3" fmla="*/ 0 h 411226"/>
                <a:gd name="T4" fmla="*/ 0 w 416789"/>
                <a:gd name="T5" fmla="*/ 0 h 411226"/>
                <a:gd name="T6" fmla="*/ 0 w 416789"/>
                <a:gd name="T7" fmla="*/ 0 h 411226"/>
                <a:gd name="T8" fmla="*/ 0 w 416789"/>
                <a:gd name="T9" fmla="*/ 0 h 411226"/>
                <a:gd name="T10" fmla="*/ 0 w 416789"/>
                <a:gd name="T11" fmla="*/ 0 h 411226"/>
                <a:gd name="T12" fmla="*/ 0 w 416789"/>
                <a:gd name="T13" fmla="*/ 0 h 411226"/>
                <a:gd name="T14" fmla="*/ 0 w 416789"/>
                <a:gd name="T15" fmla="*/ 0 h 411226"/>
                <a:gd name="T16" fmla="*/ 0 w 416789"/>
                <a:gd name="T17" fmla="*/ 0 h 411226"/>
                <a:gd name="T18" fmla="*/ 0 w 416789"/>
                <a:gd name="T19" fmla="*/ 0 h 411226"/>
                <a:gd name="T20" fmla="*/ 0 w 416789"/>
                <a:gd name="T21" fmla="*/ 0 h 411226"/>
                <a:gd name="T22" fmla="*/ 0 w 416789"/>
                <a:gd name="T23" fmla="*/ 0 h 411226"/>
                <a:gd name="T24" fmla="*/ 0 w 416789"/>
                <a:gd name="T25" fmla="*/ 0 h 411226"/>
                <a:gd name="T26" fmla="*/ 0 w 416789"/>
                <a:gd name="T27" fmla="*/ 0 h 411226"/>
                <a:gd name="T28" fmla="*/ 0 w 416789"/>
                <a:gd name="T29" fmla="*/ 0 h 411226"/>
                <a:gd name="T30" fmla="*/ 0 w 416789"/>
                <a:gd name="T31" fmla="*/ 0 h 41122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6789"/>
                <a:gd name="T49" fmla="*/ 0 h 411226"/>
                <a:gd name="T50" fmla="*/ 416789 w 416789"/>
                <a:gd name="T51" fmla="*/ 411226 h 41122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6789" h="411226">
                  <a:moveTo>
                    <a:pt x="68440" y="0"/>
                  </a:moveTo>
                  <a:lnTo>
                    <a:pt x="179413" y="0"/>
                  </a:lnTo>
                  <a:lnTo>
                    <a:pt x="224422" y="94945"/>
                  </a:lnTo>
                  <a:cubicBezTo>
                    <a:pt x="246621" y="142418"/>
                    <a:pt x="274358" y="202832"/>
                    <a:pt x="285458" y="241681"/>
                  </a:cubicBezTo>
                  <a:cubicBezTo>
                    <a:pt x="284848" y="235509"/>
                    <a:pt x="284226" y="228727"/>
                    <a:pt x="284226" y="223177"/>
                  </a:cubicBezTo>
                  <a:cubicBezTo>
                    <a:pt x="284226" y="206540"/>
                    <a:pt x="289776" y="173241"/>
                    <a:pt x="292862" y="155982"/>
                  </a:cubicBezTo>
                  <a:lnTo>
                    <a:pt x="318757" y="0"/>
                  </a:lnTo>
                  <a:lnTo>
                    <a:pt x="416789" y="0"/>
                  </a:lnTo>
                  <a:lnTo>
                    <a:pt x="348348" y="411226"/>
                  </a:lnTo>
                  <a:lnTo>
                    <a:pt x="257099" y="411226"/>
                  </a:lnTo>
                  <a:lnTo>
                    <a:pt x="178181" y="253390"/>
                  </a:lnTo>
                  <a:cubicBezTo>
                    <a:pt x="163386" y="223177"/>
                    <a:pt x="144894" y="182487"/>
                    <a:pt x="137490" y="151054"/>
                  </a:cubicBezTo>
                  <a:cubicBezTo>
                    <a:pt x="138722" y="160909"/>
                    <a:pt x="139344" y="174473"/>
                    <a:pt x="133795" y="209614"/>
                  </a:cubicBezTo>
                  <a:lnTo>
                    <a:pt x="99886" y="411226"/>
                  </a:lnTo>
                  <a:lnTo>
                    <a:pt x="0" y="411226"/>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39975" name="Shape 579"/>
            <p:cNvSpPr>
              <a:spLocks/>
            </p:cNvSpPr>
            <p:nvPr/>
          </p:nvSpPr>
          <p:spPr bwMode="auto">
            <a:xfrm>
              <a:off x="11620" y="5334"/>
              <a:ext cx="4136" cy="4112"/>
            </a:xfrm>
            <a:custGeom>
              <a:avLst/>
              <a:gdLst>
                <a:gd name="T0" fmla="*/ 0 w 413702"/>
                <a:gd name="T1" fmla="*/ 0 h 411238"/>
                <a:gd name="T2" fmla="*/ 0 w 413702"/>
                <a:gd name="T3" fmla="*/ 0 h 411238"/>
                <a:gd name="T4" fmla="*/ 0 w 413702"/>
                <a:gd name="T5" fmla="*/ 0 h 411238"/>
                <a:gd name="T6" fmla="*/ 0 w 413702"/>
                <a:gd name="T7" fmla="*/ 0 h 411238"/>
                <a:gd name="T8" fmla="*/ 0 w 413702"/>
                <a:gd name="T9" fmla="*/ 0 h 411238"/>
                <a:gd name="T10" fmla="*/ 0 w 413702"/>
                <a:gd name="T11" fmla="*/ 0 h 411238"/>
                <a:gd name="T12" fmla="*/ 0 w 413702"/>
                <a:gd name="T13" fmla="*/ 0 h 411238"/>
                <a:gd name="T14" fmla="*/ 0 w 413702"/>
                <a:gd name="T15" fmla="*/ 0 h 411238"/>
                <a:gd name="T16" fmla="*/ 0 w 413702"/>
                <a:gd name="T17" fmla="*/ 0 h 411238"/>
                <a:gd name="T18" fmla="*/ 0 w 413702"/>
                <a:gd name="T19" fmla="*/ 0 h 411238"/>
                <a:gd name="T20" fmla="*/ 0 w 413702"/>
                <a:gd name="T21" fmla="*/ 0 h 411238"/>
                <a:gd name="T22" fmla="*/ 0 w 413702"/>
                <a:gd name="T23" fmla="*/ 0 h 411238"/>
                <a:gd name="T24" fmla="*/ 0 w 413702"/>
                <a:gd name="T25" fmla="*/ 0 h 4112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3702"/>
                <a:gd name="T40" fmla="*/ 0 h 411238"/>
                <a:gd name="T41" fmla="*/ 413702 w 413702"/>
                <a:gd name="T42" fmla="*/ 411238 h 41123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3702" h="411238">
                  <a:moveTo>
                    <a:pt x="68440" y="0"/>
                  </a:moveTo>
                  <a:lnTo>
                    <a:pt x="187427" y="0"/>
                  </a:lnTo>
                  <a:lnTo>
                    <a:pt x="162154" y="151676"/>
                  </a:lnTo>
                  <a:lnTo>
                    <a:pt x="269431" y="151676"/>
                  </a:lnTo>
                  <a:lnTo>
                    <a:pt x="294704" y="0"/>
                  </a:lnTo>
                  <a:lnTo>
                    <a:pt x="413702" y="0"/>
                  </a:lnTo>
                  <a:lnTo>
                    <a:pt x="345262" y="411238"/>
                  </a:lnTo>
                  <a:lnTo>
                    <a:pt x="225654" y="411238"/>
                  </a:lnTo>
                  <a:lnTo>
                    <a:pt x="253403" y="245999"/>
                  </a:lnTo>
                  <a:lnTo>
                    <a:pt x="146736" y="245999"/>
                  </a:lnTo>
                  <a:lnTo>
                    <a:pt x="118986" y="411238"/>
                  </a:lnTo>
                  <a:lnTo>
                    <a:pt x="0" y="411238"/>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39976" name="Shape 580"/>
            <p:cNvSpPr>
              <a:spLocks/>
            </p:cNvSpPr>
            <p:nvPr/>
          </p:nvSpPr>
          <p:spPr bwMode="auto">
            <a:xfrm>
              <a:off x="15716" y="5334"/>
              <a:ext cx="1849" cy="4111"/>
            </a:xfrm>
            <a:custGeom>
              <a:avLst/>
              <a:gdLst>
                <a:gd name="T0" fmla="*/ 0 w 184963"/>
                <a:gd name="T1" fmla="*/ 0 h 411226"/>
                <a:gd name="T2" fmla="*/ 0 w 184963"/>
                <a:gd name="T3" fmla="*/ 0 h 411226"/>
                <a:gd name="T4" fmla="*/ 0 w 184963"/>
                <a:gd name="T5" fmla="*/ 0 h 411226"/>
                <a:gd name="T6" fmla="*/ 0 w 184963"/>
                <a:gd name="T7" fmla="*/ 0 h 411226"/>
                <a:gd name="T8" fmla="*/ 0 w 184963"/>
                <a:gd name="T9" fmla="*/ 0 h 411226"/>
                <a:gd name="T10" fmla="*/ 0 60000 65536"/>
                <a:gd name="T11" fmla="*/ 0 60000 65536"/>
                <a:gd name="T12" fmla="*/ 0 60000 65536"/>
                <a:gd name="T13" fmla="*/ 0 60000 65536"/>
                <a:gd name="T14" fmla="*/ 0 60000 65536"/>
                <a:gd name="T15" fmla="*/ 0 w 184963"/>
                <a:gd name="T16" fmla="*/ 0 h 411226"/>
                <a:gd name="T17" fmla="*/ 184963 w 184963"/>
                <a:gd name="T18" fmla="*/ 411226 h 411226"/>
              </a:gdLst>
              <a:ahLst/>
              <a:cxnLst>
                <a:cxn ang="T10">
                  <a:pos x="T0" y="T1"/>
                </a:cxn>
                <a:cxn ang="T11">
                  <a:pos x="T2" y="T3"/>
                </a:cxn>
                <a:cxn ang="T12">
                  <a:pos x="T4" y="T5"/>
                </a:cxn>
                <a:cxn ang="T13">
                  <a:pos x="T6" y="T7"/>
                </a:cxn>
                <a:cxn ang="T14">
                  <a:pos x="T8" y="T9"/>
                </a:cxn>
              </a:cxnLst>
              <a:rect l="T15" t="T16" r="T17" b="T18"/>
              <a:pathLst>
                <a:path w="184963" h="411226">
                  <a:moveTo>
                    <a:pt x="68428" y="0"/>
                  </a:moveTo>
                  <a:lnTo>
                    <a:pt x="184963" y="0"/>
                  </a:lnTo>
                  <a:lnTo>
                    <a:pt x="116522" y="411226"/>
                  </a:lnTo>
                  <a:lnTo>
                    <a:pt x="0" y="411226"/>
                  </a:lnTo>
                  <a:lnTo>
                    <a:pt x="68428"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39977" name="Shape 581"/>
            <p:cNvSpPr>
              <a:spLocks/>
            </p:cNvSpPr>
            <p:nvPr/>
          </p:nvSpPr>
          <p:spPr bwMode="auto">
            <a:xfrm>
              <a:off x="17240" y="5238"/>
              <a:ext cx="3902" cy="4242"/>
            </a:xfrm>
            <a:custGeom>
              <a:avLst/>
              <a:gdLst>
                <a:gd name="T0" fmla="*/ 0 w 390271"/>
                <a:gd name="T1" fmla="*/ 0 h 424180"/>
                <a:gd name="T2" fmla="*/ 0 w 390271"/>
                <a:gd name="T3" fmla="*/ 0 h 424180"/>
                <a:gd name="T4" fmla="*/ 0 w 390271"/>
                <a:gd name="T5" fmla="*/ 0 h 424180"/>
                <a:gd name="T6" fmla="*/ 0 w 390271"/>
                <a:gd name="T7" fmla="*/ 0 h 424180"/>
                <a:gd name="T8" fmla="*/ 0 w 390271"/>
                <a:gd name="T9" fmla="*/ 0 h 424180"/>
                <a:gd name="T10" fmla="*/ 0 w 390271"/>
                <a:gd name="T11" fmla="*/ 0 h 424180"/>
                <a:gd name="T12" fmla="*/ 0 w 390271"/>
                <a:gd name="T13" fmla="*/ 0 h 424180"/>
                <a:gd name="T14" fmla="*/ 0 w 390271"/>
                <a:gd name="T15" fmla="*/ 0 h 424180"/>
                <a:gd name="T16" fmla="*/ 0 w 390271"/>
                <a:gd name="T17" fmla="*/ 0 h 424180"/>
                <a:gd name="T18" fmla="*/ 0 w 390271"/>
                <a:gd name="T19" fmla="*/ 0 h 424180"/>
                <a:gd name="T20" fmla="*/ 0 w 390271"/>
                <a:gd name="T21" fmla="*/ 0 h 424180"/>
                <a:gd name="T22" fmla="*/ 0 w 390271"/>
                <a:gd name="T23" fmla="*/ 0 h 424180"/>
                <a:gd name="T24" fmla="*/ 0 w 390271"/>
                <a:gd name="T25" fmla="*/ 0 h 424180"/>
                <a:gd name="T26" fmla="*/ 0 w 390271"/>
                <a:gd name="T27" fmla="*/ 0 h 424180"/>
                <a:gd name="T28" fmla="*/ 0 w 390271"/>
                <a:gd name="T29" fmla="*/ 0 h 424180"/>
                <a:gd name="T30" fmla="*/ 0 w 390271"/>
                <a:gd name="T31" fmla="*/ 0 h 424180"/>
                <a:gd name="T32" fmla="*/ 0 w 390271"/>
                <a:gd name="T33" fmla="*/ 0 h 424180"/>
                <a:gd name="T34" fmla="*/ 0 w 390271"/>
                <a:gd name="T35" fmla="*/ 0 h 424180"/>
                <a:gd name="T36" fmla="*/ 0 w 390271"/>
                <a:gd name="T37" fmla="*/ 0 h 424180"/>
                <a:gd name="T38" fmla="*/ 0 w 390271"/>
                <a:gd name="T39" fmla="*/ 0 h 424180"/>
                <a:gd name="T40" fmla="*/ 0 w 390271"/>
                <a:gd name="T41" fmla="*/ 0 h 42418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0271"/>
                <a:gd name="T64" fmla="*/ 0 h 424180"/>
                <a:gd name="T65" fmla="*/ 390271 w 390271"/>
                <a:gd name="T66" fmla="*/ 424180 h 42418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0271" h="424180">
                  <a:moveTo>
                    <a:pt x="214554" y="0"/>
                  </a:moveTo>
                  <a:cubicBezTo>
                    <a:pt x="278676" y="0"/>
                    <a:pt x="314439" y="16650"/>
                    <a:pt x="337871" y="33287"/>
                  </a:cubicBezTo>
                  <a:cubicBezTo>
                    <a:pt x="374244" y="59182"/>
                    <a:pt x="383489" y="85077"/>
                    <a:pt x="390271" y="101727"/>
                  </a:cubicBezTo>
                  <a:lnTo>
                    <a:pt x="284226" y="128854"/>
                  </a:lnTo>
                  <a:cubicBezTo>
                    <a:pt x="281762" y="119609"/>
                    <a:pt x="279298" y="111595"/>
                    <a:pt x="265722" y="102336"/>
                  </a:cubicBezTo>
                  <a:cubicBezTo>
                    <a:pt x="249085" y="91249"/>
                    <a:pt x="232435" y="89395"/>
                    <a:pt x="221958" y="89395"/>
                  </a:cubicBezTo>
                  <a:cubicBezTo>
                    <a:pt x="188659" y="89395"/>
                    <a:pt x="181877" y="106655"/>
                    <a:pt x="181877" y="116522"/>
                  </a:cubicBezTo>
                  <a:cubicBezTo>
                    <a:pt x="181877" y="130696"/>
                    <a:pt x="196063" y="139332"/>
                    <a:pt x="219494" y="147345"/>
                  </a:cubicBezTo>
                  <a:lnTo>
                    <a:pt x="289776" y="172009"/>
                  </a:lnTo>
                  <a:cubicBezTo>
                    <a:pt x="332930" y="187427"/>
                    <a:pt x="373621" y="224422"/>
                    <a:pt x="373621" y="281140"/>
                  </a:cubicBezTo>
                  <a:cubicBezTo>
                    <a:pt x="373621" y="353276"/>
                    <a:pt x="316281" y="424180"/>
                    <a:pt x="192367" y="424180"/>
                  </a:cubicBezTo>
                  <a:cubicBezTo>
                    <a:pt x="152286" y="424180"/>
                    <a:pt x="98654" y="416776"/>
                    <a:pt x="53645" y="384099"/>
                  </a:cubicBezTo>
                  <a:cubicBezTo>
                    <a:pt x="19114" y="358813"/>
                    <a:pt x="8014" y="329844"/>
                    <a:pt x="0" y="309499"/>
                  </a:cubicBezTo>
                  <a:lnTo>
                    <a:pt x="118377" y="286067"/>
                  </a:lnTo>
                  <a:cubicBezTo>
                    <a:pt x="123927" y="300253"/>
                    <a:pt x="136258" y="329844"/>
                    <a:pt x="194208" y="329844"/>
                  </a:cubicBezTo>
                  <a:cubicBezTo>
                    <a:pt x="232435" y="329844"/>
                    <a:pt x="242303" y="313195"/>
                    <a:pt x="242303" y="299631"/>
                  </a:cubicBezTo>
                  <a:cubicBezTo>
                    <a:pt x="242303" y="283604"/>
                    <a:pt x="228117" y="276822"/>
                    <a:pt x="198527" y="266344"/>
                  </a:cubicBezTo>
                  <a:lnTo>
                    <a:pt x="154749" y="250304"/>
                  </a:lnTo>
                  <a:cubicBezTo>
                    <a:pt x="99263" y="229349"/>
                    <a:pt x="73368" y="211468"/>
                    <a:pt x="59195" y="180645"/>
                  </a:cubicBezTo>
                  <a:cubicBezTo>
                    <a:pt x="51181" y="163385"/>
                    <a:pt x="49327" y="146114"/>
                    <a:pt x="49327" y="133782"/>
                  </a:cubicBezTo>
                  <a:cubicBezTo>
                    <a:pt x="49327" y="94323"/>
                    <a:pt x="70295" y="0"/>
                    <a:pt x="214554"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10" name="Rectangle 9"/>
            <p:cNvSpPr>
              <a:spLocks noChangeArrowheads="1"/>
            </p:cNvSpPr>
            <p:nvPr/>
          </p:nvSpPr>
          <p:spPr bwMode="auto">
            <a:xfrm>
              <a:off x="7332" y="9464"/>
              <a:ext cx="14333" cy="2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upright="1"/>
            <a:lstStyle/>
            <a:p>
              <a:pPr>
                <a:lnSpc>
                  <a:spcPct val="115000"/>
                </a:lnSpc>
                <a:defRPr/>
              </a:pPr>
              <a:r>
                <a:rPr lang="en-US" sz="600" b="1" i="1">
                  <a:solidFill>
                    <a:srgbClr val="002B54"/>
                  </a:solidFill>
                  <a:latin typeface="Franklin Gothic Book"/>
                  <a:ea typeface="Franklin Gothic"/>
                  <a:cs typeface="Franklin Gothic"/>
                </a:rPr>
                <a:t>Your access to healthcare</a:t>
              </a:r>
              <a:endParaRPr lang="en-US" sz="825">
                <a:solidFill>
                  <a:prstClr val="black"/>
                </a:solidFill>
                <a:latin typeface="Calibri"/>
                <a:ea typeface="Calibri"/>
                <a:cs typeface="Times New Roman"/>
              </a:endParaRPr>
            </a:p>
          </p:txBody>
        </p:sp>
        <p:sp>
          <p:nvSpPr>
            <p:cNvPr id="39979" name="Shape 583"/>
            <p:cNvSpPr>
              <a:spLocks/>
            </p:cNvSpPr>
            <p:nvPr/>
          </p:nvSpPr>
          <p:spPr bwMode="auto">
            <a:xfrm>
              <a:off x="3619" y="2381"/>
              <a:ext cx="2220" cy="2220"/>
            </a:xfrm>
            <a:custGeom>
              <a:avLst/>
              <a:gdLst>
                <a:gd name="T0" fmla="*/ 0 w 222085"/>
                <a:gd name="T1" fmla="*/ 0 h 222085"/>
                <a:gd name="T2" fmla="*/ 0 w 222085"/>
                <a:gd name="T3" fmla="*/ 0 h 222085"/>
                <a:gd name="T4" fmla="*/ 0 w 222085"/>
                <a:gd name="T5" fmla="*/ 0 h 222085"/>
                <a:gd name="T6" fmla="*/ 0 w 222085"/>
                <a:gd name="T7" fmla="*/ 0 h 222085"/>
                <a:gd name="T8" fmla="*/ 0 w 222085"/>
                <a:gd name="T9" fmla="*/ 0 h 222085"/>
                <a:gd name="T10" fmla="*/ 0 60000 65536"/>
                <a:gd name="T11" fmla="*/ 0 60000 65536"/>
                <a:gd name="T12" fmla="*/ 0 60000 65536"/>
                <a:gd name="T13" fmla="*/ 0 60000 65536"/>
                <a:gd name="T14" fmla="*/ 0 60000 65536"/>
                <a:gd name="T15" fmla="*/ 0 w 222085"/>
                <a:gd name="T16" fmla="*/ 0 h 222085"/>
                <a:gd name="T17" fmla="*/ 222085 w 222085"/>
                <a:gd name="T18" fmla="*/ 222085 h 222085"/>
              </a:gdLst>
              <a:ahLst/>
              <a:cxnLst>
                <a:cxn ang="T10">
                  <a:pos x="T0" y="T1"/>
                </a:cxn>
                <a:cxn ang="T11">
                  <a:pos x="T2" y="T3"/>
                </a:cxn>
                <a:cxn ang="T12">
                  <a:pos x="T4" y="T5"/>
                </a:cxn>
                <a:cxn ang="T13">
                  <a:pos x="T6" y="T7"/>
                </a:cxn>
                <a:cxn ang="T14">
                  <a:pos x="T8" y="T9"/>
                </a:cxn>
              </a:cxnLst>
              <a:rect l="T15" t="T16" r="T17" b="T18"/>
              <a:pathLst>
                <a:path w="222085" h="222085">
                  <a:moveTo>
                    <a:pt x="111049" y="0"/>
                  </a:moveTo>
                  <a:cubicBezTo>
                    <a:pt x="172364" y="0"/>
                    <a:pt x="222085" y="49720"/>
                    <a:pt x="222085" y="111049"/>
                  </a:cubicBezTo>
                  <a:cubicBezTo>
                    <a:pt x="222085" y="172377"/>
                    <a:pt x="172364" y="222085"/>
                    <a:pt x="111049" y="222085"/>
                  </a:cubicBezTo>
                  <a:cubicBezTo>
                    <a:pt x="49708" y="222085"/>
                    <a:pt x="0" y="172377"/>
                    <a:pt x="0" y="111049"/>
                  </a:cubicBezTo>
                  <a:cubicBezTo>
                    <a:pt x="0" y="49720"/>
                    <a:pt x="49708" y="0"/>
                    <a:pt x="111049"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39980" name="Shape 584"/>
            <p:cNvSpPr>
              <a:spLocks/>
            </p:cNvSpPr>
            <p:nvPr/>
          </p:nvSpPr>
          <p:spPr bwMode="auto">
            <a:xfrm>
              <a:off x="2952" y="0"/>
              <a:ext cx="5973" cy="5753"/>
            </a:xfrm>
            <a:custGeom>
              <a:avLst/>
              <a:gdLst>
                <a:gd name="T0" fmla="*/ 1 w 597421"/>
                <a:gd name="T1" fmla="*/ 0 h 575450"/>
                <a:gd name="T2" fmla="*/ 1 w 597421"/>
                <a:gd name="T3" fmla="*/ 0 h 575450"/>
                <a:gd name="T4" fmla="*/ 0 w 597421"/>
                <a:gd name="T5" fmla="*/ 1 h 575450"/>
                <a:gd name="T6" fmla="*/ 0 w 597421"/>
                <a:gd name="T7" fmla="*/ 1 h 575450"/>
                <a:gd name="T8" fmla="*/ 1 w 597421"/>
                <a:gd name="T9" fmla="*/ 0 h 575450"/>
                <a:gd name="T10" fmla="*/ 0 60000 65536"/>
                <a:gd name="T11" fmla="*/ 0 60000 65536"/>
                <a:gd name="T12" fmla="*/ 0 60000 65536"/>
                <a:gd name="T13" fmla="*/ 0 60000 65536"/>
                <a:gd name="T14" fmla="*/ 0 60000 65536"/>
                <a:gd name="T15" fmla="*/ 0 w 597421"/>
                <a:gd name="T16" fmla="*/ 0 h 575450"/>
                <a:gd name="T17" fmla="*/ 597421 w 597421"/>
                <a:gd name="T18" fmla="*/ 575450 h 575450"/>
              </a:gdLst>
              <a:ahLst/>
              <a:cxnLst>
                <a:cxn ang="T10">
                  <a:pos x="T0" y="T1"/>
                </a:cxn>
                <a:cxn ang="T11">
                  <a:pos x="T2" y="T3"/>
                </a:cxn>
                <a:cxn ang="T12">
                  <a:pos x="T4" y="T5"/>
                </a:cxn>
                <a:cxn ang="T13">
                  <a:pos x="T6" y="T7"/>
                </a:cxn>
                <a:cxn ang="T14">
                  <a:pos x="T8" y="T9"/>
                </a:cxn>
              </a:cxnLst>
              <a:rect l="T15" t="T16" r="T17" b="T18"/>
              <a:pathLst>
                <a:path w="597421" h="575450">
                  <a:moveTo>
                    <a:pt x="542963" y="0"/>
                  </a:moveTo>
                  <a:cubicBezTo>
                    <a:pt x="542963" y="0"/>
                    <a:pt x="597421" y="186157"/>
                    <a:pt x="571564" y="282372"/>
                  </a:cubicBezTo>
                  <a:cubicBezTo>
                    <a:pt x="547346" y="372585"/>
                    <a:pt x="342995" y="571775"/>
                    <a:pt x="58037" y="561883"/>
                  </a:cubicBezTo>
                  <a:cubicBezTo>
                    <a:pt x="39040" y="561223"/>
                    <a:pt x="19684" y="559634"/>
                    <a:pt x="0" y="557022"/>
                  </a:cubicBezTo>
                  <a:cubicBezTo>
                    <a:pt x="0" y="557022"/>
                    <a:pt x="385597" y="575450"/>
                    <a:pt x="542963"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39981" name="Shape 585"/>
            <p:cNvSpPr>
              <a:spLocks/>
            </p:cNvSpPr>
            <p:nvPr/>
          </p:nvSpPr>
          <p:spPr bwMode="auto">
            <a:xfrm>
              <a:off x="0" y="4286"/>
              <a:ext cx="8033" cy="3249"/>
            </a:xfrm>
            <a:custGeom>
              <a:avLst/>
              <a:gdLst>
                <a:gd name="T0" fmla="*/ 1 w 803490"/>
                <a:gd name="T1" fmla="*/ 0 h 324933"/>
                <a:gd name="T2" fmla="*/ 1 w 803490"/>
                <a:gd name="T3" fmla="*/ 0 h 324933"/>
                <a:gd name="T4" fmla="*/ 0 w 803490"/>
                <a:gd name="T5" fmla="*/ 0 h 324933"/>
                <a:gd name="T6" fmla="*/ 0 w 803490"/>
                <a:gd name="T7" fmla="*/ 0 h 324933"/>
                <a:gd name="T8" fmla="*/ 0 w 803490"/>
                <a:gd name="T9" fmla="*/ 0 h 324933"/>
                <a:gd name="T10" fmla="*/ 0 w 803490"/>
                <a:gd name="T11" fmla="*/ 0 h 324933"/>
                <a:gd name="T12" fmla="*/ 1 w 803490"/>
                <a:gd name="T13" fmla="*/ 0 h 324933"/>
                <a:gd name="T14" fmla="*/ 0 60000 65536"/>
                <a:gd name="T15" fmla="*/ 0 60000 65536"/>
                <a:gd name="T16" fmla="*/ 0 60000 65536"/>
                <a:gd name="T17" fmla="*/ 0 60000 65536"/>
                <a:gd name="T18" fmla="*/ 0 60000 65536"/>
                <a:gd name="T19" fmla="*/ 0 60000 65536"/>
                <a:gd name="T20" fmla="*/ 0 60000 65536"/>
                <a:gd name="T21" fmla="*/ 0 w 803490"/>
                <a:gd name="T22" fmla="*/ 0 h 324933"/>
                <a:gd name="T23" fmla="*/ 803490 w 803490"/>
                <a:gd name="T24" fmla="*/ 324933 h 3249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3490" h="324933">
                  <a:moveTo>
                    <a:pt x="803490" y="0"/>
                  </a:moveTo>
                  <a:cubicBezTo>
                    <a:pt x="803490" y="0"/>
                    <a:pt x="737711" y="290784"/>
                    <a:pt x="512048" y="288194"/>
                  </a:cubicBezTo>
                  <a:cubicBezTo>
                    <a:pt x="497004" y="288021"/>
                    <a:pt x="481249" y="286545"/>
                    <a:pt x="464755" y="283591"/>
                  </a:cubicBezTo>
                  <a:cubicBezTo>
                    <a:pt x="217367" y="239276"/>
                    <a:pt x="25354" y="32262"/>
                    <a:pt x="2319" y="6558"/>
                  </a:cubicBezTo>
                  <a:lnTo>
                    <a:pt x="0" y="3938"/>
                  </a:lnTo>
                  <a:lnTo>
                    <a:pt x="4479" y="7701"/>
                  </a:lnTo>
                  <a:cubicBezTo>
                    <a:pt x="48832" y="44077"/>
                    <a:pt x="415775" y="324933"/>
                    <a:pt x="803490" y="0"/>
                  </a:cubicBezTo>
                  <a:close/>
                </a:path>
              </a:pathLst>
            </a:custGeom>
            <a:solidFill>
              <a:srgbClr val="25BCD6"/>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39982" name="Shape 586"/>
            <p:cNvSpPr>
              <a:spLocks/>
            </p:cNvSpPr>
            <p:nvPr/>
          </p:nvSpPr>
          <p:spPr bwMode="auto">
            <a:xfrm>
              <a:off x="3524" y="7048"/>
              <a:ext cx="3013" cy="2961"/>
            </a:xfrm>
            <a:custGeom>
              <a:avLst/>
              <a:gdLst>
                <a:gd name="T0" fmla="*/ 0 w 301409"/>
                <a:gd name="T1" fmla="*/ 0 h 296113"/>
                <a:gd name="T2" fmla="*/ 0 w 301409"/>
                <a:gd name="T3" fmla="*/ 0 h 296113"/>
                <a:gd name="T4" fmla="*/ 0 w 301409"/>
                <a:gd name="T5" fmla="*/ 0 h 296113"/>
                <a:gd name="T6" fmla="*/ 0 w 301409"/>
                <a:gd name="T7" fmla="*/ 0 h 296113"/>
                <a:gd name="T8" fmla="*/ 0 60000 65536"/>
                <a:gd name="T9" fmla="*/ 0 60000 65536"/>
                <a:gd name="T10" fmla="*/ 0 60000 65536"/>
                <a:gd name="T11" fmla="*/ 0 60000 65536"/>
                <a:gd name="T12" fmla="*/ 0 w 301409"/>
                <a:gd name="T13" fmla="*/ 0 h 296113"/>
                <a:gd name="T14" fmla="*/ 301409 w 301409"/>
                <a:gd name="T15" fmla="*/ 296113 h 296113"/>
              </a:gdLst>
              <a:ahLst/>
              <a:cxnLst>
                <a:cxn ang="T8">
                  <a:pos x="T0" y="T1"/>
                </a:cxn>
                <a:cxn ang="T9">
                  <a:pos x="T2" y="T3"/>
                </a:cxn>
                <a:cxn ang="T10">
                  <a:pos x="T4" y="T5"/>
                </a:cxn>
                <a:cxn ang="T11">
                  <a:pos x="T6" y="T7"/>
                </a:cxn>
              </a:cxnLst>
              <a:rect l="T12" t="T13" r="T14" b="T15"/>
              <a:pathLst>
                <a:path w="301409" h="296113">
                  <a:moveTo>
                    <a:pt x="0" y="0"/>
                  </a:moveTo>
                  <a:cubicBezTo>
                    <a:pt x="0" y="0"/>
                    <a:pt x="206235" y="100470"/>
                    <a:pt x="301409" y="5283"/>
                  </a:cubicBezTo>
                  <a:cubicBezTo>
                    <a:pt x="301409" y="5283"/>
                    <a:pt x="211518" y="195643"/>
                    <a:pt x="185077" y="296113"/>
                  </a:cubicBezTo>
                  <a:cubicBezTo>
                    <a:pt x="185077" y="296113"/>
                    <a:pt x="137477" y="148069"/>
                    <a:pt x="0"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grpSp>
      <p:pic>
        <p:nvPicPr>
          <p:cNvPr id="3994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0577" y="230189"/>
            <a:ext cx="1248228" cy="838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 name="Straight Connector 3"/>
          <p:cNvCxnSpPr/>
          <p:nvPr/>
        </p:nvCxnSpPr>
        <p:spPr>
          <a:xfrm>
            <a:off x="8877300" y="2205039"/>
            <a:ext cx="788988" cy="142875"/>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17" name="Chart 16">
            <a:extLst>
              <a:ext uri="{FF2B5EF4-FFF2-40B4-BE49-F238E27FC236}">
                <a16:creationId xmlns:a16="http://schemas.microsoft.com/office/drawing/2014/main" id="{228A8302-8927-43CE-22E2-E64765B8F733}"/>
              </a:ext>
            </a:extLst>
          </p:cNvPr>
          <p:cNvGraphicFramePr>
            <a:graphicFrameLocks/>
          </p:cNvGraphicFramePr>
          <p:nvPr>
            <p:extLst>
              <p:ext uri="{D42A27DB-BD31-4B8C-83A1-F6EECF244321}">
                <p14:modId xmlns:p14="http://schemas.microsoft.com/office/powerpoint/2010/main" val="3034867824"/>
              </p:ext>
            </p:extLst>
          </p:nvPr>
        </p:nvGraphicFramePr>
        <p:xfrm>
          <a:off x="1894335" y="1133474"/>
          <a:ext cx="7987613" cy="529940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2507980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4">
            <a:extLst>
              <a:ext uri="{FF2B5EF4-FFF2-40B4-BE49-F238E27FC236}">
                <a16:creationId xmlns:a16="http://schemas.microsoft.com/office/drawing/2014/main" id="{F207E45B-A10C-8535-022A-D3F7AF66D297}"/>
              </a:ext>
            </a:extLst>
          </p:cNvPr>
          <p:cNvGrpSpPr>
            <a:grpSpLocks/>
          </p:cNvGrpSpPr>
          <p:nvPr/>
        </p:nvGrpSpPr>
        <p:grpSpPr bwMode="auto">
          <a:xfrm>
            <a:off x="9968593" y="199571"/>
            <a:ext cx="1954438" cy="910545"/>
            <a:chOff x="0" y="0"/>
            <a:chExt cx="21665" cy="11755"/>
          </a:xfrm>
        </p:grpSpPr>
        <p:sp>
          <p:nvSpPr>
            <p:cNvPr id="17" name="Shape 578">
              <a:extLst>
                <a:ext uri="{FF2B5EF4-FFF2-40B4-BE49-F238E27FC236}">
                  <a16:creationId xmlns:a16="http://schemas.microsoft.com/office/drawing/2014/main" id="{26248B01-4E50-42FC-92C8-858E42319556}"/>
                </a:ext>
              </a:extLst>
            </p:cNvPr>
            <p:cNvSpPr>
              <a:spLocks/>
            </p:cNvSpPr>
            <p:nvPr/>
          </p:nvSpPr>
          <p:spPr bwMode="auto">
            <a:xfrm>
              <a:off x="7524" y="5334"/>
              <a:ext cx="4167" cy="4111"/>
            </a:xfrm>
            <a:custGeom>
              <a:avLst/>
              <a:gdLst>
                <a:gd name="T0" fmla="*/ 0 w 416789"/>
                <a:gd name="T1" fmla="*/ 0 h 411226"/>
                <a:gd name="T2" fmla="*/ 0 w 416789"/>
                <a:gd name="T3" fmla="*/ 0 h 411226"/>
                <a:gd name="T4" fmla="*/ 0 w 416789"/>
                <a:gd name="T5" fmla="*/ 0 h 411226"/>
                <a:gd name="T6" fmla="*/ 0 w 416789"/>
                <a:gd name="T7" fmla="*/ 0 h 411226"/>
                <a:gd name="T8" fmla="*/ 0 w 416789"/>
                <a:gd name="T9" fmla="*/ 0 h 411226"/>
                <a:gd name="T10" fmla="*/ 0 w 416789"/>
                <a:gd name="T11" fmla="*/ 0 h 411226"/>
                <a:gd name="T12" fmla="*/ 0 w 416789"/>
                <a:gd name="T13" fmla="*/ 0 h 411226"/>
                <a:gd name="T14" fmla="*/ 0 w 416789"/>
                <a:gd name="T15" fmla="*/ 0 h 411226"/>
                <a:gd name="T16" fmla="*/ 0 w 416789"/>
                <a:gd name="T17" fmla="*/ 0 h 411226"/>
                <a:gd name="T18" fmla="*/ 0 w 416789"/>
                <a:gd name="T19" fmla="*/ 0 h 411226"/>
                <a:gd name="T20" fmla="*/ 0 w 416789"/>
                <a:gd name="T21" fmla="*/ 0 h 411226"/>
                <a:gd name="T22" fmla="*/ 0 w 416789"/>
                <a:gd name="T23" fmla="*/ 0 h 411226"/>
                <a:gd name="T24" fmla="*/ 0 w 416789"/>
                <a:gd name="T25" fmla="*/ 0 h 411226"/>
                <a:gd name="T26" fmla="*/ 0 w 416789"/>
                <a:gd name="T27" fmla="*/ 0 h 411226"/>
                <a:gd name="T28" fmla="*/ 0 w 416789"/>
                <a:gd name="T29" fmla="*/ 0 h 411226"/>
                <a:gd name="T30" fmla="*/ 0 w 416789"/>
                <a:gd name="T31" fmla="*/ 0 h 41122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6789"/>
                <a:gd name="T49" fmla="*/ 0 h 411226"/>
                <a:gd name="T50" fmla="*/ 416789 w 416789"/>
                <a:gd name="T51" fmla="*/ 411226 h 41122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6789" h="411226">
                  <a:moveTo>
                    <a:pt x="68440" y="0"/>
                  </a:moveTo>
                  <a:lnTo>
                    <a:pt x="179413" y="0"/>
                  </a:lnTo>
                  <a:lnTo>
                    <a:pt x="224422" y="94945"/>
                  </a:lnTo>
                  <a:cubicBezTo>
                    <a:pt x="246621" y="142418"/>
                    <a:pt x="274358" y="202832"/>
                    <a:pt x="285458" y="241681"/>
                  </a:cubicBezTo>
                  <a:cubicBezTo>
                    <a:pt x="284848" y="235509"/>
                    <a:pt x="284226" y="228727"/>
                    <a:pt x="284226" y="223177"/>
                  </a:cubicBezTo>
                  <a:cubicBezTo>
                    <a:pt x="284226" y="206540"/>
                    <a:pt x="289776" y="173241"/>
                    <a:pt x="292862" y="155982"/>
                  </a:cubicBezTo>
                  <a:lnTo>
                    <a:pt x="318757" y="0"/>
                  </a:lnTo>
                  <a:lnTo>
                    <a:pt x="416789" y="0"/>
                  </a:lnTo>
                  <a:lnTo>
                    <a:pt x="348348" y="411226"/>
                  </a:lnTo>
                  <a:lnTo>
                    <a:pt x="257099" y="411226"/>
                  </a:lnTo>
                  <a:lnTo>
                    <a:pt x="178181" y="253390"/>
                  </a:lnTo>
                  <a:cubicBezTo>
                    <a:pt x="163386" y="223177"/>
                    <a:pt x="144894" y="182487"/>
                    <a:pt x="137490" y="151054"/>
                  </a:cubicBezTo>
                  <a:cubicBezTo>
                    <a:pt x="138722" y="160909"/>
                    <a:pt x="139344" y="174473"/>
                    <a:pt x="133795" y="209614"/>
                  </a:cubicBezTo>
                  <a:lnTo>
                    <a:pt x="99886" y="411226"/>
                  </a:lnTo>
                  <a:lnTo>
                    <a:pt x="0" y="411226"/>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18" name="Shape 579">
              <a:extLst>
                <a:ext uri="{FF2B5EF4-FFF2-40B4-BE49-F238E27FC236}">
                  <a16:creationId xmlns:a16="http://schemas.microsoft.com/office/drawing/2014/main" id="{1A5B52E3-8CB4-C6AA-EACF-65A2FB1CBB3A}"/>
                </a:ext>
              </a:extLst>
            </p:cNvPr>
            <p:cNvSpPr>
              <a:spLocks/>
            </p:cNvSpPr>
            <p:nvPr/>
          </p:nvSpPr>
          <p:spPr bwMode="auto">
            <a:xfrm>
              <a:off x="11620" y="5334"/>
              <a:ext cx="4136" cy="4112"/>
            </a:xfrm>
            <a:custGeom>
              <a:avLst/>
              <a:gdLst>
                <a:gd name="T0" fmla="*/ 0 w 413702"/>
                <a:gd name="T1" fmla="*/ 0 h 411238"/>
                <a:gd name="T2" fmla="*/ 0 w 413702"/>
                <a:gd name="T3" fmla="*/ 0 h 411238"/>
                <a:gd name="T4" fmla="*/ 0 w 413702"/>
                <a:gd name="T5" fmla="*/ 0 h 411238"/>
                <a:gd name="T6" fmla="*/ 0 w 413702"/>
                <a:gd name="T7" fmla="*/ 0 h 411238"/>
                <a:gd name="T8" fmla="*/ 0 w 413702"/>
                <a:gd name="T9" fmla="*/ 0 h 411238"/>
                <a:gd name="T10" fmla="*/ 0 w 413702"/>
                <a:gd name="T11" fmla="*/ 0 h 411238"/>
                <a:gd name="T12" fmla="*/ 0 w 413702"/>
                <a:gd name="T13" fmla="*/ 0 h 411238"/>
                <a:gd name="T14" fmla="*/ 0 w 413702"/>
                <a:gd name="T15" fmla="*/ 0 h 411238"/>
                <a:gd name="T16" fmla="*/ 0 w 413702"/>
                <a:gd name="T17" fmla="*/ 0 h 411238"/>
                <a:gd name="T18" fmla="*/ 0 w 413702"/>
                <a:gd name="T19" fmla="*/ 0 h 411238"/>
                <a:gd name="T20" fmla="*/ 0 w 413702"/>
                <a:gd name="T21" fmla="*/ 0 h 411238"/>
                <a:gd name="T22" fmla="*/ 0 w 413702"/>
                <a:gd name="T23" fmla="*/ 0 h 411238"/>
                <a:gd name="T24" fmla="*/ 0 w 413702"/>
                <a:gd name="T25" fmla="*/ 0 h 4112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3702"/>
                <a:gd name="T40" fmla="*/ 0 h 411238"/>
                <a:gd name="T41" fmla="*/ 413702 w 413702"/>
                <a:gd name="T42" fmla="*/ 411238 h 41123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3702" h="411238">
                  <a:moveTo>
                    <a:pt x="68440" y="0"/>
                  </a:moveTo>
                  <a:lnTo>
                    <a:pt x="187427" y="0"/>
                  </a:lnTo>
                  <a:lnTo>
                    <a:pt x="162154" y="151676"/>
                  </a:lnTo>
                  <a:lnTo>
                    <a:pt x="269431" y="151676"/>
                  </a:lnTo>
                  <a:lnTo>
                    <a:pt x="294704" y="0"/>
                  </a:lnTo>
                  <a:lnTo>
                    <a:pt x="413702" y="0"/>
                  </a:lnTo>
                  <a:lnTo>
                    <a:pt x="345262" y="411238"/>
                  </a:lnTo>
                  <a:lnTo>
                    <a:pt x="225654" y="411238"/>
                  </a:lnTo>
                  <a:lnTo>
                    <a:pt x="253403" y="245999"/>
                  </a:lnTo>
                  <a:lnTo>
                    <a:pt x="146736" y="245999"/>
                  </a:lnTo>
                  <a:lnTo>
                    <a:pt x="118986" y="411238"/>
                  </a:lnTo>
                  <a:lnTo>
                    <a:pt x="0" y="411238"/>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19" name="Shape 580">
              <a:extLst>
                <a:ext uri="{FF2B5EF4-FFF2-40B4-BE49-F238E27FC236}">
                  <a16:creationId xmlns:a16="http://schemas.microsoft.com/office/drawing/2014/main" id="{0E61E5EE-381F-564D-5A04-60C53C2295AC}"/>
                </a:ext>
              </a:extLst>
            </p:cNvPr>
            <p:cNvSpPr>
              <a:spLocks/>
            </p:cNvSpPr>
            <p:nvPr/>
          </p:nvSpPr>
          <p:spPr bwMode="auto">
            <a:xfrm>
              <a:off x="15716" y="5334"/>
              <a:ext cx="1849" cy="4111"/>
            </a:xfrm>
            <a:custGeom>
              <a:avLst/>
              <a:gdLst>
                <a:gd name="T0" fmla="*/ 0 w 184963"/>
                <a:gd name="T1" fmla="*/ 0 h 411226"/>
                <a:gd name="T2" fmla="*/ 0 w 184963"/>
                <a:gd name="T3" fmla="*/ 0 h 411226"/>
                <a:gd name="T4" fmla="*/ 0 w 184963"/>
                <a:gd name="T5" fmla="*/ 0 h 411226"/>
                <a:gd name="T6" fmla="*/ 0 w 184963"/>
                <a:gd name="T7" fmla="*/ 0 h 411226"/>
                <a:gd name="T8" fmla="*/ 0 w 184963"/>
                <a:gd name="T9" fmla="*/ 0 h 411226"/>
                <a:gd name="T10" fmla="*/ 0 60000 65536"/>
                <a:gd name="T11" fmla="*/ 0 60000 65536"/>
                <a:gd name="T12" fmla="*/ 0 60000 65536"/>
                <a:gd name="T13" fmla="*/ 0 60000 65536"/>
                <a:gd name="T14" fmla="*/ 0 60000 65536"/>
                <a:gd name="T15" fmla="*/ 0 w 184963"/>
                <a:gd name="T16" fmla="*/ 0 h 411226"/>
                <a:gd name="T17" fmla="*/ 184963 w 184963"/>
                <a:gd name="T18" fmla="*/ 411226 h 411226"/>
              </a:gdLst>
              <a:ahLst/>
              <a:cxnLst>
                <a:cxn ang="T10">
                  <a:pos x="T0" y="T1"/>
                </a:cxn>
                <a:cxn ang="T11">
                  <a:pos x="T2" y="T3"/>
                </a:cxn>
                <a:cxn ang="T12">
                  <a:pos x="T4" y="T5"/>
                </a:cxn>
                <a:cxn ang="T13">
                  <a:pos x="T6" y="T7"/>
                </a:cxn>
                <a:cxn ang="T14">
                  <a:pos x="T8" y="T9"/>
                </a:cxn>
              </a:cxnLst>
              <a:rect l="T15" t="T16" r="T17" b="T18"/>
              <a:pathLst>
                <a:path w="184963" h="411226">
                  <a:moveTo>
                    <a:pt x="68428" y="0"/>
                  </a:moveTo>
                  <a:lnTo>
                    <a:pt x="184963" y="0"/>
                  </a:lnTo>
                  <a:lnTo>
                    <a:pt x="116522" y="411226"/>
                  </a:lnTo>
                  <a:lnTo>
                    <a:pt x="0" y="411226"/>
                  </a:lnTo>
                  <a:lnTo>
                    <a:pt x="68428"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20" name="Shape 581">
              <a:extLst>
                <a:ext uri="{FF2B5EF4-FFF2-40B4-BE49-F238E27FC236}">
                  <a16:creationId xmlns:a16="http://schemas.microsoft.com/office/drawing/2014/main" id="{87EBFA35-13CF-F075-279C-66471DDEA63D}"/>
                </a:ext>
              </a:extLst>
            </p:cNvPr>
            <p:cNvSpPr>
              <a:spLocks/>
            </p:cNvSpPr>
            <p:nvPr/>
          </p:nvSpPr>
          <p:spPr bwMode="auto">
            <a:xfrm>
              <a:off x="17240" y="5238"/>
              <a:ext cx="3902" cy="4242"/>
            </a:xfrm>
            <a:custGeom>
              <a:avLst/>
              <a:gdLst>
                <a:gd name="T0" fmla="*/ 0 w 390271"/>
                <a:gd name="T1" fmla="*/ 0 h 424180"/>
                <a:gd name="T2" fmla="*/ 0 w 390271"/>
                <a:gd name="T3" fmla="*/ 0 h 424180"/>
                <a:gd name="T4" fmla="*/ 0 w 390271"/>
                <a:gd name="T5" fmla="*/ 0 h 424180"/>
                <a:gd name="T6" fmla="*/ 0 w 390271"/>
                <a:gd name="T7" fmla="*/ 0 h 424180"/>
                <a:gd name="T8" fmla="*/ 0 w 390271"/>
                <a:gd name="T9" fmla="*/ 0 h 424180"/>
                <a:gd name="T10" fmla="*/ 0 w 390271"/>
                <a:gd name="T11" fmla="*/ 0 h 424180"/>
                <a:gd name="T12" fmla="*/ 0 w 390271"/>
                <a:gd name="T13" fmla="*/ 0 h 424180"/>
                <a:gd name="T14" fmla="*/ 0 w 390271"/>
                <a:gd name="T15" fmla="*/ 0 h 424180"/>
                <a:gd name="T16" fmla="*/ 0 w 390271"/>
                <a:gd name="T17" fmla="*/ 0 h 424180"/>
                <a:gd name="T18" fmla="*/ 0 w 390271"/>
                <a:gd name="T19" fmla="*/ 0 h 424180"/>
                <a:gd name="T20" fmla="*/ 0 w 390271"/>
                <a:gd name="T21" fmla="*/ 0 h 424180"/>
                <a:gd name="T22" fmla="*/ 0 w 390271"/>
                <a:gd name="T23" fmla="*/ 0 h 424180"/>
                <a:gd name="T24" fmla="*/ 0 w 390271"/>
                <a:gd name="T25" fmla="*/ 0 h 424180"/>
                <a:gd name="T26" fmla="*/ 0 w 390271"/>
                <a:gd name="T27" fmla="*/ 0 h 424180"/>
                <a:gd name="T28" fmla="*/ 0 w 390271"/>
                <a:gd name="T29" fmla="*/ 0 h 424180"/>
                <a:gd name="T30" fmla="*/ 0 w 390271"/>
                <a:gd name="T31" fmla="*/ 0 h 424180"/>
                <a:gd name="T32" fmla="*/ 0 w 390271"/>
                <a:gd name="T33" fmla="*/ 0 h 424180"/>
                <a:gd name="T34" fmla="*/ 0 w 390271"/>
                <a:gd name="T35" fmla="*/ 0 h 424180"/>
                <a:gd name="T36" fmla="*/ 0 w 390271"/>
                <a:gd name="T37" fmla="*/ 0 h 424180"/>
                <a:gd name="T38" fmla="*/ 0 w 390271"/>
                <a:gd name="T39" fmla="*/ 0 h 424180"/>
                <a:gd name="T40" fmla="*/ 0 w 390271"/>
                <a:gd name="T41" fmla="*/ 0 h 42418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0271"/>
                <a:gd name="T64" fmla="*/ 0 h 424180"/>
                <a:gd name="T65" fmla="*/ 390271 w 390271"/>
                <a:gd name="T66" fmla="*/ 424180 h 42418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0271" h="424180">
                  <a:moveTo>
                    <a:pt x="214554" y="0"/>
                  </a:moveTo>
                  <a:cubicBezTo>
                    <a:pt x="278676" y="0"/>
                    <a:pt x="314439" y="16650"/>
                    <a:pt x="337871" y="33287"/>
                  </a:cubicBezTo>
                  <a:cubicBezTo>
                    <a:pt x="374244" y="59182"/>
                    <a:pt x="383489" y="85077"/>
                    <a:pt x="390271" y="101727"/>
                  </a:cubicBezTo>
                  <a:lnTo>
                    <a:pt x="284226" y="128854"/>
                  </a:lnTo>
                  <a:cubicBezTo>
                    <a:pt x="281762" y="119609"/>
                    <a:pt x="279298" y="111595"/>
                    <a:pt x="265722" y="102336"/>
                  </a:cubicBezTo>
                  <a:cubicBezTo>
                    <a:pt x="249085" y="91249"/>
                    <a:pt x="232435" y="89395"/>
                    <a:pt x="221958" y="89395"/>
                  </a:cubicBezTo>
                  <a:cubicBezTo>
                    <a:pt x="188659" y="89395"/>
                    <a:pt x="181877" y="106655"/>
                    <a:pt x="181877" y="116522"/>
                  </a:cubicBezTo>
                  <a:cubicBezTo>
                    <a:pt x="181877" y="130696"/>
                    <a:pt x="196063" y="139332"/>
                    <a:pt x="219494" y="147345"/>
                  </a:cubicBezTo>
                  <a:lnTo>
                    <a:pt x="289776" y="172009"/>
                  </a:lnTo>
                  <a:cubicBezTo>
                    <a:pt x="332930" y="187427"/>
                    <a:pt x="373621" y="224422"/>
                    <a:pt x="373621" y="281140"/>
                  </a:cubicBezTo>
                  <a:cubicBezTo>
                    <a:pt x="373621" y="353276"/>
                    <a:pt x="316281" y="424180"/>
                    <a:pt x="192367" y="424180"/>
                  </a:cubicBezTo>
                  <a:cubicBezTo>
                    <a:pt x="152286" y="424180"/>
                    <a:pt x="98654" y="416776"/>
                    <a:pt x="53645" y="384099"/>
                  </a:cubicBezTo>
                  <a:cubicBezTo>
                    <a:pt x="19114" y="358813"/>
                    <a:pt x="8014" y="329844"/>
                    <a:pt x="0" y="309499"/>
                  </a:cubicBezTo>
                  <a:lnTo>
                    <a:pt x="118377" y="286067"/>
                  </a:lnTo>
                  <a:cubicBezTo>
                    <a:pt x="123927" y="300253"/>
                    <a:pt x="136258" y="329844"/>
                    <a:pt x="194208" y="329844"/>
                  </a:cubicBezTo>
                  <a:cubicBezTo>
                    <a:pt x="232435" y="329844"/>
                    <a:pt x="242303" y="313195"/>
                    <a:pt x="242303" y="299631"/>
                  </a:cubicBezTo>
                  <a:cubicBezTo>
                    <a:pt x="242303" y="283604"/>
                    <a:pt x="228117" y="276822"/>
                    <a:pt x="198527" y="266344"/>
                  </a:cubicBezTo>
                  <a:lnTo>
                    <a:pt x="154749" y="250304"/>
                  </a:lnTo>
                  <a:cubicBezTo>
                    <a:pt x="99263" y="229349"/>
                    <a:pt x="73368" y="211468"/>
                    <a:pt x="59195" y="180645"/>
                  </a:cubicBezTo>
                  <a:cubicBezTo>
                    <a:pt x="51181" y="163385"/>
                    <a:pt x="49327" y="146114"/>
                    <a:pt x="49327" y="133782"/>
                  </a:cubicBezTo>
                  <a:cubicBezTo>
                    <a:pt x="49327" y="94323"/>
                    <a:pt x="70295" y="0"/>
                    <a:pt x="214554"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21" name="Rectangle 20">
              <a:extLst>
                <a:ext uri="{FF2B5EF4-FFF2-40B4-BE49-F238E27FC236}">
                  <a16:creationId xmlns:a16="http://schemas.microsoft.com/office/drawing/2014/main" id="{136CF5F1-C37E-83D7-BCBD-E65B0C657DC6}"/>
                </a:ext>
              </a:extLst>
            </p:cNvPr>
            <p:cNvSpPr>
              <a:spLocks noChangeArrowheads="1"/>
            </p:cNvSpPr>
            <p:nvPr/>
          </p:nvSpPr>
          <p:spPr bwMode="auto">
            <a:xfrm>
              <a:off x="7332" y="9464"/>
              <a:ext cx="14333" cy="2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upright="1"/>
            <a:lstStyle/>
            <a:p>
              <a:pPr>
                <a:lnSpc>
                  <a:spcPct val="115000"/>
                </a:lnSpc>
                <a:defRPr/>
              </a:pPr>
              <a:r>
                <a:rPr lang="en-US" sz="600" b="1" i="1">
                  <a:solidFill>
                    <a:srgbClr val="002B54"/>
                  </a:solidFill>
                  <a:latin typeface="Franklin Gothic Book"/>
                  <a:ea typeface="Franklin Gothic"/>
                  <a:cs typeface="Franklin Gothic"/>
                </a:rPr>
                <a:t>Your access to healthcare</a:t>
              </a:r>
              <a:endParaRPr lang="en-US" sz="825">
                <a:solidFill>
                  <a:prstClr val="black"/>
                </a:solidFill>
                <a:latin typeface="Calibri"/>
                <a:ea typeface="Calibri"/>
                <a:cs typeface="Times New Roman"/>
              </a:endParaRPr>
            </a:p>
          </p:txBody>
        </p:sp>
        <p:sp>
          <p:nvSpPr>
            <p:cNvPr id="22" name="Shape 583">
              <a:extLst>
                <a:ext uri="{FF2B5EF4-FFF2-40B4-BE49-F238E27FC236}">
                  <a16:creationId xmlns:a16="http://schemas.microsoft.com/office/drawing/2014/main" id="{F46B5C83-306C-8AE3-E10E-06032E603FE7}"/>
                </a:ext>
              </a:extLst>
            </p:cNvPr>
            <p:cNvSpPr>
              <a:spLocks/>
            </p:cNvSpPr>
            <p:nvPr/>
          </p:nvSpPr>
          <p:spPr bwMode="auto">
            <a:xfrm>
              <a:off x="3619" y="2381"/>
              <a:ext cx="2220" cy="2220"/>
            </a:xfrm>
            <a:custGeom>
              <a:avLst/>
              <a:gdLst>
                <a:gd name="T0" fmla="*/ 0 w 222085"/>
                <a:gd name="T1" fmla="*/ 0 h 222085"/>
                <a:gd name="T2" fmla="*/ 0 w 222085"/>
                <a:gd name="T3" fmla="*/ 0 h 222085"/>
                <a:gd name="T4" fmla="*/ 0 w 222085"/>
                <a:gd name="T5" fmla="*/ 0 h 222085"/>
                <a:gd name="T6" fmla="*/ 0 w 222085"/>
                <a:gd name="T7" fmla="*/ 0 h 222085"/>
                <a:gd name="T8" fmla="*/ 0 w 222085"/>
                <a:gd name="T9" fmla="*/ 0 h 222085"/>
                <a:gd name="T10" fmla="*/ 0 60000 65536"/>
                <a:gd name="T11" fmla="*/ 0 60000 65536"/>
                <a:gd name="T12" fmla="*/ 0 60000 65536"/>
                <a:gd name="T13" fmla="*/ 0 60000 65536"/>
                <a:gd name="T14" fmla="*/ 0 60000 65536"/>
                <a:gd name="T15" fmla="*/ 0 w 222085"/>
                <a:gd name="T16" fmla="*/ 0 h 222085"/>
                <a:gd name="T17" fmla="*/ 222085 w 222085"/>
                <a:gd name="T18" fmla="*/ 222085 h 222085"/>
              </a:gdLst>
              <a:ahLst/>
              <a:cxnLst>
                <a:cxn ang="T10">
                  <a:pos x="T0" y="T1"/>
                </a:cxn>
                <a:cxn ang="T11">
                  <a:pos x="T2" y="T3"/>
                </a:cxn>
                <a:cxn ang="T12">
                  <a:pos x="T4" y="T5"/>
                </a:cxn>
                <a:cxn ang="T13">
                  <a:pos x="T6" y="T7"/>
                </a:cxn>
                <a:cxn ang="T14">
                  <a:pos x="T8" y="T9"/>
                </a:cxn>
              </a:cxnLst>
              <a:rect l="T15" t="T16" r="T17" b="T18"/>
              <a:pathLst>
                <a:path w="222085" h="222085">
                  <a:moveTo>
                    <a:pt x="111049" y="0"/>
                  </a:moveTo>
                  <a:cubicBezTo>
                    <a:pt x="172364" y="0"/>
                    <a:pt x="222085" y="49720"/>
                    <a:pt x="222085" y="111049"/>
                  </a:cubicBezTo>
                  <a:cubicBezTo>
                    <a:pt x="222085" y="172377"/>
                    <a:pt x="172364" y="222085"/>
                    <a:pt x="111049" y="222085"/>
                  </a:cubicBezTo>
                  <a:cubicBezTo>
                    <a:pt x="49708" y="222085"/>
                    <a:pt x="0" y="172377"/>
                    <a:pt x="0" y="111049"/>
                  </a:cubicBezTo>
                  <a:cubicBezTo>
                    <a:pt x="0" y="49720"/>
                    <a:pt x="49708" y="0"/>
                    <a:pt x="111049"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23" name="Shape 584">
              <a:extLst>
                <a:ext uri="{FF2B5EF4-FFF2-40B4-BE49-F238E27FC236}">
                  <a16:creationId xmlns:a16="http://schemas.microsoft.com/office/drawing/2014/main" id="{AA547A63-B363-21A8-AA4C-4D78F60CB97D}"/>
                </a:ext>
              </a:extLst>
            </p:cNvPr>
            <p:cNvSpPr>
              <a:spLocks/>
            </p:cNvSpPr>
            <p:nvPr/>
          </p:nvSpPr>
          <p:spPr bwMode="auto">
            <a:xfrm>
              <a:off x="2952" y="0"/>
              <a:ext cx="5973" cy="5753"/>
            </a:xfrm>
            <a:custGeom>
              <a:avLst/>
              <a:gdLst>
                <a:gd name="T0" fmla="*/ 1 w 597421"/>
                <a:gd name="T1" fmla="*/ 0 h 575450"/>
                <a:gd name="T2" fmla="*/ 1 w 597421"/>
                <a:gd name="T3" fmla="*/ 0 h 575450"/>
                <a:gd name="T4" fmla="*/ 0 w 597421"/>
                <a:gd name="T5" fmla="*/ 1 h 575450"/>
                <a:gd name="T6" fmla="*/ 0 w 597421"/>
                <a:gd name="T7" fmla="*/ 1 h 575450"/>
                <a:gd name="T8" fmla="*/ 1 w 597421"/>
                <a:gd name="T9" fmla="*/ 0 h 575450"/>
                <a:gd name="T10" fmla="*/ 0 60000 65536"/>
                <a:gd name="T11" fmla="*/ 0 60000 65536"/>
                <a:gd name="T12" fmla="*/ 0 60000 65536"/>
                <a:gd name="T13" fmla="*/ 0 60000 65536"/>
                <a:gd name="T14" fmla="*/ 0 60000 65536"/>
                <a:gd name="T15" fmla="*/ 0 w 597421"/>
                <a:gd name="T16" fmla="*/ 0 h 575450"/>
                <a:gd name="T17" fmla="*/ 597421 w 597421"/>
                <a:gd name="T18" fmla="*/ 575450 h 575450"/>
              </a:gdLst>
              <a:ahLst/>
              <a:cxnLst>
                <a:cxn ang="T10">
                  <a:pos x="T0" y="T1"/>
                </a:cxn>
                <a:cxn ang="T11">
                  <a:pos x="T2" y="T3"/>
                </a:cxn>
                <a:cxn ang="T12">
                  <a:pos x="T4" y="T5"/>
                </a:cxn>
                <a:cxn ang="T13">
                  <a:pos x="T6" y="T7"/>
                </a:cxn>
                <a:cxn ang="T14">
                  <a:pos x="T8" y="T9"/>
                </a:cxn>
              </a:cxnLst>
              <a:rect l="T15" t="T16" r="T17" b="T18"/>
              <a:pathLst>
                <a:path w="597421" h="575450">
                  <a:moveTo>
                    <a:pt x="542963" y="0"/>
                  </a:moveTo>
                  <a:cubicBezTo>
                    <a:pt x="542963" y="0"/>
                    <a:pt x="597421" y="186157"/>
                    <a:pt x="571564" y="282372"/>
                  </a:cubicBezTo>
                  <a:cubicBezTo>
                    <a:pt x="547346" y="372585"/>
                    <a:pt x="342995" y="571775"/>
                    <a:pt x="58037" y="561883"/>
                  </a:cubicBezTo>
                  <a:cubicBezTo>
                    <a:pt x="39040" y="561223"/>
                    <a:pt x="19684" y="559634"/>
                    <a:pt x="0" y="557022"/>
                  </a:cubicBezTo>
                  <a:cubicBezTo>
                    <a:pt x="0" y="557022"/>
                    <a:pt x="385597" y="575450"/>
                    <a:pt x="542963"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24" name="Shape 585">
              <a:extLst>
                <a:ext uri="{FF2B5EF4-FFF2-40B4-BE49-F238E27FC236}">
                  <a16:creationId xmlns:a16="http://schemas.microsoft.com/office/drawing/2014/main" id="{300BCC7C-8625-7E8B-C56C-21C67DFDE775}"/>
                </a:ext>
              </a:extLst>
            </p:cNvPr>
            <p:cNvSpPr>
              <a:spLocks/>
            </p:cNvSpPr>
            <p:nvPr/>
          </p:nvSpPr>
          <p:spPr bwMode="auto">
            <a:xfrm>
              <a:off x="0" y="4286"/>
              <a:ext cx="8033" cy="3249"/>
            </a:xfrm>
            <a:custGeom>
              <a:avLst/>
              <a:gdLst>
                <a:gd name="T0" fmla="*/ 1 w 803490"/>
                <a:gd name="T1" fmla="*/ 0 h 324933"/>
                <a:gd name="T2" fmla="*/ 1 w 803490"/>
                <a:gd name="T3" fmla="*/ 0 h 324933"/>
                <a:gd name="T4" fmla="*/ 0 w 803490"/>
                <a:gd name="T5" fmla="*/ 0 h 324933"/>
                <a:gd name="T6" fmla="*/ 0 w 803490"/>
                <a:gd name="T7" fmla="*/ 0 h 324933"/>
                <a:gd name="T8" fmla="*/ 0 w 803490"/>
                <a:gd name="T9" fmla="*/ 0 h 324933"/>
                <a:gd name="T10" fmla="*/ 0 w 803490"/>
                <a:gd name="T11" fmla="*/ 0 h 324933"/>
                <a:gd name="T12" fmla="*/ 1 w 803490"/>
                <a:gd name="T13" fmla="*/ 0 h 324933"/>
                <a:gd name="T14" fmla="*/ 0 60000 65536"/>
                <a:gd name="T15" fmla="*/ 0 60000 65536"/>
                <a:gd name="T16" fmla="*/ 0 60000 65536"/>
                <a:gd name="T17" fmla="*/ 0 60000 65536"/>
                <a:gd name="T18" fmla="*/ 0 60000 65536"/>
                <a:gd name="T19" fmla="*/ 0 60000 65536"/>
                <a:gd name="T20" fmla="*/ 0 60000 65536"/>
                <a:gd name="T21" fmla="*/ 0 w 803490"/>
                <a:gd name="T22" fmla="*/ 0 h 324933"/>
                <a:gd name="T23" fmla="*/ 803490 w 803490"/>
                <a:gd name="T24" fmla="*/ 324933 h 3249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3490" h="324933">
                  <a:moveTo>
                    <a:pt x="803490" y="0"/>
                  </a:moveTo>
                  <a:cubicBezTo>
                    <a:pt x="803490" y="0"/>
                    <a:pt x="737711" y="290784"/>
                    <a:pt x="512048" y="288194"/>
                  </a:cubicBezTo>
                  <a:cubicBezTo>
                    <a:pt x="497004" y="288021"/>
                    <a:pt x="481249" y="286545"/>
                    <a:pt x="464755" y="283591"/>
                  </a:cubicBezTo>
                  <a:cubicBezTo>
                    <a:pt x="217367" y="239276"/>
                    <a:pt x="25354" y="32262"/>
                    <a:pt x="2319" y="6558"/>
                  </a:cubicBezTo>
                  <a:lnTo>
                    <a:pt x="0" y="3938"/>
                  </a:lnTo>
                  <a:lnTo>
                    <a:pt x="4479" y="7701"/>
                  </a:lnTo>
                  <a:cubicBezTo>
                    <a:pt x="48832" y="44077"/>
                    <a:pt x="415775" y="324933"/>
                    <a:pt x="803490" y="0"/>
                  </a:cubicBezTo>
                  <a:close/>
                </a:path>
              </a:pathLst>
            </a:custGeom>
            <a:solidFill>
              <a:srgbClr val="25BCD6"/>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sp>
          <p:nvSpPr>
            <p:cNvPr id="25" name="Shape 586">
              <a:extLst>
                <a:ext uri="{FF2B5EF4-FFF2-40B4-BE49-F238E27FC236}">
                  <a16:creationId xmlns:a16="http://schemas.microsoft.com/office/drawing/2014/main" id="{6421B342-B1F4-EE34-5800-758A5C15A8B2}"/>
                </a:ext>
              </a:extLst>
            </p:cNvPr>
            <p:cNvSpPr>
              <a:spLocks/>
            </p:cNvSpPr>
            <p:nvPr/>
          </p:nvSpPr>
          <p:spPr bwMode="auto">
            <a:xfrm>
              <a:off x="3524" y="7048"/>
              <a:ext cx="3013" cy="2961"/>
            </a:xfrm>
            <a:custGeom>
              <a:avLst/>
              <a:gdLst>
                <a:gd name="T0" fmla="*/ 0 w 301409"/>
                <a:gd name="T1" fmla="*/ 0 h 296113"/>
                <a:gd name="T2" fmla="*/ 0 w 301409"/>
                <a:gd name="T3" fmla="*/ 0 h 296113"/>
                <a:gd name="T4" fmla="*/ 0 w 301409"/>
                <a:gd name="T5" fmla="*/ 0 h 296113"/>
                <a:gd name="T6" fmla="*/ 0 w 301409"/>
                <a:gd name="T7" fmla="*/ 0 h 296113"/>
                <a:gd name="T8" fmla="*/ 0 60000 65536"/>
                <a:gd name="T9" fmla="*/ 0 60000 65536"/>
                <a:gd name="T10" fmla="*/ 0 60000 65536"/>
                <a:gd name="T11" fmla="*/ 0 60000 65536"/>
                <a:gd name="T12" fmla="*/ 0 w 301409"/>
                <a:gd name="T13" fmla="*/ 0 h 296113"/>
                <a:gd name="T14" fmla="*/ 301409 w 301409"/>
                <a:gd name="T15" fmla="*/ 296113 h 296113"/>
              </a:gdLst>
              <a:ahLst/>
              <a:cxnLst>
                <a:cxn ang="T8">
                  <a:pos x="T0" y="T1"/>
                </a:cxn>
                <a:cxn ang="T9">
                  <a:pos x="T2" y="T3"/>
                </a:cxn>
                <a:cxn ang="T10">
                  <a:pos x="T4" y="T5"/>
                </a:cxn>
                <a:cxn ang="T11">
                  <a:pos x="T6" y="T7"/>
                </a:cxn>
              </a:cxnLst>
              <a:rect l="T12" t="T13" r="T14" b="T15"/>
              <a:pathLst>
                <a:path w="301409" h="296113">
                  <a:moveTo>
                    <a:pt x="0" y="0"/>
                  </a:moveTo>
                  <a:cubicBezTo>
                    <a:pt x="0" y="0"/>
                    <a:pt x="206235" y="100470"/>
                    <a:pt x="301409" y="5283"/>
                  </a:cubicBezTo>
                  <a:cubicBezTo>
                    <a:pt x="301409" y="5283"/>
                    <a:pt x="211518" y="195643"/>
                    <a:pt x="185077" y="296113"/>
                  </a:cubicBezTo>
                  <a:cubicBezTo>
                    <a:pt x="185077" y="296113"/>
                    <a:pt x="137477" y="148069"/>
                    <a:pt x="0"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GB"/>
            </a:p>
          </p:txBody>
        </p:sp>
      </p:grpSp>
      <p:pic>
        <p:nvPicPr>
          <p:cNvPr id="28" name="Picture 27" descr="A picture containing text, clipart&#10;&#10;Description automatically generated">
            <a:extLst>
              <a:ext uri="{FF2B5EF4-FFF2-40B4-BE49-F238E27FC236}">
                <a16:creationId xmlns:a16="http://schemas.microsoft.com/office/drawing/2014/main" id="{2EC94B45-861C-55C3-38B7-43F522C7FA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0577" y="230189"/>
            <a:ext cx="1248228" cy="838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itle 1">
            <a:extLst>
              <a:ext uri="{FF2B5EF4-FFF2-40B4-BE49-F238E27FC236}">
                <a16:creationId xmlns:a16="http://schemas.microsoft.com/office/drawing/2014/main" id="{37F03F0D-EE5E-6460-9475-F9DC11476CAC}"/>
              </a:ext>
            </a:extLst>
          </p:cNvPr>
          <p:cNvSpPr>
            <a:spLocks noGrp="1"/>
          </p:cNvSpPr>
          <p:nvPr>
            <p:ph type="title"/>
          </p:nvPr>
        </p:nvSpPr>
        <p:spPr>
          <a:xfrm>
            <a:off x="2214111" y="276907"/>
            <a:ext cx="7331300" cy="539068"/>
          </a:xfrm>
          <a:solidFill>
            <a:srgbClr val="002060"/>
          </a:solidFill>
        </p:spPr>
        <p:txBody>
          <a:bodyPr>
            <a:normAutofit/>
          </a:bodyPr>
          <a:lstStyle/>
          <a:p>
            <a:pPr algn="ctr"/>
            <a:r>
              <a:rPr lang="en-US" altLang="en-US" sz="2400" b="1">
                <a:solidFill>
                  <a:schemeClr val="bg1"/>
                </a:solidFill>
                <a:latin typeface="Calibri Light"/>
                <a:cs typeface="Arial"/>
              </a:rPr>
              <a:t>POOR AND VULNERABLE REGISTRATION</a:t>
            </a:r>
            <a:endParaRPr lang="en-US">
              <a:solidFill>
                <a:schemeClr val="bg1"/>
              </a:solidFill>
              <a:cs typeface="Calibri Light" panose="020F0302020204030204"/>
            </a:endParaRPr>
          </a:p>
        </p:txBody>
      </p:sp>
      <p:graphicFrame>
        <p:nvGraphicFramePr>
          <p:cNvPr id="32" name="Table 31">
            <a:extLst>
              <a:ext uri="{FF2B5EF4-FFF2-40B4-BE49-F238E27FC236}">
                <a16:creationId xmlns:a16="http://schemas.microsoft.com/office/drawing/2014/main" id="{CACF6C65-7DBD-EE54-0323-03C1D9ED8396}"/>
              </a:ext>
            </a:extLst>
          </p:cNvPr>
          <p:cNvGraphicFramePr>
            <a:graphicFrameLocks noGrp="1"/>
          </p:cNvGraphicFramePr>
          <p:nvPr>
            <p:extLst>
              <p:ext uri="{D42A27DB-BD31-4B8C-83A1-F6EECF244321}">
                <p14:modId xmlns:p14="http://schemas.microsoft.com/office/powerpoint/2010/main" val="2877247559"/>
              </p:ext>
            </p:extLst>
          </p:nvPr>
        </p:nvGraphicFramePr>
        <p:xfrm>
          <a:off x="686307" y="1508919"/>
          <a:ext cx="7743825" cy="4827270"/>
        </p:xfrm>
        <a:graphic>
          <a:graphicData uri="http://schemas.openxmlformats.org/drawingml/2006/table">
            <a:tbl>
              <a:tblPr firstRow="1" bandRow="1">
                <a:tableStyleId>{5C22544A-7EE6-4342-B048-85BDC9FD1C3A}</a:tableStyleId>
              </a:tblPr>
              <a:tblGrid>
                <a:gridCol w="2295525">
                  <a:extLst>
                    <a:ext uri="{9D8B030D-6E8A-4147-A177-3AD203B41FA5}">
                      <a16:colId xmlns:a16="http://schemas.microsoft.com/office/drawing/2014/main" val="2515780547"/>
                    </a:ext>
                  </a:extLst>
                </a:gridCol>
                <a:gridCol w="2705100">
                  <a:extLst>
                    <a:ext uri="{9D8B030D-6E8A-4147-A177-3AD203B41FA5}">
                      <a16:colId xmlns:a16="http://schemas.microsoft.com/office/drawing/2014/main" val="2968129056"/>
                    </a:ext>
                  </a:extLst>
                </a:gridCol>
                <a:gridCol w="2743200">
                  <a:extLst>
                    <a:ext uri="{9D8B030D-6E8A-4147-A177-3AD203B41FA5}">
                      <a16:colId xmlns:a16="http://schemas.microsoft.com/office/drawing/2014/main" val="3869201328"/>
                    </a:ext>
                  </a:extLst>
                </a:gridCol>
              </a:tblGrid>
              <a:tr h="609600">
                <a:tc>
                  <a:txBody>
                    <a:bodyPr/>
                    <a:lstStyle/>
                    <a:p>
                      <a:pPr fontAlgn="base"/>
                      <a:r>
                        <a:rPr lang="en-US" sz="2800">
                          <a:effectLst/>
                        </a:rPr>
                        <a:t>Year​</a:t>
                      </a:r>
                      <a:endParaRPr lang="en-US" b="1">
                        <a:solidFill>
                          <a:srgbClr val="FFFFFF"/>
                        </a:solidFill>
                        <a:effectLst/>
                      </a:endParaRPr>
                    </a:p>
                  </a:txBody>
                  <a:tcPr/>
                </a:tc>
                <a:tc>
                  <a:txBody>
                    <a:bodyPr/>
                    <a:lstStyle/>
                    <a:p>
                      <a:pPr fontAlgn="base"/>
                      <a:r>
                        <a:rPr lang="en-US" sz="2800">
                          <a:effectLst/>
                        </a:rPr>
                        <a:t>Target​</a:t>
                      </a:r>
                      <a:endParaRPr lang="en-US" b="1">
                        <a:solidFill>
                          <a:srgbClr val="FFFFFF"/>
                        </a:solidFill>
                        <a:effectLst/>
                      </a:endParaRPr>
                    </a:p>
                  </a:txBody>
                  <a:tcPr/>
                </a:tc>
                <a:tc>
                  <a:txBody>
                    <a:bodyPr/>
                    <a:lstStyle/>
                    <a:p>
                      <a:pPr fontAlgn="base"/>
                      <a:r>
                        <a:rPr lang="en-US" sz="2800">
                          <a:effectLst/>
                        </a:rPr>
                        <a:t>Actual​</a:t>
                      </a:r>
                      <a:endParaRPr lang="en-US" b="1">
                        <a:solidFill>
                          <a:srgbClr val="FFFFFF"/>
                        </a:solidFill>
                        <a:effectLst/>
                      </a:endParaRPr>
                    </a:p>
                  </a:txBody>
                  <a:tcPr/>
                </a:tc>
                <a:extLst>
                  <a:ext uri="{0D108BD9-81ED-4DB2-BD59-A6C34878D82A}">
                    <a16:rowId xmlns:a16="http://schemas.microsoft.com/office/drawing/2014/main" val="4121257208"/>
                  </a:ext>
                </a:extLst>
              </a:tr>
              <a:tr h="619125">
                <a:tc>
                  <a:txBody>
                    <a:bodyPr/>
                    <a:lstStyle/>
                    <a:p>
                      <a:pPr fontAlgn="base"/>
                      <a:r>
                        <a:rPr lang="en-US" sz="2800">
                          <a:effectLst/>
                        </a:rPr>
                        <a:t>2015​</a:t>
                      </a:r>
                      <a:endParaRPr lang="en-US">
                        <a:effectLst/>
                      </a:endParaRPr>
                    </a:p>
                  </a:txBody>
                  <a:tcPr/>
                </a:tc>
                <a:tc>
                  <a:txBody>
                    <a:bodyPr/>
                    <a:lstStyle/>
                    <a:p>
                      <a:pPr fontAlgn="base"/>
                      <a:r>
                        <a:rPr lang="en-US" sz="2400">
                          <a:effectLst/>
                        </a:rPr>
                        <a:t>1.7 Million​</a:t>
                      </a:r>
                      <a:endParaRPr lang="en-US">
                        <a:effectLst/>
                      </a:endParaRPr>
                    </a:p>
                  </a:txBody>
                  <a:tcPr/>
                </a:tc>
                <a:tc>
                  <a:txBody>
                    <a:bodyPr/>
                    <a:lstStyle/>
                    <a:p>
                      <a:pPr fontAlgn="base"/>
                      <a:r>
                        <a:rPr lang="en-US" sz="2400">
                          <a:effectLst/>
                        </a:rPr>
                        <a:t>1.2 Million​</a:t>
                      </a:r>
                      <a:endParaRPr lang="en-US">
                        <a:effectLst/>
                      </a:endParaRPr>
                    </a:p>
                  </a:txBody>
                  <a:tcPr/>
                </a:tc>
                <a:extLst>
                  <a:ext uri="{0D108BD9-81ED-4DB2-BD59-A6C34878D82A}">
                    <a16:rowId xmlns:a16="http://schemas.microsoft.com/office/drawing/2014/main" val="960898729"/>
                  </a:ext>
                </a:extLst>
              </a:tr>
              <a:tr h="676275">
                <a:tc>
                  <a:txBody>
                    <a:bodyPr/>
                    <a:lstStyle/>
                    <a:p>
                      <a:pPr fontAlgn="base"/>
                      <a:r>
                        <a:rPr lang="en-US" sz="2800">
                          <a:effectLst/>
                        </a:rPr>
                        <a:t>2016​</a:t>
                      </a:r>
                      <a:endParaRPr lang="en-US">
                        <a:effectLst/>
                      </a:endParaRPr>
                    </a:p>
                  </a:txBody>
                  <a:tcPr/>
                </a:tc>
                <a:tc>
                  <a:txBody>
                    <a:bodyPr/>
                    <a:lstStyle/>
                    <a:p>
                      <a:pPr fontAlgn="base"/>
                      <a:r>
                        <a:rPr lang="en-US" sz="2400">
                          <a:effectLst/>
                        </a:rPr>
                        <a:t>1.44 Million​</a:t>
                      </a:r>
                      <a:endParaRPr lang="en-US">
                        <a:effectLst/>
                      </a:endParaRPr>
                    </a:p>
                  </a:txBody>
                  <a:tcPr/>
                </a:tc>
                <a:tc>
                  <a:txBody>
                    <a:bodyPr/>
                    <a:lstStyle/>
                    <a:p>
                      <a:pPr fontAlgn="base"/>
                      <a:r>
                        <a:rPr lang="en-US" sz="2400">
                          <a:effectLst/>
                        </a:rPr>
                        <a:t>1.4 Million​</a:t>
                      </a:r>
                      <a:endParaRPr lang="en-US">
                        <a:effectLst/>
                      </a:endParaRPr>
                    </a:p>
                  </a:txBody>
                  <a:tcPr/>
                </a:tc>
                <a:extLst>
                  <a:ext uri="{0D108BD9-81ED-4DB2-BD59-A6C34878D82A}">
                    <a16:rowId xmlns:a16="http://schemas.microsoft.com/office/drawing/2014/main" val="1139420097"/>
                  </a:ext>
                </a:extLst>
              </a:tr>
              <a:tr h="628650">
                <a:tc>
                  <a:txBody>
                    <a:bodyPr/>
                    <a:lstStyle/>
                    <a:p>
                      <a:pPr fontAlgn="base"/>
                      <a:r>
                        <a:rPr lang="en-US" sz="2800">
                          <a:effectLst/>
                        </a:rPr>
                        <a:t>2017​</a:t>
                      </a:r>
                      <a:endParaRPr lang="en-US">
                        <a:effectLst/>
                      </a:endParaRPr>
                    </a:p>
                  </a:txBody>
                  <a:tcPr/>
                </a:tc>
                <a:tc>
                  <a:txBody>
                    <a:bodyPr/>
                    <a:lstStyle/>
                    <a:p>
                      <a:pPr fontAlgn="base"/>
                      <a:r>
                        <a:rPr lang="en-US" sz="2400">
                          <a:effectLst/>
                        </a:rPr>
                        <a:t>1.5 Million​</a:t>
                      </a:r>
                      <a:endParaRPr lang="en-US">
                        <a:effectLst/>
                      </a:endParaRPr>
                    </a:p>
                  </a:txBody>
                  <a:tcPr/>
                </a:tc>
                <a:tc>
                  <a:txBody>
                    <a:bodyPr/>
                    <a:lstStyle/>
                    <a:p>
                      <a:pPr fontAlgn="base"/>
                      <a:r>
                        <a:rPr lang="en-US" sz="2400">
                          <a:effectLst/>
                        </a:rPr>
                        <a:t>1.5 Million​</a:t>
                      </a:r>
                      <a:endParaRPr lang="en-US">
                        <a:effectLst/>
                      </a:endParaRPr>
                    </a:p>
                  </a:txBody>
                  <a:tcPr/>
                </a:tc>
                <a:extLst>
                  <a:ext uri="{0D108BD9-81ED-4DB2-BD59-A6C34878D82A}">
                    <a16:rowId xmlns:a16="http://schemas.microsoft.com/office/drawing/2014/main" val="1241438871"/>
                  </a:ext>
                </a:extLst>
              </a:tr>
              <a:tr h="628650">
                <a:tc>
                  <a:txBody>
                    <a:bodyPr/>
                    <a:lstStyle/>
                    <a:p>
                      <a:pPr fontAlgn="base"/>
                      <a:r>
                        <a:rPr lang="en-US" sz="2800">
                          <a:effectLst/>
                        </a:rPr>
                        <a:t>2018​</a:t>
                      </a:r>
                      <a:endParaRPr lang="en-US">
                        <a:effectLst/>
                      </a:endParaRPr>
                    </a:p>
                  </a:txBody>
                  <a:tcPr/>
                </a:tc>
                <a:tc>
                  <a:txBody>
                    <a:bodyPr/>
                    <a:lstStyle/>
                    <a:p>
                      <a:pPr fontAlgn="base"/>
                      <a:r>
                        <a:rPr lang="en-US" sz="2400">
                          <a:effectLst/>
                        </a:rPr>
                        <a:t>1.4 Million​</a:t>
                      </a:r>
                      <a:endParaRPr lang="en-US">
                        <a:effectLst/>
                      </a:endParaRPr>
                    </a:p>
                  </a:txBody>
                  <a:tcPr/>
                </a:tc>
                <a:tc>
                  <a:txBody>
                    <a:bodyPr/>
                    <a:lstStyle/>
                    <a:p>
                      <a:pPr fontAlgn="base"/>
                      <a:r>
                        <a:rPr lang="en-US" sz="2400">
                          <a:effectLst/>
                        </a:rPr>
                        <a:t>1.17 Million​</a:t>
                      </a:r>
                      <a:endParaRPr lang="en-US">
                        <a:effectLst/>
                      </a:endParaRPr>
                    </a:p>
                  </a:txBody>
                  <a:tcPr/>
                </a:tc>
                <a:extLst>
                  <a:ext uri="{0D108BD9-81ED-4DB2-BD59-A6C34878D82A}">
                    <a16:rowId xmlns:a16="http://schemas.microsoft.com/office/drawing/2014/main" val="3506222614"/>
                  </a:ext>
                </a:extLst>
              </a:tr>
              <a:tr h="628650">
                <a:tc>
                  <a:txBody>
                    <a:bodyPr/>
                    <a:lstStyle/>
                    <a:p>
                      <a:pPr fontAlgn="base"/>
                      <a:r>
                        <a:rPr lang="en-US" sz="2800">
                          <a:effectLst/>
                        </a:rPr>
                        <a:t>2019​</a:t>
                      </a:r>
                      <a:endParaRPr lang="en-US">
                        <a:effectLst/>
                      </a:endParaRPr>
                    </a:p>
                  </a:txBody>
                  <a:tcPr/>
                </a:tc>
                <a:tc>
                  <a:txBody>
                    <a:bodyPr/>
                    <a:lstStyle/>
                    <a:p>
                      <a:pPr fontAlgn="base"/>
                      <a:r>
                        <a:rPr lang="en-US" sz="2400">
                          <a:effectLst/>
                        </a:rPr>
                        <a:t>1.4 Million​</a:t>
                      </a:r>
                      <a:endParaRPr lang="en-US">
                        <a:effectLst/>
                      </a:endParaRPr>
                    </a:p>
                  </a:txBody>
                  <a:tcPr/>
                </a:tc>
                <a:tc>
                  <a:txBody>
                    <a:bodyPr/>
                    <a:lstStyle/>
                    <a:p>
                      <a:pPr fontAlgn="base"/>
                      <a:r>
                        <a:rPr lang="en-US" sz="2400">
                          <a:effectLst/>
                        </a:rPr>
                        <a:t>1.31 Million​</a:t>
                      </a:r>
                      <a:endParaRPr lang="en-US">
                        <a:effectLst/>
                      </a:endParaRPr>
                    </a:p>
                  </a:txBody>
                  <a:tcPr/>
                </a:tc>
                <a:extLst>
                  <a:ext uri="{0D108BD9-81ED-4DB2-BD59-A6C34878D82A}">
                    <a16:rowId xmlns:a16="http://schemas.microsoft.com/office/drawing/2014/main" val="3056115791"/>
                  </a:ext>
                </a:extLst>
              </a:tr>
              <a:tr h="314325">
                <a:tc>
                  <a:txBody>
                    <a:bodyPr/>
                    <a:lstStyle/>
                    <a:p>
                      <a:pPr fontAlgn="base"/>
                      <a:r>
                        <a:rPr lang="en-US" sz="2800">
                          <a:effectLst/>
                        </a:rPr>
                        <a:t>2020​</a:t>
                      </a:r>
                      <a:endParaRPr lang="en-US">
                        <a:effectLst/>
                      </a:endParaRPr>
                    </a:p>
                  </a:txBody>
                  <a:tcPr/>
                </a:tc>
                <a:tc>
                  <a:txBody>
                    <a:bodyPr/>
                    <a:lstStyle/>
                    <a:p>
                      <a:pPr fontAlgn="base"/>
                      <a:r>
                        <a:rPr lang="en-US" sz="2400">
                          <a:effectLst/>
                        </a:rPr>
                        <a:t>1.5 Million​</a:t>
                      </a:r>
                      <a:endParaRPr lang="en-US">
                        <a:effectLst/>
                      </a:endParaRPr>
                    </a:p>
                  </a:txBody>
                  <a:tcPr/>
                </a:tc>
                <a:tc>
                  <a:txBody>
                    <a:bodyPr/>
                    <a:lstStyle/>
                    <a:p>
                      <a:pPr fontAlgn="base"/>
                      <a:r>
                        <a:rPr lang="en-US" sz="2400">
                          <a:effectLst/>
                        </a:rPr>
                        <a:t>1.35 Million ​</a:t>
                      </a:r>
                      <a:endParaRPr lang="en-US">
                        <a:effectLst/>
                      </a:endParaRPr>
                    </a:p>
                  </a:txBody>
                  <a:tcPr anchor="b"/>
                </a:tc>
                <a:extLst>
                  <a:ext uri="{0D108BD9-81ED-4DB2-BD59-A6C34878D82A}">
                    <a16:rowId xmlns:a16="http://schemas.microsoft.com/office/drawing/2014/main" val="2865726979"/>
                  </a:ext>
                </a:extLst>
              </a:tr>
              <a:tr h="314325">
                <a:tc>
                  <a:txBody>
                    <a:bodyPr/>
                    <a:lstStyle/>
                    <a:p>
                      <a:pPr fontAlgn="base"/>
                      <a:r>
                        <a:rPr lang="en-US" sz="2800">
                          <a:effectLst/>
                        </a:rPr>
                        <a:t>2021​</a:t>
                      </a:r>
                      <a:endParaRPr lang="en-US">
                        <a:effectLst/>
                      </a:endParaRPr>
                    </a:p>
                  </a:txBody>
                  <a:tcPr/>
                </a:tc>
                <a:tc>
                  <a:txBody>
                    <a:bodyPr/>
                    <a:lstStyle/>
                    <a:p>
                      <a:pPr fontAlgn="base"/>
                      <a:r>
                        <a:rPr lang="en-US" sz="2400">
                          <a:effectLst/>
                        </a:rPr>
                        <a:t>1.6 Million​</a:t>
                      </a:r>
                      <a:endParaRPr lang="en-US">
                        <a:effectLst/>
                      </a:endParaRPr>
                    </a:p>
                  </a:txBody>
                  <a:tcPr/>
                </a:tc>
                <a:tc>
                  <a:txBody>
                    <a:bodyPr/>
                    <a:lstStyle/>
                    <a:p>
                      <a:pPr fontAlgn="base"/>
                      <a:r>
                        <a:rPr lang="en-US" sz="2400">
                          <a:effectLst/>
                        </a:rPr>
                        <a:t>1.56 Million​</a:t>
                      </a:r>
                      <a:endParaRPr lang="en-US">
                        <a:effectLst/>
                      </a:endParaRPr>
                    </a:p>
                  </a:txBody>
                  <a:tcPr anchor="b"/>
                </a:tc>
                <a:extLst>
                  <a:ext uri="{0D108BD9-81ED-4DB2-BD59-A6C34878D82A}">
                    <a16:rowId xmlns:a16="http://schemas.microsoft.com/office/drawing/2014/main" val="4274772160"/>
                  </a:ext>
                </a:extLst>
              </a:tr>
            </a:tbl>
          </a:graphicData>
        </a:graphic>
      </p:graphicFrame>
      <p:sp>
        <p:nvSpPr>
          <p:cNvPr id="2" name="TextBox 1">
            <a:extLst>
              <a:ext uri="{FF2B5EF4-FFF2-40B4-BE49-F238E27FC236}">
                <a16:creationId xmlns:a16="http://schemas.microsoft.com/office/drawing/2014/main" id="{084DC32D-8453-ADC8-25F3-E210B73C14FE}"/>
              </a:ext>
            </a:extLst>
          </p:cNvPr>
          <p:cNvSpPr txBox="1"/>
          <p:nvPr/>
        </p:nvSpPr>
        <p:spPr>
          <a:xfrm>
            <a:off x="8984343" y="2530764"/>
            <a:ext cx="2743200"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cs typeface="Calibri" panose="020F0502020204030204"/>
              </a:rPr>
              <a:t>Categories included:</a:t>
            </a:r>
          </a:p>
          <a:p>
            <a:pPr marL="285750" indent="-285750">
              <a:buFont typeface="Arial"/>
              <a:buChar char="•"/>
            </a:pPr>
            <a:r>
              <a:rPr lang="en-US" b="1" dirty="0"/>
              <a:t>Indigents</a:t>
            </a:r>
            <a:endParaRPr lang="en-US" dirty="0"/>
          </a:p>
          <a:p>
            <a:pPr marL="285750" indent="-285750">
              <a:buFont typeface="Arial"/>
              <a:buChar char="•"/>
            </a:pPr>
            <a:r>
              <a:rPr lang="en-US" b="1" dirty="0">
                <a:cs typeface="Calibri"/>
              </a:rPr>
              <a:t>LEAP Beneficiaries</a:t>
            </a:r>
          </a:p>
          <a:p>
            <a:pPr marL="285750" indent="-285750">
              <a:buFont typeface="Arial"/>
              <a:buChar char="•"/>
            </a:pPr>
            <a:r>
              <a:rPr lang="en-US" b="1" dirty="0">
                <a:cs typeface="Calibri"/>
              </a:rPr>
              <a:t>Children in School Feeding </a:t>
            </a:r>
            <a:r>
              <a:rPr lang="en-US" b="1" dirty="0" err="1">
                <a:cs typeface="Calibri"/>
              </a:rPr>
              <a:t>Programme</a:t>
            </a:r>
          </a:p>
          <a:p>
            <a:pPr marL="285750" indent="-285750">
              <a:buFont typeface="Arial"/>
              <a:buChar char="•"/>
            </a:pPr>
            <a:r>
              <a:rPr lang="en-US" b="1" dirty="0">
                <a:cs typeface="Calibri"/>
              </a:rPr>
              <a:t>Persons with Severe Disabilities</a:t>
            </a:r>
          </a:p>
          <a:p>
            <a:pPr marL="285750" indent="-285750">
              <a:buFont typeface="Arial,Sans-Serif"/>
              <a:buChar char="•"/>
            </a:pPr>
            <a:r>
              <a:rPr lang="en-US" b="1" dirty="0">
                <a:ea typeface="+mn-lt"/>
                <a:cs typeface="+mn-lt"/>
              </a:rPr>
              <a:t>Prison Inmates</a:t>
            </a:r>
            <a:endParaRPr lang="en-US" dirty="0">
              <a:ea typeface="+mn-lt"/>
              <a:cs typeface="+mn-lt"/>
            </a:endParaRPr>
          </a:p>
          <a:p>
            <a:pPr marL="285750" indent="-285750">
              <a:buFont typeface="Arial,Sans-Serif"/>
              <a:buChar char="•"/>
            </a:pPr>
            <a:r>
              <a:rPr lang="en-US" b="1" dirty="0">
                <a:ea typeface="+mn-lt"/>
                <a:cs typeface="+mn-lt"/>
              </a:rPr>
              <a:t>Persons in Certified Orphanages</a:t>
            </a:r>
            <a:endParaRPr lang="en-US" b="1" dirty="0">
              <a:cs typeface="Calibri"/>
            </a:endParaRPr>
          </a:p>
        </p:txBody>
      </p:sp>
    </p:spTree>
    <p:extLst>
      <p:ext uri="{BB962C8B-B14F-4D97-AF65-F5344CB8AC3E}">
        <p14:creationId xmlns:p14="http://schemas.microsoft.com/office/powerpoint/2010/main" val="3399424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p:cNvGrpSpPr>
          <p:nvPr/>
        </p:nvGrpSpPr>
        <p:grpSpPr bwMode="auto">
          <a:xfrm>
            <a:off x="9872630" y="227214"/>
            <a:ext cx="1807742" cy="836555"/>
            <a:chOff x="0" y="0"/>
            <a:chExt cx="21665" cy="11755"/>
          </a:xfrm>
        </p:grpSpPr>
        <p:sp>
          <p:nvSpPr>
            <p:cNvPr id="6" name="Shape 578"/>
            <p:cNvSpPr>
              <a:spLocks/>
            </p:cNvSpPr>
            <p:nvPr/>
          </p:nvSpPr>
          <p:spPr bwMode="auto">
            <a:xfrm>
              <a:off x="7524" y="5334"/>
              <a:ext cx="4167" cy="4111"/>
            </a:xfrm>
            <a:custGeom>
              <a:avLst/>
              <a:gdLst>
                <a:gd name="T0" fmla="*/ 68440 w 416789"/>
                <a:gd name="T1" fmla="*/ 0 h 411226"/>
                <a:gd name="T2" fmla="*/ 179413 w 416789"/>
                <a:gd name="T3" fmla="*/ 0 h 411226"/>
                <a:gd name="T4" fmla="*/ 224422 w 416789"/>
                <a:gd name="T5" fmla="*/ 94945 h 411226"/>
                <a:gd name="T6" fmla="*/ 285458 w 416789"/>
                <a:gd name="T7" fmla="*/ 241681 h 411226"/>
                <a:gd name="T8" fmla="*/ 284226 w 416789"/>
                <a:gd name="T9" fmla="*/ 223177 h 411226"/>
                <a:gd name="T10" fmla="*/ 292862 w 416789"/>
                <a:gd name="T11" fmla="*/ 155982 h 411226"/>
                <a:gd name="T12" fmla="*/ 318757 w 416789"/>
                <a:gd name="T13" fmla="*/ 0 h 411226"/>
                <a:gd name="T14" fmla="*/ 416789 w 416789"/>
                <a:gd name="T15" fmla="*/ 0 h 411226"/>
                <a:gd name="T16" fmla="*/ 348348 w 416789"/>
                <a:gd name="T17" fmla="*/ 411226 h 411226"/>
                <a:gd name="T18" fmla="*/ 257099 w 416789"/>
                <a:gd name="T19" fmla="*/ 411226 h 411226"/>
                <a:gd name="T20" fmla="*/ 178181 w 416789"/>
                <a:gd name="T21" fmla="*/ 253390 h 411226"/>
                <a:gd name="T22" fmla="*/ 137490 w 416789"/>
                <a:gd name="T23" fmla="*/ 151054 h 411226"/>
                <a:gd name="T24" fmla="*/ 133795 w 416789"/>
                <a:gd name="T25" fmla="*/ 209614 h 411226"/>
                <a:gd name="T26" fmla="*/ 99886 w 416789"/>
                <a:gd name="T27" fmla="*/ 411226 h 411226"/>
                <a:gd name="T28" fmla="*/ 0 w 416789"/>
                <a:gd name="T29" fmla="*/ 411226 h 411226"/>
                <a:gd name="T30" fmla="*/ 68440 w 416789"/>
                <a:gd name="T31" fmla="*/ 0 h 411226"/>
                <a:gd name="T32" fmla="*/ 0 w 416789"/>
                <a:gd name="T33" fmla="*/ 0 h 411226"/>
                <a:gd name="T34" fmla="*/ 416789 w 416789"/>
                <a:gd name="T35" fmla="*/ 411226 h 41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416789" h="411226">
                  <a:moveTo>
                    <a:pt x="68440" y="0"/>
                  </a:moveTo>
                  <a:lnTo>
                    <a:pt x="179413" y="0"/>
                  </a:lnTo>
                  <a:lnTo>
                    <a:pt x="224422" y="94945"/>
                  </a:lnTo>
                  <a:cubicBezTo>
                    <a:pt x="246621" y="142418"/>
                    <a:pt x="274358" y="202832"/>
                    <a:pt x="285458" y="241681"/>
                  </a:cubicBezTo>
                  <a:cubicBezTo>
                    <a:pt x="284848" y="235509"/>
                    <a:pt x="284226" y="228727"/>
                    <a:pt x="284226" y="223177"/>
                  </a:cubicBezTo>
                  <a:cubicBezTo>
                    <a:pt x="284226" y="206540"/>
                    <a:pt x="289776" y="173241"/>
                    <a:pt x="292862" y="155982"/>
                  </a:cubicBezTo>
                  <a:lnTo>
                    <a:pt x="318757" y="0"/>
                  </a:lnTo>
                  <a:lnTo>
                    <a:pt x="416789" y="0"/>
                  </a:lnTo>
                  <a:lnTo>
                    <a:pt x="348348" y="411226"/>
                  </a:lnTo>
                  <a:lnTo>
                    <a:pt x="257099" y="411226"/>
                  </a:lnTo>
                  <a:lnTo>
                    <a:pt x="178181" y="253390"/>
                  </a:lnTo>
                  <a:cubicBezTo>
                    <a:pt x="163386" y="223177"/>
                    <a:pt x="144894" y="182487"/>
                    <a:pt x="137490" y="151054"/>
                  </a:cubicBezTo>
                  <a:cubicBezTo>
                    <a:pt x="138722" y="160909"/>
                    <a:pt x="139344" y="174473"/>
                    <a:pt x="133795" y="209614"/>
                  </a:cubicBezTo>
                  <a:lnTo>
                    <a:pt x="99886" y="411226"/>
                  </a:lnTo>
                  <a:lnTo>
                    <a:pt x="0" y="411226"/>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defTabSz="457200" eaLnBrk="0" fontAlgn="base" hangingPunct="0">
                <a:spcBef>
                  <a:spcPct val="0"/>
                </a:spcBef>
                <a:spcAft>
                  <a:spcPct val="0"/>
                </a:spcAft>
              </a:pPr>
              <a:endParaRPr lang="en-US">
                <a:solidFill>
                  <a:prstClr val="black"/>
                </a:solidFill>
                <a:latin typeface="Arial" charset="0"/>
              </a:endParaRPr>
            </a:p>
          </p:txBody>
        </p:sp>
        <p:sp>
          <p:nvSpPr>
            <p:cNvPr id="7" name="Shape 579"/>
            <p:cNvSpPr>
              <a:spLocks/>
            </p:cNvSpPr>
            <p:nvPr/>
          </p:nvSpPr>
          <p:spPr bwMode="auto">
            <a:xfrm>
              <a:off x="11620" y="5334"/>
              <a:ext cx="4136" cy="4112"/>
            </a:xfrm>
            <a:custGeom>
              <a:avLst/>
              <a:gdLst>
                <a:gd name="T0" fmla="*/ 68440 w 413702"/>
                <a:gd name="T1" fmla="*/ 0 h 411238"/>
                <a:gd name="T2" fmla="*/ 187427 w 413702"/>
                <a:gd name="T3" fmla="*/ 0 h 411238"/>
                <a:gd name="T4" fmla="*/ 162154 w 413702"/>
                <a:gd name="T5" fmla="*/ 151676 h 411238"/>
                <a:gd name="T6" fmla="*/ 269431 w 413702"/>
                <a:gd name="T7" fmla="*/ 151676 h 411238"/>
                <a:gd name="T8" fmla="*/ 294704 w 413702"/>
                <a:gd name="T9" fmla="*/ 0 h 411238"/>
                <a:gd name="T10" fmla="*/ 413702 w 413702"/>
                <a:gd name="T11" fmla="*/ 0 h 411238"/>
                <a:gd name="T12" fmla="*/ 345262 w 413702"/>
                <a:gd name="T13" fmla="*/ 411238 h 411238"/>
                <a:gd name="T14" fmla="*/ 225654 w 413702"/>
                <a:gd name="T15" fmla="*/ 411238 h 411238"/>
                <a:gd name="T16" fmla="*/ 253403 w 413702"/>
                <a:gd name="T17" fmla="*/ 245999 h 411238"/>
                <a:gd name="T18" fmla="*/ 146736 w 413702"/>
                <a:gd name="T19" fmla="*/ 245999 h 411238"/>
                <a:gd name="T20" fmla="*/ 118986 w 413702"/>
                <a:gd name="T21" fmla="*/ 411238 h 411238"/>
                <a:gd name="T22" fmla="*/ 0 w 413702"/>
                <a:gd name="T23" fmla="*/ 411238 h 411238"/>
                <a:gd name="T24" fmla="*/ 68440 w 413702"/>
                <a:gd name="T25" fmla="*/ 0 h 411238"/>
                <a:gd name="T26" fmla="*/ 0 w 413702"/>
                <a:gd name="T27" fmla="*/ 0 h 411238"/>
                <a:gd name="T28" fmla="*/ 413702 w 413702"/>
                <a:gd name="T29" fmla="*/ 411238 h 41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413702" h="411238">
                  <a:moveTo>
                    <a:pt x="68440" y="0"/>
                  </a:moveTo>
                  <a:lnTo>
                    <a:pt x="187427" y="0"/>
                  </a:lnTo>
                  <a:lnTo>
                    <a:pt x="162154" y="151676"/>
                  </a:lnTo>
                  <a:lnTo>
                    <a:pt x="269431" y="151676"/>
                  </a:lnTo>
                  <a:lnTo>
                    <a:pt x="294704" y="0"/>
                  </a:lnTo>
                  <a:lnTo>
                    <a:pt x="413702" y="0"/>
                  </a:lnTo>
                  <a:lnTo>
                    <a:pt x="345262" y="411238"/>
                  </a:lnTo>
                  <a:lnTo>
                    <a:pt x="225654" y="411238"/>
                  </a:lnTo>
                  <a:lnTo>
                    <a:pt x="253403" y="245999"/>
                  </a:lnTo>
                  <a:lnTo>
                    <a:pt x="146736" y="245999"/>
                  </a:lnTo>
                  <a:lnTo>
                    <a:pt x="118986" y="411238"/>
                  </a:lnTo>
                  <a:lnTo>
                    <a:pt x="0" y="411238"/>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defTabSz="457200" eaLnBrk="0" fontAlgn="base" hangingPunct="0">
                <a:spcBef>
                  <a:spcPct val="0"/>
                </a:spcBef>
                <a:spcAft>
                  <a:spcPct val="0"/>
                </a:spcAft>
              </a:pPr>
              <a:endParaRPr lang="en-US">
                <a:solidFill>
                  <a:prstClr val="black"/>
                </a:solidFill>
                <a:latin typeface="Arial" charset="0"/>
              </a:endParaRPr>
            </a:p>
          </p:txBody>
        </p:sp>
        <p:sp>
          <p:nvSpPr>
            <p:cNvPr id="8" name="Shape 580"/>
            <p:cNvSpPr>
              <a:spLocks/>
            </p:cNvSpPr>
            <p:nvPr/>
          </p:nvSpPr>
          <p:spPr bwMode="auto">
            <a:xfrm>
              <a:off x="15716" y="5334"/>
              <a:ext cx="1849" cy="4111"/>
            </a:xfrm>
            <a:custGeom>
              <a:avLst/>
              <a:gdLst>
                <a:gd name="T0" fmla="*/ 68428 w 184963"/>
                <a:gd name="T1" fmla="*/ 0 h 411226"/>
                <a:gd name="T2" fmla="*/ 184963 w 184963"/>
                <a:gd name="T3" fmla="*/ 0 h 411226"/>
                <a:gd name="T4" fmla="*/ 116522 w 184963"/>
                <a:gd name="T5" fmla="*/ 411226 h 411226"/>
                <a:gd name="T6" fmla="*/ 0 w 184963"/>
                <a:gd name="T7" fmla="*/ 411226 h 411226"/>
                <a:gd name="T8" fmla="*/ 68428 w 184963"/>
                <a:gd name="T9" fmla="*/ 0 h 411226"/>
                <a:gd name="T10" fmla="*/ 0 w 184963"/>
                <a:gd name="T11" fmla="*/ 0 h 411226"/>
                <a:gd name="T12" fmla="*/ 184963 w 184963"/>
                <a:gd name="T13" fmla="*/ 411226 h 411226"/>
              </a:gdLst>
              <a:ahLst/>
              <a:cxnLst>
                <a:cxn ang="0">
                  <a:pos x="T0" y="T1"/>
                </a:cxn>
                <a:cxn ang="0">
                  <a:pos x="T2" y="T3"/>
                </a:cxn>
                <a:cxn ang="0">
                  <a:pos x="T4" y="T5"/>
                </a:cxn>
                <a:cxn ang="0">
                  <a:pos x="T6" y="T7"/>
                </a:cxn>
                <a:cxn ang="0">
                  <a:pos x="T8" y="T9"/>
                </a:cxn>
              </a:cxnLst>
              <a:rect l="T10" t="T11" r="T12" b="T13"/>
              <a:pathLst>
                <a:path w="184963" h="411226">
                  <a:moveTo>
                    <a:pt x="68428" y="0"/>
                  </a:moveTo>
                  <a:lnTo>
                    <a:pt x="184963" y="0"/>
                  </a:lnTo>
                  <a:lnTo>
                    <a:pt x="116522" y="411226"/>
                  </a:lnTo>
                  <a:lnTo>
                    <a:pt x="0" y="411226"/>
                  </a:lnTo>
                  <a:lnTo>
                    <a:pt x="68428"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defTabSz="457200" eaLnBrk="0" fontAlgn="base" hangingPunct="0">
                <a:spcBef>
                  <a:spcPct val="0"/>
                </a:spcBef>
                <a:spcAft>
                  <a:spcPct val="0"/>
                </a:spcAft>
              </a:pPr>
              <a:endParaRPr lang="en-US">
                <a:solidFill>
                  <a:prstClr val="black"/>
                </a:solidFill>
                <a:latin typeface="Arial" charset="0"/>
              </a:endParaRPr>
            </a:p>
          </p:txBody>
        </p:sp>
        <p:sp>
          <p:nvSpPr>
            <p:cNvPr id="9" name="Shape 581"/>
            <p:cNvSpPr>
              <a:spLocks/>
            </p:cNvSpPr>
            <p:nvPr/>
          </p:nvSpPr>
          <p:spPr bwMode="auto">
            <a:xfrm>
              <a:off x="17240" y="5238"/>
              <a:ext cx="3902" cy="4242"/>
            </a:xfrm>
            <a:custGeom>
              <a:avLst/>
              <a:gdLst>
                <a:gd name="T0" fmla="*/ 214554 w 390271"/>
                <a:gd name="T1" fmla="*/ 0 h 424180"/>
                <a:gd name="T2" fmla="*/ 337871 w 390271"/>
                <a:gd name="T3" fmla="*/ 33287 h 424180"/>
                <a:gd name="T4" fmla="*/ 390271 w 390271"/>
                <a:gd name="T5" fmla="*/ 101727 h 424180"/>
                <a:gd name="T6" fmla="*/ 284226 w 390271"/>
                <a:gd name="T7" fmla="*/ 128854 h 424180"/>
                <a:gd name="T8" fmla="*/ 265722 w 390271"/>
                <a:gd name="T9" fmla="*/ 102336 h 424180"/>
                <a:gd name="T10" fmla="*/ 221958 w 390271"/>
                <a:gd name="T11" fmla="*/ 89395 h 424180"/>
                <a:gd name="T12" fmla="*/ 181877 w 390271"/>
                <a:gd name="T13" fmla="*/ 116522 h 424180"/>
                <a:gd name="T14" fmla="*/ 219494 w 390271"/>
                <a:gd name="T15" fmla="*/ 147345 h 424180"/>
                <a:gd name="T16" fmla="*/ 289776 w 390271"/>
                <a:gd name="T17" fmla="*/ 172009 h 424180"/>
                <a:gd name="T18" fmla="*/ 373621 w 390271"/>
                <a:gd name="T19" fmla="*/ 281140 h 424180"/>
                <a:gd name="T20" fmla="*/ 192367 w 390271"/>
                <a:gd name="T21" fmla="*/ 424180 h 424180"/>
                <a:gd name="T22" fmla="*/ 53645 w 390271"/>
                <a:gd name="T23" fmla="*/ 384099 h 424180"/>
                <a:gd name="T24" fmla="*/ 0 w 390271"/>
                <a:gd name="T25" fmla="*/ 309499 h 424180"/>
                <a:gd name="T26" fmla="*/ 118377 w 390271"/>
                <a:gd name="T27" fmla="*/ 286067 h 424180"/>
                <a:gd name="T28" fmla="*/ 194208 w 390271"/>
                <a:gd name="T29" fmla="*/ 329844 h 424180"/>
                <a:gd name="T30" fmla="*/ 242303 w 390271"/>
                <a:gd name="T31" fmla="*/ 299631 h 424180"/>
                <a:gd name="T32" fmla="*/ 198527 w 390271"/>
                <a:gd name="T33" fmla="*/ 266344 h 424180"/>
                <a:gd name="T34" fmla="*/ 154749 w 390271"/>
                <a:gd name="T35" fmla="*/ 250304 h 424180"/>
                <a:gd name="T36" fmla="*/ 59195 w 390271"/>
                <a:gd name="T37" fmla="*/ 180645 h 424180"/>
                <a:gd name="T38" fmla="*/ 49327 w 390271"/>
                <a:gd name="T39" fmla="*/ 133782 h 424180"/>
                <a:gd name="T40" fmla="*/ 214554 w 390271"/>
                <a:gd name="T41" fmla="*/ 0 h 424180"/>
                <a:gd name="T42" fmla="*/ 0 w 390271"/>
                <a:gd name="T43" fmla="*/ 0 h 424180"/>
                <a:gd name="T44" fmla="*/ 390271 w 390271"/>
                <a:gd name="T45" fmla="*/ 424180 h 424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T42" t="T43" r="T44" b="T45"/>
              <a:pathLst>
                <a:path w="390271" h="424180">
                  <a:moveTo>
                    <a:pt x="214554" y="0"/>
                  </a:moveTo>
                  <a:cubicBezTo>
                    <a:pt x="278676" y="0"/>
                    <a:pt x="314439" y="16650"/>
                    <a:pt x="337871" y="33287"/>
                  </a:cubicBezTo>
                  <a:cubicBezTo>
                    <a:pt x="374244" y="59182"/>
                    <a:pt x="383489" y="85077"/>
                    <a:pt x="390271" y="101727"/>
                  </a:cubicBezTo>
                  <a:lnTo>
                    <a:pt x="284226" y="128854"/>
                  </a:lnTo>
                  <a:cubicBezTo>
                    <a:pt x="281762" y="119609"/>
                    <a:pt x="279298" y="111595"/>
                    <a:pt x="265722" y="102336"/>
                  </a:cubicBezTo>
                  <a:cubicBezTo>
                    <a:pt x="249085" y="91249"/>
                    <a:pt x="232435" y="89395"/>
                    <a:pt x="221958" y="89395"/>
                  </a:cubicBezTo>
                  <a:cubicBezTo>
                    <a:pt x="188659" y="89395"/>
                    <a:pt x="181877" y="106655"/>
                    <a:pt x="181877" y="116522"/>
                  </a:cubicBezTo>
                  <a:cubicBezTo>
                    <a:pt x="181877" y="130696"/>
                    <a:pt x="196063" y="139332"/>
                    <a:pt x="219494" y="147345"/>
                  </a:cubicBezTo>
                  <a:lnTo>
                    <a:pt x="289776" y="172009"/>
                  </a:lnTo>
                  <a:cubicBezTo>
                    <a:pt x="332930" y="187427"/>
                    <a:pt x="373621" y="224422"/>
                    <a:pt x="373621" y="281140"/>
                  </a:cubicBezTo>
                  <a:cubicBezTo>
                    <a:pt x="373621" y="353276"/>
                    <a:pt x="316281" y="424180"/>
                    <a:pt x="192367" y="424180"/>
                  </a:cubicBezTo>
                  <a:cubicBezTo>
                    <a:pt x="152286" y="424180"/>
                    <a:pt x="98654" y="416776"/>
                    <a:pt x="53645" y="384099"/>
                  </a:cubicBezTo>
                  <a:cubicBezTo>
                    <a:pt x="19114" y="358813"/>
                    <a:pt x="8014" y="329844"/>
                    <a:pt x="0" y="309499"/>
                  </a:cubicBezTo>
                  <a:lnTo>
                    <a:pt x="118377" y="286067"/>
                  </a:lnTo>
                  <a:cubicBezTo>
                    <a:pt x="123927" y="300253"/>
                    <a:pt x="136258" y="329844"/>
                    <a:pt x="194208" y="329844"/>
                  </a:cubicBezTo>
                  <a:cubicBezTo>
                    <a:pt x="232435" y="329844"/>
                    <a:pt x="242303" y="313195"/>
                    <a:pt x="242303" y="299631"/>
                  </a:cubicBezTo>
                  <a:cubicBezTo>
                    <a:pt x="242303" y="283604"/>
                    <a:pt x="228117" y="276822"/>
                    <a:pt x="198527" y="266344"/>
                  </a:cubicBezTo>
                  <a:lnTo>
                    <a:pt x="154749" y="250304"/>
                  </a:lnTo>
                  <a:cubicBezTo>
                    <a:pt x="99263" y="229349"/>
                    <a:pt x="73368" y="211468"/>
                    <a:pt x="59195" y="180645"/>
                  </a:cubicBezTo>
                  <a:cubicBezTo>
                    <a:pt x="51181" y="163385"/>
                    <a:pt x="49327" y="146114"/>
                    <a:pt x="49327" y="133782"/>
                  </a:cubicBezTo>
                  <a:cubicBezTo>
                    <a:pt x="49327" y="94323"/>
                    <a:pt x="70295" y="0"/>
                    <a:pt x="214554"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defTabSz="457200" eaLnBrk="0" fontAlgn="base" hangingPunct="0">
                <a:spcBef>
                  <a:spcPct val="0"/>
                </a:spcBef>
                <a:spcAft>
                  <a:spcPct val="0"/>
                </a:spcAft>
              </a:pPr>
              <a:endParaRPr lang="en-US">
                <a:solidFill>
                  <a:prstClr val="black"/>
                </a:solidFill>
                <a:latin typeface="Arial" charset="0"/>
              </a:endParaRPr>
            </a:p>
          </p:txBody>
        </p:sp>
        <p:sp>
          <p:nvSpPr>
            <p:cNvPr id="10" name="Rectangle 9"/>
            <p:cNvSpPr>
              <a:spLocks noChangeArrowheads="1"/>
            </p:cNvSpPr>
            <p:nvPr/>
          </p:nvSpPr>
          <p:spPr bwMode="auto">
            <a:xfrm>
              <a:off x="7331" y="9480"/>
              <a:ext cx="14334" cy="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defTabSz="457200" eaLnBrk="0" fontAlgn="base" hangingPunct="0">
                <a:lnSpc>
                  <a:spcPct val="115000"/>
                </a:lnSpc>
              </a:pPr>
              <a:r>
                <a:rPr lang="en-US" sz="800" b="1" i="1">
                  <a:solidFill>
                    <a:srgbClr val="002B54"/>
                  </a:solidFill>
                  <a:latin typeface="Franklin Gothic Book"/>
                  <a:ea typeface="Franklin Gothic"/>
                  <a:cs typeface="Franklin Gothic"/>
                </a:rPr>
                <a:t>Your access to healthcare</a:t>
              </a:r>
              <a:endParaRPr lang="en-US" sz="1100">
                <a:solidFill>
                  <a:prstClr val="black"/>
                </a:solidFill>
                <a:ea typeface="Calibri"/>
                <a:cs typeface="Times New Roman"/>
              </a:endParaRPr>
            </a:p>
          </p:txBody>
        </p:sp>
        <p:sp>
          <p:nvSpPr>
            <p:cNvPr id="11" name="Shape 583"/>
            <p:cNvSpPr>
              <a:spLocks/>
            </p:cNvSpPr>
            <p:nvPr/>
          </p:nvSpPr>
          <p:spPr bwMode="auto">
            <a:xfrm>
              <a:off x="3619" y="2381"/>
              <a:ext cx="2220" cy="2220"/>
            </a:xfrm>
            <a:custGeom>
              <a:avLst/>
              <a:gdLst>
                <a:gd name="T0" fmla="*/ 111049 w 222085"/>
                <a:gd name="T1" fmla="*/ 0 h 222085"/>
                <a:gd name="T2" fmla="*/ 222085 w 222085"/>
                <a:gd name="T3" fmla="*/ 111049 h 222085"/>
                <a:gd name="T4" fmla="*/ 111049 w 222085"/>
                <a:gd name="T5" fmla="*/ 222085 h 222085"/>
                <a:gd name="T6" fmla="*/ 0 w 222085"/>
                <a:gd name="T7" fmla="*/ 111049 h 222085"/>
                <a:gd name="T8" fmla="*/ 111049 w 222085"/>
                <a:gd name="T9" fmla="*/ 0 h 222085"/>
                <a:gd name="T10" fmla="*/ 0 w 222085"/>
                <a:gd name="T11" fmla="*/ 0 h 222085"/>
                <a:gd name="T12" fmla="*/ 222085 w 222085"/>
                <a:gd name="T13" fmla="*/ 222085 h 222085"/>
              </a:gdLst>
              <a:ahLst/>
              <a:cxnLst>
                <a:cxn ang="0">
                  <a:pos x="T0" y="T1"/>
                </a:cxn>
                <a:cxn ang="0">
                  <a:pos x="T2" y="T3"/>
                </a:cxn>
                <a:cxn ang="0">
                  <a:pos x="T4" y="T5"/>
                </a:cxn>
                <a:cxn ang="0">
                  <a:pos x="T6" y="T7"/>
                </a:cxn>
                <a:cxn ang="0">
                  <a:pos x="T8" y="T9"/>
                </a:cxn>
              </a:cxnLst>
              <a:rect l="T10" t="T11" r="T12" b="T13"/>
              <a:pathLst>
                <a:path w="222085" h="222085">
                  <a:moveTo>
                    <a:pt x="111049" y="0"/>
                  </a:moveTo>
                  <a:cubicBezTo>
                    <a:pt x="172364" y="0"/>
                    <a:pt x="222085" y="49720"/>
                    <a:pt x="222085" y="111049"/>
                  </a:cubicBezTo>
                  <a:cubicBezTo>
                    <a:pt x="222085" y="172377"/>
                    <a:pt x="172364" y="222085"/>
                    <a:pt x="111049" y="222085"/>
                  </a:cubicBezTo>
                  <a:cubicBezTo>
                    <a:pt x="49708" y="222085"/>
                    <a:pt x="0" y="172377"/>
                    <a:pt x="0" y="111049"/>
                  </a:cubicBezTo>
                  <a:cubicBezTo>
                    <a:pt x="0" y="49720"/>
                    <a:pt x="49708" y="0"/>
                    <a:pt x="111049"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defTabSz="457200" eaLnBrk="0" fontAlgn="base" hangingPunct="0">
                <a:spcBef>
                  <a:spcPct val="0"/>
                </a:spcBef>
                <a:spcAft>
                  <a:spcPct val="0"/>
                </a:spcAft>
              </a:pPr>
              <a:endParaRPr lang="en-US">
                <a:solidFill>
                  <a:prstClr val="black"/>
                </a:solidFill>
                <a:latin typeface="Arial" charset="0"/>
              </a:endParaRPr>
            </a:p>
          </p:txBody>
        </p:sp>
        <p:sp>
          <p:nvSpPr>
            <p:cNvPr id="12" name="Shape 584"/>
            <p:cNvSpPr>
              <a:spLocks/>
            </p:cNvSpPr>
            <p:nvPr/>
          </p:nvSpPr>
          <p:spPr bwMode="auto">
            <a:xfrm>
              <a:off x="2952" y="0"/>
              <a:ext cx="5973" cy="5753"/>
            </a:xfrm>
            <a:custGeom>
              <a:avLst/>
              <a:gdLst>
                <a:gd name="T0" fmla="*/ 542963 w 597421"/>
                <a:gd name="T1" fmla="*/ 0 h 575450"/>
                <a:gd name="T2" fmla="*/ 571564 w 597421"/>
                <a:gd name="T3" fmla="*/ 282372 h 575450"/>
                <a:gd name="T4" fmla="*/ 58037 w 597421"/>
                <a:gd name="T5" fmla="*/ 561883 h 575450"/>
                <a:gd name="T6" fmla="*/ 0 w 597421"/>
                <a:gd name="T7" fmla="*/ 557022 h 575450"/>
                <a:gd name="T8" fmla="*/ 542963 w 597421"/>
                <a:gd name="T9" fmla="*/ 0 h 575450"/>
                <a:gd name="T10" fmla="*/ 0 w 597421"/>
                <a:gd name="T11" fmla="*/ 0 h 575450"/>
                <a:gd name="T12" fmla="*/ 597421 w 597421"/>
                <a:gd name="T13" fmla="*/ 575450 h 575450"/>
              </a:gdLst>
              <a:ahLst/>
              <a:cxnLst>
                <a:cxn ang="0">
                  <a:pos x="T0" y="T1"/>
                </a:cxn>
                <a:cxn ang="0">
                  <a:pos x="T2" y="T3"/>
                </a:cxn>
                <a:cxn ang="0">
                  <a:pos x="T4" y="T5"/>
                </a:cxn>
                <a:cxn ang="0">
                  <a:pos x="T6" y="T7"/>
                </a:cxn>
                <a:cxn ang="0">
                  <a:pos x="T8" y="T9"/>
                </a:cxn>
              </a:cxnLst>
              <a:rect l="T10" t="T11" r="T12" b="T13"/>
              <a:pathLst>
                <a:path w="597421" h="575450">
                  <a:moveTo>
                    <a:pt x="542963" y="0"/>
                  </a:moveTo>
                  <a:cubicBezTo>
                    <a:pt x="542963" y="0"/>
                    <a:pt x="597421" y="186157"/>
                    <a:pt x="571564" y="282372"/>
                  </a:cubicBezTo>
                  <a:cubicBezTo>
                    <a:pt x="547346" y="372585"/>
                    <a:pt x="342995" y="571775"/>
                    <a:pt x="58037" y="561883"/>
                  </a:cubicBezTo>
                  <a:cubicBezTo>
                    <a:pt x="39040" y="561223"/>
                    <a:pt x="19684" y="559634"/>
                    <a:pt x="0" y="557022"/>
                  </a:cubicBezTo>
                  <a:cubicBezTo>
                    <a:pt x="0" y="557022"/>
                    <a:pt x="385597" y="575450"/>
                    <a:pt x="542963"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defTabSz="457200" eaLnBrk="0" fontAlgn="base" hangingPunct="0">
                <a:spcBef>
                  <a:spcPct val="0"/>
                </a:spcBef>
                <a:spcAft>
                  <a:spcPct val="0"/>
                </a:spcAft>
              </a:pPr>
              <a:endParaRPr lang="en-US">
                <a:solidFill>
                  <a:prstClr val="black"/>
                </a:solidFill>
                <a:latin typeface="Arial" charset="0"/>
              </a:endParaRPr>
            </a:p>
          </p:txBody>
        </p:sp>
        <p:sp>
          <p:nvSpPr>
            <p:cNvPr id="13" name="Shape 585"/>
            <p:cNvSpPr>
              <a:spLocks/>
            </p:cNvSpPr>
            <p:nvPr/>
          </p:nvSpPr>
          <p:spPr bwMode="auto">
            <a:xfrm>
              <a:off x="0" y="4286"/>
              <a:ext cx="8033" cy="3249"/>
            </a:xfrm>
            <a:custGeom>
              <a:avLst/>
              <a:gdLst>
                <a:gd name="T0" fmla="*/ 803490 w 803490"/>
                <a:gd name="T1" fmla="*/ 0 h 324933"/>
                <a:gd name="T2" fmla="*/ 512048 w 803490"/>
                <a:gd name="T3" fmla="*/ 288194 h 324933"/>
                <a:gd name="T4" fmla="*/ 464755 w 803490"/>
                <a:gd name="T5" fmla="*/ 283591 h 324933"/>
                <a:gd name="T6" fmla="*/ 2319 w 803490"/>
                <a:gd name="T7" fmla="*/ 6558 h 324933"/>
                <a:gd name="T8" fmla="*/ 0 w 803490"/>
                <a:gd name="T9" fmla="*/ 3938 h 324933"/>
                <a:gd name="T10" fmla="*/ 4479 w 803490"/>
                <a:gd name="T11" fmla="*/ 7701 h 324933"/>
                <a:gd name="T12" fmla="*/ 803490 w 803490"/>
                <a:gd name="T13" fmla="*/ 0 h 324933"/>
                <a:gd name="T14" fmla="*/ 0 w 803490"/>
                <a:gd name="T15" fmla="*/ 0 h 324933"/>
                <a:gd name="T16" fmla="*/ 803490 w 803490"/>
                <a:gd name="T17" fmla="*/ 324933 h 324933"/>
              </a:gdLst>
              <a:ahLst/>
              <a:cxnLst>
                <a:cxn ang="0">
                  <a:pos x="T0" y="T1"/>
                </a:cxn>
                <a:cxn ang="0">
                  <a:pos x="T2" y="T3"/>
                </a:cxn>
                <a:cxn ang="0">
                  <a:pos x="T4" y="T5"/>
                </a:cxn>
                <a:cxn ang="0">
                  <a:pos x="T6" y="T7"/>
                </a:cxn>
                <a:cxn ang="0">
                  <a:pos x="T8" y="T9"/>
                </a:cxn>
                <a:cxn ang="0">
                  <a:pos x="T10" y="T11"/>
                </a:cxn>
                <a:cxn ang="0">
                  <a:pos x="T12" y="T13"/>
                </a:cxn>
              </a:cxnLst>
              <a:rect l="T14" t="T15" r="T16" b="T17"/>
              <a:pathLst>
                <a:path w="803490" h="324933">
                  <a:moveTo>
                    <a:pt x="803490" y="0"/>
                  </a:moveTo>
                  <a:cubicBezTo>
                    <a:pt x="803490" y="0"/>
                    <a:pt x="737711" y="290784"/>
                    <a:pt x="512048" y="288194"/>
                  </a:cubicBezTo>
                  <a:cubicBezTo>
                    <a:pt x="497004" y="288021"/>
                    <a:pt x="481249" y="286545"/>
                    <a:pt x="464755" y="283591"/>
                  </a:cubicBezTo>
                  <a:cubicBezTo>
                    <a:pt x="217367" y="239276"/>
                    <a:pt x="25354" y="32262"/>
                    <a:pt x="2319" y="6558"/>
                  </a:cubicBezTo>
                  <a:lnTo>
                    <a:pt x="0" y="3938"/>
                  </a:lnTo>
                  <a:lnTo>
                    <a:pt x="4479" y="7701"/>
                  </a:lnTo>
                  <a:cubicBezTo>
                    <a:pt x="48832" y="44077"/>
                    <a:pt x="415775" y="324933"/>
                    <a:pt x="803490" y="0"/>
                  </a:cubicBezTo>
                  <a:close/>
                </a:path>
              </a:pathLst>
            </a:custGeom>
            <a:solidFill>
              <a:srgbClr val="25BCD6"/>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defTabSz="457200" eaLnBrk="0" fontAlgn="base" hangingPunct="0">
                <a:spcBef>
                  <a:spcPct val="0"/>
                </a:spcBef>
                <a:spcAft>
                  <a:spcPct val="0"/>
                </a:spcAft>
              </a:pPr>
              <a:endParaRPr lang="en-US">
                <a:solidFill>
                  <a:prstClr val="black"/>
                </a:solidFill>
                <a:latin typeface="Arial" charset="0"/>
              </a:endParaRPr>
            </a:p>
          </p:txBody>
        </p:sp>
        <p:sp>
          <p:nvSpPr>
            <p:cNvPr id="14" name="Shape 586"/>
            <p:cNvSpPr>
              <a:spLocks/>
            </p:cNvSpPr>
            <p:nvPr/>
          </p:nvSpPr>
          <p:spPr bwMode="auto">
            <a:xfrm>
              <a:off x="3524" y="7048"/>
              <a:ext cx="3013" cy="2961"/>
            </a:xfrm>
            <a:custGeom>
              <a:avLst/>
              <a:gdLst>
                <a:gd name="T0" fmla="*/ 0 w 301409"/>
                <a:gd name="T1" fmla="*/ 0 h 296113"/>
                <a:gd name="T2" fmla="*/ 301409 w 301409"/>
                <a:gd name="T3" fmla="*/ 5283 h 296113"/>
                <a:gd name="T4" fmla="*/ 185077 w 301409"/>
                <a:gd name="T5" fmla="*/ 296113 h 296113"/>
                <a:gd name="T6" fmla="*/ 0 w 301409"/>
                <a:gd name="T7" fmla="*/ 0 h 296113"/>
                <a:gd name="T8" fmla="*/ 0 w 301409"/>
                <a:gd name="T9" fmla="*/ 0 h 296113"/>
                <a:gd name="T10" fmla="*/ 301409 w 301409"/>
                <a:gd name="T11" fmla="*/ 296113 h 296113"/>
              </a:gdLst>
              <a:ahLst/>
              <a:cxnLst>
                <a:cxn ang="0">
                  <a:pos x="T0" y="T1"/>
                </a:cxn>
                <a:cxn ang="0">
                  <a:pos x="T2" y="T3"/>
                </a:cxn>
                <a:cxn ang="0">
                  <a:pos x="T4" y="T5"/>
                </a:cxn>
                <a:cxn ang="0">
                  <a:pos x="T6" y="T7"/>
                </a:cxn>
              </a:cxnLst>
              <a:rect l="T8" t="T9" r="T10" b="T11"/>
              <a:pathLst>
                <a:path w="301409" h="296113">
                  <a:moveTo>
                    <a:pt x="0" y="0"/>
                  </a:moveTo>
                  <a:cubicBezTo>
                    <a:pt x="0" y="0"/>
                    <a:pt x="206235" y="100470"/>
                    <a:pt x="301409" y="5283"/>
                  </a:cubicBezTo>
                  <a:cubicBezTo>
                    <a:pt x="301409" y="5283"/>
                    <a:pt x="211518" y="195643"/>
                    <a:pt x="185077" y="296113"/>
                  </a:cubicBezTo>
                  <a:cubicBezTo>
                    <a:pt x="185077" y="296113"/>
                    <a:pt x="137477" y="148069"/>
                    <a:pt x="0"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defTabSz="457200" eaLnBrk="0" fontAlgn="base" hangingPunct="0">
                <a:spcBef>
                  <a:spcPct val="0"/>
                </a:spcBef>
                <a:spcAft>
                  <a:spcPct val="0"/>
                </a:spcAft>
              </a:pPr>
              <a:endParaRPr lang="en-US">
                <a:solidFill>
                  <a:prstClr val="black"/>
                </a:solidFill>
                <a:latin typeface="Arial" charset="0"/>
              </a:endParaRPr>
            </a:p>
          </p:txBody>
        </p:sp>
      </p:gr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118" y="300348"/>
            <a:ext cx="1285875" cy="857250"/>
          </a:xfrm>
          <a:prstGeom prst="rect">
            <a:avLst/>
          </a:prstGeom>
        </p:spPr>
      </p:pic>
      <p:sp>
        <p:nvSpPr>
          <p:cNvPr id="16" name="Title 1"/>
          <p:cNvSpPr txBox="1">
            <a:spLocks/>
          </p:cNvSpPr>
          <p:nvPr/>
        </p:nvSpPr>
        <p:spPr bwMode="auto">
          <a:xfrm>
            <a:off x="2100762" y="481908"/>
            <a:ext cx="7710588" cy="444057"/>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eaLnBrk="1" hangingPunct="1"/>
            <a:r>
              <a:rPr lang="en-US" altLang="en-US" sz="2400" b="1">
                <a:solidFill>
                  <a:schemeClr val="bg1"/>
                </a:solidFill>
                <a:latin typeface="Calibri Light"/>
                <a:cs typeface="Arial"/>
              </a:rPr>
              <a:t>Indigent - LEAP Beneficiaries </a:t>
            </a:r>
            <a:endParaRPr lang="en-US" altLang="en-US" sz="2400" b="1">
              <a:solidFill>
                <a:schemeClr val="bg1"/>
              </a:solidFill>
              <a:latin typeface="Calibri Light" panose="020F0302020204030204" pitchFamily="34" charset="0"/>
              <a:cs typeface="Arial" panose="020B0604020202020204" pitchFamily="34" charset="0"/>
            </a:endParaRPr>
          </a:p>
        </p:txBody>
      </p:sp>
      <p:graphicFrame>
        <p:nvGraphicFramePr>
          <p:cNvPr id="15" name="Table 14"/>
          <p:cNvGraphicFramePr>
            <a:graphicFrameLocks noGrp="1"/>
          </p:cNvGraphicFramePr>
          <p:nvPr>
            <p:extLst>
              <p:ext uri="{D42A27DB-BD31-4B8C-83A1-F6EECF244321}">
                <p14:modId xmlns:p14="http://schemas.microsoft.com/office/powerpoint/2010/main" val="679287374"/>
              </p:ext>
            </p:extLst>
          </p:nvPr>
        </p:nvGraphicFramePr>
        <p:xfrm>
          <a:off x="632603" y="2760452"/>
          <a:ext cx="5488631" cy="3580130"/>
        </p:xfrm>
        <a:graphic>
          <a:graphicData uri="http://schemas.openxmlformats.org/drawingml/2006/table">
            <a:tbl>
              <a:tblPr firstRow="1" bandRow="1">
                <a:tableStyleId>{5C22544A-7EE6-4342-B048-85BDC9FD1C3A}</a:tableStyleId>
              </a:tblPr>
              <a:tblGrid>
                <a:gridCol w="1202515">
                  <a:extLst>
                    <a:ext uri="{9D8B030D-6E8A-4147-A177-3AD203B41FA5}">
                      <a16:colId xmlns:a16="http://schemas.microsoft.com/office/drawing/2014/main" val="20000"/>
                    </a:ext>
                  </a:extLst>
                </a:gridCol>
                <a:gridCol w="2235927">
                  <a:extLst>
                    <a:ext uri="{9D8B030D-6E8A-4147-A177-3AD203B41FA5}">
                      <a16:colId xmlns:a16="http://schemas.microsoft.com/office/drawing/2014/main" val="20001"/>
                    </a:ext>
                  </a:extLst>
                </a:gridCol>
                <a:gridCol w="2050189">
                  <a:extLst>
                    <a:ext uri="{9D8B030D-6E8A-4147-A177-3AD203B41FA5}">
                      <a16:colId xmlns:a16="http://schemas.microsoft.com/office/drawing/2014/main" val="20002"/>
                    </a:ext>
                  </a:extLst>
                </a:gridCol>
              </a:tblGrid>
              <a:tr h="918668">
                <a:tc>
                  <a:txBody>
                    <a:bodyPr/>
                    <a:lstStyle/>
                    <a:p>
                      <a:r>
                        <a:rPr lang="en-US" sz="2800"/>
                        <a:t>Year</a:t>
                      </a:r>
                    </a:p>
                  </a:txBody>
                  <a:tcPr marT="45736" marB="45736"/>
                </a:tc>
                <a:tc>
                  <a:txBody>
                    <a:bodyPr/>
                    <a:lstStyle/>
                    <a:p>
                      <a:r>
                        <a:rPr lang="en-US" sz="2800"/>
                        <a:t>No. of LEAP Individuals</a:t>
                      </a:r>
                    </a:p>
                  </a:txBody>
                  <a:tcPr marT="45736" marB="45736"/>
                </a:tc>
                <a:tc>
                  <a:txBody>
                    <a:bodyPr/>
                    <a:lstStyle/>
                    <a:p>
                      <a:r>
                        <a:rPr lang="en-US" sz="2800"/>
                        <a:t>Active LEAP on NHIS</a:t>
                      </a:r>
                    </a:p>
                  </a:txBody>
                  <a:tcPr marT="45736" marB="45736"/>
                </a:tc>
                <a:extLst>
                  <a:ext uri="{0D108BD9-81ED-4DB2-BD59-A6C34878D82A}">
                    <a16:rowId xmlns:a16="http://schemas.microsoft.com/office/drawing/2014/main" val="10000"/>
                  </a:ext>
                </a:extLst>
              </a:tr>
              <a:tr h="506204">
                <a:tc>
                  <a:txBody>
                    <a:bodyPr/>
                    <a:lstStyle/>
                    <a:p>
                      <a:r>
                        <a:rPr lang="en-US" sz="2800" kern="1200">
                          <a:solidFill>
                            <a:schemeClr val="dk1"/>
                          </a:solidFill>
                          <a:latin typeface="+mn-lt"/>
                          <a:ea typeface="+mn-ea"/>
                          <a:cs typeface="+mn-cs"/>
                        </a:rPr>
                        <a:t>2015</a:t>
                      </a:r>
                    </a:p>
                  </a:txBody>
                  <a:tcPr marT="45736" marB="45736"/>
                </a:tc>
                <a:tc>
                  <a:txBody>
                    <a:bodyPr/>
                    <a:lstStyle/>
                    <a:p>
                      <a:pPr algn="l" fontAlgn="b"/>
                      <a:r>
                        <a:rPr lang="en-US" sz="2800" kern="1200">
                          <a:solidFill>
                            <a:schemeClr val="dk1"/>
                          </a:solidFill>
                          <a:latin typeface="+mn-lt"/>
                          <a:ea typeface="+mn-ea"/>
                          <a:cs typeface="+mn-cs"/>
                        </a:rPr>
                        <a:t> 437,533</a:t>
                      </a:r>
                    </a:p>
                  </a:txBody>
                  <a:tcPr marL="6350" marR="6350" marT="6350" marB="0" anchor="b"/>
                </a:tc>
                <a:tc>
                  <a:txBody>
                    <a:bodyPr/>
                    <a:lstStyle/>
                    <a:p>
                      <a:r>
                        <a:rPr lang="en-US" sz="2800" kern="1200">
                          <a:solidFill>
                            <a:schemeClr val="dk1"/>
                          </a:solidFill>
                          <a:latin typeface="+mn-lt"/>
                          <a:ea typeface="+mn-ea"/>
                          <a:cs typeface="+mn-cs"/>
                        </a:rPr>
                        <a:t>6,238</a:t>
                      </a:r>
                    </a:p>
                  </a:txBody>
                  <a:tcPr marT="45736" marB="45736"/>
                </a:tc>
                <a:extLst>
                  <a:ext uri="{0D108BD9-81ED-4DB2-BD59-A6C34878D82A}">
                    <a16:rowId xmlns:a16="http://schemas.microsoft.com/office/drawing/2014/main" val="10001"/>
                  </a:ext>
                </a:extLst>
              </a:tr>
              <a:tr h="506204">
                <a:tc>
                  <a:txBody>
                    <a:bodyPr/>
                    <a:lstStyle/>
                    <a:p>
                      <a:r>
                        <a:rPr lang="en-US" sz="2800" kern="1200">
                          <a:solidFill>
                            <a:schemeClr val="dk1"/>
                          </a:solidFill>
                          <a:latin typeface="+mn-lt"/>
                          <a:ea typeface="+mn-ea"/>
                          <a:cs typeface="+mn-cs"/>
                        </a:rPr>
                        <a:t>2016</a:t>
                      </a:r>
                    </a:p>
                  </a:txBody>
                  <a:tcPr marT="45736" marB="45736"/>
                </a:tc>
                <a:tc>
                  <a:txBody>
                    <a:bodyPr/>
                    <a:lstStyle/>
                    <a:p>
                      <a:pPr algn="l" fontAlgn="b"/>
                      <a:r>
                        <a:rPr lang="en-US" sz="2800" kern="1200">
                          <a:solidFill>
                            <a:schemeClr val="dk1"/>
                          </a:solidFill>
                          <a:latin typeface="+mn-lt"/>
                          <a:ea typeface="+mn-ea"/>
                          <a:cs typeface="+mn-cs"/>
                        </a:rPr>
                        <a:t> 971,130</a:t>
                      </a:r>
                    </a:p>
                  </a:txBody>
                  <a:tcPr marL="6350" marR="6350" marT="6350" marB="0" anchor="b"/>
                </a:tc>
                <a:tc>
                  <a:txBody>
                    <a:bodyPr/>
                    <a:lstStyle/>
                    <a:p>
                      <a:r>
                        <a:rPr lang="en-US" sz="2800" kern="1200">
                          <a:solidFill>
                            <a:schemeClr val="dk1"/>
                          </a:solidFill>
                          <a:latin typeface="+mn-lt"/>
                          <a:ea typeface="+mn-ea"/>
                          <a:cs typeface="+mn-cs"/>
                        </a:rPr>
                        <a:t>202,050</a:t>
                      </a:r>
                    </a:p>
                  </a:txBody>
                  <a:tcPr marT="45736" marB="45736"/>
                </a:tc>
                <a:extLst>
                  <a:ext uri="{0D108BD9-81ED-4DB2-BD59-A6C34878D82A}">
                    <a16:rowId xmlns:a16="http://schemas.microsoft.com/office/drawing/2014/main" val="10002"/>
                  </a:ext>
                </a:extLst>
              </a:tr>
              <a:tr h="506204">
                <a:tc>
                  <a:txBody>
                    <a:bodyPr/>
                    <a:lstStyle/>
                    <a:p>
                      <a:r>
                        <a:rPr lang="en-US" sz="2800" kern="1200">
                          <a:solidFill>
                            <a:schemeClr val="dk1"/>
                          </a:solidFill>
                          <a:latin typeface="+mn-lt"/>
                          <a:ea typeface="+mn-ea"/>
                          <a:cs typeface="+mn-cs"/>
                        </a:rPr>
                        <a:t>2017</a:t>
                      </a:r>
                    </a:p>
                  </a:txBody>
                  <a:tcPr marT="45736" marB="45736"/>
                </a:tc>
                <a:tc>
                  <a:txBody>
                    <a:bodyPr/>
                    <a:lstStyle/>
                    <a:p>
                      <a:pPr algn="l" fontAlgn="b"/>
                      <a:r>
                        <a:rPr lang="en-US" sz="2800" kern="1200">
                          <a:solidFill>
                            <a:schemeClr val="dk1"/>
                          </a:solidFill>
                          <a:latin typeface="+mn-lt"/>
                          <a:ea typeface="+mn-ea"/>
                          <a:cs typeface="+mn-cs"/>
                        </a:rPr>
                        <a:t> 971,130</a:t>
                      </a:r>
                    </a:p>
                  </a:txBody>
                  <a:tcPr marL="6350" marR="6350" marT="6350" marB="0" anchor="b"/>
                </a:tc>
                <a:tc>
                  <a:txBody>
                    <a:bodyPr/>
                    <a:lstStyle/>
                    <a:p>
                      <a:r>
                        <a:rPr lang="en-US" sz="2800" kern="1200">
                          <a:solidFill>
                            <a:schemeClr val="dk1"/>
                          </a:solidFill>
                          <a:latin typeface="+mn-lt"/>
                          <a:ea typeface="+mn-ea"/>
                          <a:cs typeface="+mn-cs"/>
                        </a:rPr>
                        <a:t>139, 683</a:t>
                      </a:r>
                    </a:p>
                  </a:txBody>
                  <a:tcPr marT="45736" marB="45736"/>
                </a:tc>
                <a:extLst>
                  <a:ext uri="{0D108BD9-81ED-4DB2-BD59-A6C34878D82A}">
                    <a16:rowId xmlns:a16="http://schemas.microsoft.com/office/drawing/2014/main" val="10003"/>
                  </a:ext>
                </a:extLst>
              </a:tr>
              <a:tr h="506204">
                <a:tc>
                  <a:txBody>
                    <a:bodyPr/>
                    <a:lstStyle/>
                    <a:p>
                      <a:r>
                        <a:rPr lang="en-US" sz="2800" kern="1200">
                          <a:solidFill>
                            <a:schemeClr val="dk1"/>
                          </a:solidFill>
                          <a:latin typeface="+mn-lt"/>
                          <a:ea typeface="+mn-ea"/>
                          <a:cs typeface="+mn-cs"/>
                        </a:rPr>
                        <a:t>2018</a:t>
                      </a:r>
                    </a:p>
                  </a:txBody>
                  <a:tcPr marT="45736" marB="45736"/>
                </a:tc>
                <a:tc>
                  <a:txBody>
                    <a:bodyPr/>
                    <a:lstStyle/>
                    <a:p>
                      <a:pPr algn="l" fontAlgn="b"/>
                      <a:r>
                        <a:rPr lang="en-US" sz="2800" kern="1200">
                          <a:solidFill>
                            <a:schemeClr val="dk1"/>
                          </a:solidFill>
                          <a:latin typeface="+mn-lt"/>
                          <a:ea typeface="+mn-ea"/>
                          <a:cs typeface="+mn-cs"/>
                        </a:rPr>
                        <a:t> 1,450,205</a:t>
                      </a:r>
                    </a:p>
                  </a:txBody>
                  <a:tcPr marL="6350" marR="6350" marT="6350" marB="0" anchor="b"/>
                </a:tc>
                <a:tc>
                  <a:txBody>
                    <a:bodyPr/>
                    <a:lstStyle/>
                    <a:p>
                      <a:r>
                        <a:rPr lang="en-US" sz="2800" kern="1200">
                          <a:solidFill>
                            <a:schemeClr val="dk1"/>
                          </a:solidFill>
                          <a:latin typeface="+mn-lt"/>
                          <a:ea typeface="+mn-ea"/>
                          <a:cs typeface="+mn-cs"/>
                        </a:rPr>
                        <a:t>143,370</a:t>
                      </a:r>
                    </a:p>
                  </a:txBody>
                  <a:tcPr marT="45736" marB="45736"/>
                </a:tc>
                <a:extLst>
                  <a:ext uri="{0D108BD9-81ED-4DB2-BD59-A6C34878D82A}">
                    <a16:rowId xmlns:a16="http://schemas.microsoft.com/office/drawing/2014/main" val="10004"/>
                  </a:ext>
                </a:extLst>
              </a:tr>
              <a:tr h="562450">
                <a:tc>
                  <a:txBody>
                    <a:bodyPr/>
                    <a:lstStyle/>
                    <a:p>
                      <a:r>
                        <a:rPr lang="en-US" sz="2800" kern="1200">
                          <a:solidFill>
                            <a:schemeClr val="dk1"/>
                          </a:solidFill>
                          <a:latin typeface="+mn-lt"/>
                          <a:ea typeface="+mn-ea"/>
                          <a:cs typeface="+mn-cs"/>
                        </a:rPr>
                        <a:t>2019</a:t>
                      </a:r>
                    </a:p>
                  </a:txBody>
                  <a:tcPr marT="45736" marB="45736"/>
                </a:tc>
                <a:tc>
                  <a:txBody>
                    <a:bodyPr/>
                    <a:lstStyle/>
                    <a:p>
                      <a:pPr algn="l" fontAlgn="b"/>
                      <a:r>
                        <a:rPr lang="en-US" sz="2800" kern="1200">
                          <a:solidFill>
                            <a:schemeClr val="dk1"/>
                          </a:solidFill>
                          <a:latin typeface="+mn-lt"/>
                          <a:ea typeface="+mn-ea"/>
                          <a:cs typeface="+mn-cs"/>
                        </a:rPr>
                        <a:t> 1,450,205</a:t>
                      </a:r>
                    </a:p>
                  </a:txBody>
                  <a:tcPr marL="6350" marR="6350" marT="6350" marB="0" anchor="b"/>
                </a:tc>
                <a:tc>
                  <a:txBody>
                    <a:bodyPr/>
                    <a:lstStyle/>
                    <a:p>
                      <a:r>
                        <a:rPr lang="en-US" sz="2800" kern="1200">
                          <a:solidFill>
                            <a:schemeClr val="tx1"/>
                          </a:solidFill>
                          <a:highlight>
                            <a:srgbClr val="FF0000"/>
                          </a:highlight>
                          <a:latin typeface="+mn-lt"/>
                          <a:ea typeface="+mn-ea"/>
                          <a:cs typeface="+mn-cs"/>
                        </a:rPr>
                        <a:t>108,765 </a:t>
                      </a:r>
                      <a:endParaRPr lang="en-US" sz="2800" kern="1200">
                        <a:solidFill>
                          <a:schemeClr val="tx1"/>
                        </a:solidFill>
                        <a:latin typeface="+mn-lt"/>
                        <a:ea typeface="+mn-ea"/>
                        <a:cs typeface="+mn-cs"/>
                      </a:endParaRPr>
                    </a:p>
                  </a:txBody>
                  <a:tcPr marT="45736" marB="45736"/>
                </a:tc>
                <a:extLst>
                  <a:ext uri="{0D108BD9-81ED-4DB2-BD59-A6C34878D82A}">
                    <a16:rowId xmlns:a16="http://schemas.microsoft.com/office/drawing/2014/main" val="10005"/>
                  </a:ext>
                </a:extLst>
              </a:tr>
            </a:tbl>
          </a:graphicData>
        </a:graphic>
      </p:graphicFrame>
      <p:sp>
        <p:nvSpPr>
          <p:cNvPr id="3" name="TextBox 2">
            <a:extLst>
              <a:ext uri="{FF2B5EF4-FFF2-40B4-BE49-F238E27FC236}">
                <a16:creationId xmlns:a16="http://schemas.microsoft.com/office/drawing/2014/main" id="{DFE9B90D-1BD9-4C2E-A9A8-C812E3371332}"/>
              </a:ext>
            </a:extLst>
          </p:cNvPr>
          <p:cNvSpPr txBox="1"/>
          <p:nvPr/>
        </p:nvSpPr>
        <p:spPr>
          <a:xfrm>
            <a:off x="6165413" y="2801558"/>
            <a:ext cx="5640873" cy="3108543"/>
          </a:xfrm>
          <a:prstGeom prst="rect">
            <a:avLst/>
          </a:prstGeom>
          <a:noFill/>
        </p:spPr>
        <p:txBody>
          <a:bodyPr wrap="square" lIns="91440" tIns="45720" rIns="91440" bIns="45720" rtlCol="0" anchor="t">
            <a:spAutoFit/>
          </a:bodyPr>
          <a:lstStyle/>
          <a:p>
            <a:pPr marL="571500" indent="-571500" algn="just">
              <a:buFont typeface="Wingdings,Sans-Serif"/>
              <a:buChar char="§"/>
            </a:pPr>
            <a:r>
              <a:rPr lang="en-US" sz="2800">
                <a:ea typeface="+mn-lt"/>
                <a:cs typeface="+mn-lt"/>
              </a:rPr>
              <a:t>Some LEAP members have active NHIS cards but are not categorized as LEAP but under other categories i.e., Pregnant women or other categories. They may also be Informal premium-paying members.  </a:t>
            </a:r>
            <a:endParaRPr lang="en-US" sz="2400"/>
          </a:p>
        </p:txBody>
      </p:sp>
      <p:sp>
        <p:nvSpPr>
          <p:cNvPr id="4" name="TextBox 3">
            <a:extLst>
              <a:ext uri="{FF2B5EF4-FFF2-40B4-BE49-F238E27FC236}">
                <a16:creationId xmlns:a16="http://schemas.microsoft.com/office/drawing/2014/main" id="{8ADF5FD4-A87A-018E-592B-C65F7D477973}"/>
              </a:ext>
            </a:extLst>
          </p:cNvPr>
          <p:cNvSpPr txBox="1"/>
          <p:nvPr/>
        </p:nvSpPr>
        <p:spPr>
          <a:xfrm>
            <a:off x="540590" y="1446362"/>
            <a:ext cx="11412746"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latin typeface="Calibri "/>
                <a:ea typeface="+mn-lt"/>
                <a:cs typeface="+mn-lt"/>
              </a:rPr>
              <a:t>LEAP Beneficiaries are exempted from paying for NHIS membership under “indigent category”.</a:t>
            </a:r>
            <a:endParaRPr lang="en-US" sz="2800" b="1">
              <a:latin typeface="Calibri "/>
              <a:cs typeface="Calibri" panose="020F0502020204030204"/>
            </a:endParaRPr>
          </a:p>
        </p:txBody>
      </p:sp>
    </p:spTree>
    <p:extLst>
      <p:ext uri="{BB962C8B-B14F-4D97-AF65-F5344CB8AC3E}">
        <p14:creationId xmlns:p14="http://schemas.microsoft.com/office/powerpoint/2010/main" val="6203097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A7E5A2B5-36CB-4421-80B6-671451991B39}"/>
              </a:ext>
            </a:extLst>
          </p:cNvPr>
          <p:cNvSpPr txBox="1">
            <a:spLocks/>
          </p:cNvSpPr>
          <p:nvPr/>
        </p:nvSpPr>
        <p:spPr bwMode="auto">
          <a:xfrm>
            <a:off x="2789919" y="454706"/>
            <a:ext cx="6613525" cy="533400"/>
          </a:xfrm>
          <a:prstGeom prst="rect">
            <a:avLst/>
          </a:prstGeom>
          <a:solidFill>
            <a:srgbClr val="002B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ko-KR" b="1">
                <a:solidFill>
                  <a:srgbClr val="FFFFFF"/>
                </a:solidFill>
              </a:rPr>
              <a:t>CHALLENGES</a:t>
            </a:r>
          </a:p>
        </p:txBody>
      </p:sp>
      <p:sp>
        <p:nvSpPr>
          <p:cNvPr id="5" name="Rectangle 4">
            <a:extLst>
              <a:ext uri="{FF2B5EF4-FFF2-40B4-BE49-F238E27FC236}">
                <a16:creationId xmlns:a16="http://schemas.microsoft.com/office/drawing/2014/main" id="{32E04564-9FD8-4895-AEF4-BE31B888F7AF}"/>
              </a:ext>
            </a:extLst>
          </p:cNvPr>
          <p:cNvSpPr/>
          <p:nvPr/>
        </p:nvSpPr>
        <p:spPr>
          <a:xfrm>
            <a:off x="391886" y="1347161"/>
            <a:ext cx="11070772" cy="5021055"/>
          </a:xfrm>
          <a:prstGeom prst="rect">
            <a:avLst/>
          </a:prstGeom>
        </p:spPr>
        <p:txBody>
          <a:bodyPr wrap="square" lIns="91440" tIns="45720" rIns="91440" bIns="45720" anchor="t">
            <a:spAutoFit/>
          </a:bodyPr>
          <a:lstStyle/>
          <a:p>
            <a:pPr lvl="1" algn="just">
              <a:lnSpc>
                <a:spcPct val="150000"/>
              </a:lnSpc>
              <a:defRPr/>
            </a:pPr>
            <a:r>
              <a:rPr lang="en-US" sz="2400" b="1"/>
              <a:t>Challenges with Registrations / Renewal:</a:t>
            </a:r>
            <a:endParaRPr lang="en-US" sz="2400" b="1">
              <a:cs typeface="Calibri" panose="020F0502020204030204"/>
            </a:endParaRPr>
          </a:p>
          <a:p>
            <a:pPr marL="1257300" lvl="2" indent="-342900" algn="just">
              <a:lnSpc>
                <a:spcPct val="150000"/>
              </a:lnSpc>
              <a:buFont typeface="Arial,Sans-Serif" panose="020B0604020202020204" pitchFamily="34" charset="0"/>
              <a:buChar char="•"/>
              <a:defRPr/>
            </a:pPr>
            <a:r>
              <a:rPr lang="en-US" sz="2400">
                <a:ea typeface="+mn-lt"/>
                <a:cs typeface="+mn-lt"/>
              </a:rPr>
              <a:t>Lack of awareness on the part of  LEAP beneficiaries about their right to free NHIS registration and renewal</a:t>
            </a:r>
          </a:p>
          <a:p>
            <a:pPr marL="1257300" lvl="2" indent="-342900" algn="just">
              <a:lnSpc>
                <a:spcPct val="150000"/>
              </a:lnSpc>
              <a:buFont typeface="Arial,Sans-Serif" panose="020B0604020202020204" pitchFamily="34" charset="0"/>
              <a:buChar char="•"/>
              <a:defRPr/>
            </a:pPr>
            <a:r>
              <a:rPr lang="en-US" sz="2400">
                <a:ea typeface="+mn-lt"/>
                <a:cs typeface="+mn-lt"/>
              </a:rPr>
              <a:t>Network Connectivity in deprived Communities for in-field registration </a:t>
            </a:r>
          </a:p>
          <a:p>
            <a:pPr marL="1257300" lvl="2" indent="-342900" algn="just">
              <a:lnSpc>
                <a:spcPct val="150000"/>
              </a:lnSpc>
              <a:buFont typeface="Arial,Sans-Serif" panose="020B0604020202020204" pitchFamily="34" charset="0"/>
              <a:buChar char="•"/>
              <a:defRPr/>
            </a:pPr>
            <a:r>
              <a:rPr lang="en-US" sz="2400">
                <a:ea typeface="+mn-lt"/>
                <a:cs typeface="+mn-lt"/>
              </a:rPr>
              <a:t> Need to “bus” beneficiaries - inadequate funds for continued bussing</a:t>
            </a:r>
          </a:p>
          <a:p>
            <a:pPr marL="1257300" lvl="2" indent="-342900" algn="just">
              <a:lnSpc>
                <a:spcPct val="150000"/>
              </a:lnSpc>
              <a:buFont typeface="Arial,Sans-Serif" panose="020B0604020202020204" pitchFamily="34" charset="0"/>
              <a:buChar char="•"/>
              <a:defRPr/>
            </a:pPr>
            <a:r>
              <a:rPr lang="en-US" sz="2400">
                <a:ea typeface="+mn-lt"/>
                <a:cs typeface="+mn-lt"/>
              </a:rPr>
              <a:t>Inadequate information with NHIS on who LEAP households are to check their status and support membership</a:t>
            </a:r>
          </a:p>
          <a:p>
            <a:pPr marL="1257300" lvl="2" indent="-342900" algn="just">
              <a:lnSpc>
                <a:spcPct val="150000"/>
              </a:lnSpc>
              <a:buFont typeface="Arial,Sans-Serif" panose="020B0604020202020204" pitchFamily="34" charset="0"/>
              <a:buChar char="•"/>
              <a:defRPr/>
            </a:pPr>
            <a:r>
              <a:rPr lang="en-US" sz="2400">
                <a:ea typeface="+mn-lt"/>
                <a:cs typeface="+mn-lt"/>
              </a:rPr>
              <a:t>Inability of some DSWOs to mobilize the required number of beneficiaries</a:t>
            </a:r>
          </a:p>
          <a:p>
            <a:pPr marL="1257300" lvl="2" indent="-342900" algn="just">
              <a:lnSpc>
                <a:spcPct val="150000"/>
              </a:lnSpc>
              <a:buFont typeface="Arial,Sans-Serif" panose="020B0604020202020204" pitchFamily="34" charset="0"/>
              <a:buChar char="•"/>
              <a:defRPr/>
            </a:pPr>
            <a:r>
              <a:rPr lang="en-US" sz="2400">
                <a:ea typeface="+mn-lt"/>
                <a:cs typeface="+mn-lt"/>
              </a:rPr>
              <a:t>Slow pace in implementing GNHR </a:t>
            </a:r>
            <a:endParaRPr lang="en-US"/>
          </a:p>
        </p:txBody>
      </p:sp>
      <p:grpSp>
        <p:nvGrpSpPr>
          <p:cNvPr id="47108" name="Group 5">
            <a:extLst>
              <a:ext uri="{FF2B5EF4-FFF2-40B4-BE49-F238E27FC236}">
                <a16:creationId xmlns:a16="http://schemas.microsoft.com/office/drawing/2014/main" id="{6874AD62-B946-419E-92FE-AB2D3E15EFF2}"/>
              </a:ext>
            </a:extLst>
          </p:cNvPr>
          <p:cNvGrpSpPr>
            <a:grpSpLocks/>
          </p:cNvGrpSpPr>
          <p:nvPr/>
        </p:nvGrpSpPr>
        <p:grpSpPr bwMode="auto">
          <a:xfrm>
            <a:off x="9764101" y="122874"/>
            <a:ext cx="1957748" cy="1009877"/>
            <a:chOff x="0" y="0"/>
            <a:chExt cx="21665" cy="11755"/>
          </a:xfrm>
        </p:grpSpPr>
        <p:sp>
          <p:nvSpPr>
            <p:cNvPr id="47110" name="Shape 578">
              <a:extLst>
                <a:ext uri="{FF2B5EF4-FFF2-40B4-BE49-F238E27FC236}">
                  <a16:creationId xmlns:a16="http://schemas.microsoft.com/office/drawing/2014/main" id="{F22C8B50-D1F5-4929-AB4B-C756219B5992}"/>
                </a:ext>
              </a:extLst>
            </p:cNvPr>
            <p:cNvSpPr>
              <a:spLocks/>
            </p:cNvSpPr>
            <p:nvPr/>
          </p:nvSpPr>
          <p:spPr bwMode="auto">
            <a:xfrm>
              <a:off x="7524" y="5334"/>
              <a:ext cx="4167" cy="4111"/>
            </a:xfrm>
            <a:custGeom>
              <a:avLst/>
              <a:gdLst>
                <a:gd name="T0" fmla="*/ 0 w 416789"/>
                <a:gd name="T1" fmla="*/ 0 h 411226"/>
                <a:gd name="T2" fmla="*/ 0 w 416789"/>
                <a:gd name="T3" fmla="*/ 0 h 411226"/>
                <a:gd name="T4" fmla="*/ 0 w 416789"/>
                <a:gd name="T5" fmla="*/ 0 h 411226"/>
                <a:gd name="T6" fmla="*/ 0 w 416789"/>
                <a:gd name="T7" fmla="*/ 0 h 411226"/>
                <a:gd name="T8" fmla="*/ 0 w 416789"/>
                <a:gd name="T9" fmla="*/ 0 h 411226"/>
                <a:gd name="T10" fmla="*/ 0 w 416789"/>
                <a:gd name="T11" fmla="*/ 0 h 411226"/>
                <a:gd name="T12" fmla="*/ 0 w 416789"/>
                <a:gd name="T13" fmla="*/ 0 h 411226"/>
                <a:gd name="T14" fmla="*/ 0 w 416789"/>
                <a:gd name="T15" fmla="*/ 0 h 411226"/>
                <a:gd name="T16" fmla="*/ 0 w 416789"/>
                <a:gd name="T17" fmla="*/ 0 h 411226"/>
                <a:gd name="T18" fmla="*/ 0 w 416789"/>
                <a:gd name="T19" fmla="*/ 0 h 411226"/>
                <a:gd name="T20" fmla="*/ 0 w 416789"/>
                <a:gd name="T21" fmla="*/ 0 h 411226"/>
                <a:gd name="T22" fmla="*/ 0 w 416789"/>
                <a:gd name="T23" fmla="*/ 0 h 411226"/>
                <a:gd name="T24" fmla="*/ 0 w 416789"/>
                <a:gd name="T25" fmla="*/ 0 h 411226"/>
                <a:gd name="T26" fmla="*/ 0 w 416789"/>
                <a:gd name="T27" fmla="*/ 0 h 411226"/>
                <a:gd name="T28" fmla="*/ 0 w 416789"/>
                <a:gd name="T29" fmla="*/ 0 h 411226"/>
                <a:gd name="T30" fmla="*/ 0 w 416789"/>
                <a:gd name="T31" fmla="*/ 0 h 41122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6789"/>
                <a:gd name="T49" fmla="*/ 0 h 411226"/>
                <a:gd name="T50" fmla="*/ 416789 w 416789"/>
                <a:gd name="T51" fmla="*/ 411226 h 41122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6789" h="411226">
                  <a:moveTo>
                    <a:pt x="68440" y="0"/>
                  </a:moveTo>
                  <a:lnTo>
                    <a:pt x="179413" y="0"/>
                  </a:lnTo>
                  <a:lnTo>
                    <a:pt x="224422" y="94945"/>
                  </a:lnTo>
                  <a:cubicBezTo>
                    <a:pt x="246621" y="142418"/>
                    <a:pt x="274358" y="202832"/>
                    <a:pt x="285458" y="241681"/>
                  </a:cubicBezTo>
                  <a:cubicBezTo>
                    <a:pt x="284848" y="235509"/>
                    <a:pt x="284226" y="228727"/>
                    <a:pt x="284226" y="223177"/>
                  </a:cubicBezTo>
                  <a:cubicBezTo>
                    <a:pt x="284226" y="206540"/>
                    <a:pt x="289776" y="173241"/>
                    <a:pt x="292862" y="155982"/>
                  </a:cubicBezTo>
                  <a:lnTo>
                    <a:pt x="318757" y="0"/>
                  </a:lnTo>
                  <a:lnTo>
                    <a:pt x="416789" y="0"/>
                  </a:lnTo>
                  <a:lnTo>
                    <a:pt x="348348" y="411226"/>
                  </a:lnTo>
                  <a:lnTo>
                    <a:pt x="257099" y="411226"/>
                  </a:lnTo>
                  <a:lnTo>
                    <a:pt x="178181" y="253390"/>
                  </a:lnTo>
                  <a:cubicBezTo>
                    <a:pt x="163386" y="223177"/>
                    <a:pt x="144894" y="182487"/>
                    <a:pt x="137490" y="151054"/>
                  </a:cubicBezTo>
                  <a:cubicBezTo>
                    <a:pt x="138722" y="160909"/>
                    <a:pt x="139344" y="174473"/>
                    <a:pt x="133795" y="209614"/>
                  </a:cubicBezTo>
                  <a:lnTo>
                    <a:pt x="99886" y="411226"/>
                  </a:lnTo>
                  <a:lnTo>
                    <a:pt x="0" y="411226"/>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47111" name="Shape 579">
              <a:extLst>
                <a:ext uri="{FF2B5EF4-FFF2-40B4-BE49-F238E27FC236}">
                  <a16:creationId xmlns:a16="http://schemas.microsoft.com/office/drawing/2014/main" id="{C47254F7-E22A-4D97-A3F9-5517AB3E3831}"/>
                </a:ext>
              </a:extLst>
            </p:cNvPr>
            <p:cNvSpPr>
              <a:spLocks/>
            </p:cNvSpPr>
            <p:nvPr/>
          </p:nvSpPr>
          <p:spPr bwMode="auto">
            <a:xfrm>
              <a:off x="11620" y="5334"/>
              <a:ext cx="4136" cy="4112"/>
            </a:xfrm>
            <a:custGeom>
              <a:avLst/>
              <a:gdLst>
                <a:gd name="T0" fmla="*/ 0 w 413702"/>
                <a:gd name="T1" fmla="*/ 0 h 411238"/>
                <a:gd name="T2" fmla="*/ 0 w 413702"/>
                <a:gd name="T3" fmla="*/ 0 h 411238"/>
                <a:gd name="T4" fmla="*/ 0 w 413702"/>
                <a:gd name="T5" fmla="*/ 0 h 411238"/>
                <a:gd name="T6" fmla="*/ 0 w 413702"/>
                <a:gd name="T7" fmla="*/ 0 h 411238"/>
                <a:gd name="T8" fmla="*/ 0 w 413702"/>
                <a:gd name="T9" fmla="*/ 0 h 411238"/>
                <a:gd name="T10" fmla="*/ 0 w 413702"/>
                <a:gd name="T11" fmla="*/ 0 h 411238"/>
                <a:gd name="T12" fmla="*/ 0 w 413702"/>
                <a:gd name="T13" fmla="*/ 0 h 411238"/>
                <a:gd name="T14" fmla="*/ 0 w 413702"/>
                <a:gd name="T15" fmla="*/ 0 h 411238"/>
                <a:gd name="T16" fmla="*/ 0 w 413702"/>
                <a:gd name="T17" fmla="*/ 0 h 411238"/>
                <a:gd name="T18" fmla="*/ 0 w 413702"/>
                <a:gd name="T19" fmla="*/ 0 h 411238"/>
                <a:gd name="T20" fmla="*/ 0 w 413702"/>
                <a:gd name="T21" fmla="*/ 0 h 411238"/>
                <a:gd name="T22" fmla="*/ 0 w 413702"/>
                <a:gd name="T23" fmla="*/ 0 h 411238"/>
                <a:gd name="T24" fmla="*/ 0 w 413702"/>
                <a:gd name="T25" fmla="*/ 0 h 4112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3702"/>
                <a:gd name="T40" fmla="*/ 0 h 411238"/>
                <a:gd name="T41" fmla="*/ 413702 w 413702"/>
                <a:gd name="T42" fmla="*/ 411238 h 41123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3702" h="411238">
                  <a:moveTo>
                    <a:pt x="68440" y="0"/>
                  </a:moveTo>
                  <a:lnTo>
                    <a:pt x="187427" y="0"/>
                  </a:lnTo>
                  <a:lnTo>
                    <a:pt x="162154" y="151676"/>
                  </a:lnTo>
                  <a:lnTo>
                    <a:pt x="269431" y="151676"/>
                  </a:lnTo>
                  <a:lnTo>
                    <a:pt x="294704" y="0"/>
                  </a:lnTo>
                  <a:lnTo>
                    <a:pt x="413702" y="0"/>
                  </a:lnTo>
                  <a:lnTo>
                    <a:pt x="345262" y="411238"/>
                  </a:lnTo>
                  <a:lnTo>
                    <a:pt x="225654" y="411238"/>
                  </a:lnTo>
                  <a:lnTo>
                    <a:pt x="253403" y="245999"/>
                  </a:lnTo>
                  <a:lnTo>
                    <a:pt x="146736" y="245999"/>
                  </a:lnTo>
                  <a:lnTo>
                    <a:pt x="118986" y="411238"/>
                  </a:lnTo>
                  <a:lnTo>
                    <a:pt x="0" y="411238"/>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47112" name="Shape 580">
              <a:extLst>
                <a:ext uri="{FF2B5EF4-FFF2-40B4-BE49-F238E27FC236}">
                  <a16:creationId xmlns:a16="http://schemas.microsoft.com/office/drawing/2014/main" id="{F0399DBD-0D0E-4274-87B7-8FB524FCCDA1}"/>
                </a:ext>
              </a:extLst>
            </p:cNvPr>
            <p:cNvSpPr>
              <a:spLocks/>
            </p:cNvSpPr>
            <p:nvPr/>
          </p:nvSpPr>
          <p:spPr bwMode="auto">
            <a:xfrm>
              <a:off x="15716" y="5334"/>
              <a:ext cx="1849" cy="4111"/>
            </a:xfrm>
            <a:custGeom>
              <a:avLst/>
              <a:gdLst>
                <a:gd name="T0" fmla="*/ 0 w 184963"/>
                <a:gd name="T1" fmla="*/ 0 h 411226"/>
                <a:gd name="T2" fmla="*/ 0 w 184963"/>
                <a:gd name="T3" fmla="*/ 0 h 411226"/>
                <a:gd name="T4" fmla="*/ 0 w 184963"/>
                <a:gd name="T5" fmla="*/ 0 h 411226"/>
                <a:gd name="T6" fmla="*/ 0 w 184963"/>
                <a:gd name="T7" fmla="*/ 0 h 411226"/>
                <a:gd name="T8" fmla="*/ 0 w 184963"/>
                <a:gd name="T9" fmla="*/ 0 h 411226"/>
                <a:gd name="T10" fmla="*/ 0 60000 65536"/>
                <a:gd name="T11" fmla="*/ 0 60000 65536"/>
                <a:gd name="T12" fmla="*/ 0 60000 65536"/>
                <a:gd name="T13" fmla="*/ 0 60000 65536"/>
                <a:gd name="T14" fmla="*/ 0 60000 65536"/>
                <a:gd name="T15" fmla="*/ 0 w 184963"/>
                <a:gd name="T16" fmla="*/ 0 h 411226"/>
                <a:gd name="T17" fmla="*/ 184963 w 184963"/>
                <a:gd name="T18" fmla="*/ 411226 h 411226"/>
              </a:gdLst>
              <a:ahLst/>
              <a:cxnLst>
                <a:cxn ang="T10">
                  <a:pos x="T0" y="T1"/>
                </a:cxn>
                <a:cxn ang="T11">
                  <a:pos x="T2" y="T3"/>
                </a:cxn>
                <a:cxn ang="T12">
                  <a:pos x="T4" y="T5"/>
                </a:cxn>
                <a:cxn ang="T13">
                  <a:pos x="T6" y="T7"/>
                </a:cxn>
                <a:cxn ang="T14">
                  <a:pos x="T8" y="T9"/>
                </a:cxn>
              </a:cxnLst>
              <a:rect l="T15" t="T16" r="T17" b="T18"/>
              <a:pathLst>
                <a:path w="184963" h="411226">
                  <a:moveTo>
                    <a:pt x="68428" y="0"/>
                  </a:moveTo>
                  <a:lnTo>
                    <a:pt x="184963" y="0"/>
                  </a:lnTo>
                  <a:lnTo>
                    <a:pt x="116522" y="411226"/>
                  </a:lnTo>
                  <a:lnTo>
                    <a:pt x="0" y="411226"/>
                  </a:lnTo>
                  <a:lnTo>
                    <a:pt x="68428"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47113" name="Shape 581">
              <a:extLst>
                <a:ext uri="{FF2B5EF4-FFF2-40B4-BE49-F238E27FC236}">
                  <a16:creationId xmlns:a16="http://schemas.microsoft.com/office/drawing/2014/main" id="{7BF94A26-D38B-4CB0-BE0D-E4AE8684FF0C}"/>
                </a:ext>
              </a:extLst>
            </p:cNvPr>
            <p:cNvSpPr>
              <a:spLocks/>
            </p:cNvSpPr>
            <p:nvPr/>
          </p:nvSpPr>
          <p:spPr bwMode="auto">
            <a:xfrm>
              <a:off x="17240" y="5238"/>
              <a:ext cx="3902" cy="4242"/>
            </a:xfrm>
            <a:custGeom>
              <a:avLst/>
              <a:gdLst>
                <a:gd name="T0" fmla="*/ 0 w 390271"/>
                <a:gd name="T1" fmla="*/ 0 h 424180"/>
                <a:gd name="T2" fmla="*/ 0 w 390271"/>
                <a:gd name="T3" fmla="*/ 0 h 424180"/>
                <a:gd name="T4" fmla="*/ 0 w 390271"/>
                <a:gd name="T5" fmla="*/ 0 h 424180"/>
                <a:gd name="T6" fmla="*/ 0 w 390271"/>
                <a:gd name="T7" fmla="*/ 0 h 424180"/>
                <a:gd name="T8" fmla="*/ 0 w 390271"/>
                <a:gd name="T9" fmla="*/ 0 h 424180"/>
                <a:gd name="T10" fmla="*/ 0 w 390271"/>
                <a:gd name="T11" fmla="*/ 0 h 424180"/>
                <a:gd name="T12" fmla="*/ 0 w 390271"/>
                <a:gd name="T13" fmla="*/ 0 h 424180"/>
                <a:gd name="T14" fmla="*/ 0 w 390271"/>
                <a:gd name="T15" fmla="*/ 0 h 424180"/>
                <a:gd name="T16" fmla="*/ 0 w 390271"/>
                <a:gd name="T17" fmla="*/ 0 h 424180"/>
                <a:gd name="T18" fmla="*/ 0 w 390271"/>
                <a:gd name="T19" fmla="*/ 0 h 424180"/>
                <a:gd name="T20" fmla="*/ 0 w 390271"/>
                <a:gd name="T21" fmla="*/ 0 h 424180"/>
                <a:gd name="T22" fmla="*/ 0 w 390271"/>
                <a:gd name="T23" fmla="*/ 0 h 424180"/>
                <a:gd name="T24" fmla="*/ 0 w 390271"/>
                <a:gd name="T25" fmla="*/ 0 h 424180"/>
                <a:gd name="T26" fmla="*/ 0 w 390271"/>
                <a:gd name="T27" fmla="*/ 0 h 424180"/>
                <a:gd name="T28" fmla="*/ 0 w 390271"/>
                <a:gd name="T29" fmla="*/ 0 h 424180"/>
                <a:gd name="T30" fmla="*/ 0 w 390271"/>
                <a:gd name="T31" fmla="*/ 0 h 424180"/>
                <a:gd name="T32" fmla="*/ 0 w 390271"/>
                <a:gd name="T33" fmla="*/ 0 h 424180"/>
                <a:gd name="T34" fmla="*/ 0 w 390271"/>
                <a:gd name="T35" fmla="*/ 0 h 424180"/>
                <a:gd name="T36" fmla="*/ 0 w 390271"/>
                <a:gd name="T37" fmla="*/ 0 h 424180"/>
                <a:gd name="T38" fmla="*/ 0 w 390271"/>
                <a:gd name="T39" fmla="*/ 0 h 424180"/>
                <a:gd name="T40" fmla="*/ 0 w 390271"/>
                <a:gd name="T41" fmla="*/ 0 h 42418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0271"/>
                <a:gd name="T64" fmla="*/ 0 h 424180"/>
                <a:gd name="T65" fmla="*/ 390271 w 390271"/>
                <a:gd name="T66" fmla="*/ 424180 h 42418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0271" h="424180">
                  <a:moveTo>
                    <a:pt x="214554" y="0"/>
                  </a:moveTo>
                  <a:cubicBezTo>
                    <a:pt x="278676" y="0"/>
                    <a:pt x="314439" y="16650"/>
                    <a:pt x="337871" y="33287"/>
                  </a:cubicBezTo>
                  <a:cubicBezTo>
                    <a:pt x="374244" y="59182"/>
                    <a:pt x="383489" y="85077"/>
                    <a:pt x="390271" y="101727"/>
                  </a:cubicBezTo>
                  <a:lnTo>
                    <a:pt x="284226" y="128854"/>
                  </a:lnTo>
                  <a:cubicBezTo>
                    <a:pt x="281762" y="119609"/>
                    <a:pt x="279298" y="111595"/>
                    <a:pt x="265722" y="102336"/>
                  </a:cubicBezTo>
                  <a:cubicBezTo>
                    <a:pt x="249085" y="91249"/>
                    <a:pt x="232435" y="89395"/>
                    <a:pt x="221958" y="89395"/>
                  </a:cubicBezTo>
                  <a:cubicBezTo>
                    <a:pt x="188659" y="89395"/>
                    <a:pt x="181877" y="106655"/>
                    <a:pt x="181877" y="116522"/>
                  </a:cubicBezTo>
                  <a:cubicBezTo>
                    <a:pt x="181877" y="130696"/>
                    <a:pt x="196063" y="139332"/>
                    <a:pt x="219494" y="147345"/>
                  </a:cubicBezTo>
                  <a:lnTo>
                    <a:pt x="289776" y="172009"/>
                  </a:lnTo>
                  <a:cubicBezTo>
                    <a:pt x="332930" y="187427"/>
                    <a:pt x="373621" y="224422"/>
                    <a:pt x="373621" y="281140"/>
                  </a:cubicBezTo>
                  <a:cubicBezTo>
                    <a:pt x="373621" y="353276"/>
                    <a:pt x="316281" y="424180"/>
                    <a:pt x="192367" y="424180"/>
                  </a:cubicBezTo>
                  <a:cubicBezTo>
                    <a:pt x="152286" y="424180"/>
                    <a:pt x="98654" y="416776"/>
                    <a:pt x="53645" y="384099"/>
                  </a:cubicBezTo>
                  <a:cubicBezTo>
                    <a:pt x="19114" y="358813"/>
                    <a:pt x="8014" y="329844"/>
                    <a:pt x="0" y="309499"/>
                  </a:cubicBezTo>
                  <a:lnTo>
                    <a:pt x="118377" y="286067"/>
                  </a:lnTo>
                  <a:cubicBezTo>
                    <a:pt x="123927" y="300253"/>
                    <a:pt x="136258" y="329844"/>
                    <a:pt x="194208" y="329844"/>
                  </a:cubicBezTo>
                  <a:cubicBezTo>
                    <a:pt x="232435" y="329844"/>
                    <a:pt x="242303" y="313195"/>
                    <a:pt x="242303" y="299631"/>
                  </a:cubicBezTo>
                  <a:cubicBezTo>
                    <a:pt x="242303" y="283604"/>
                    <a:pt x="228117" y="276822"/>
                    <a:pt x="198527" y="266344"/>
                  </a:cubicBezTo>
                  <a:lnTo>
                    <a:pt x="154749" y="250304"/>
                  </a:lnTo>
                  <a:cubicBezTo>
                    <a:pt x="99263" y="229349"/>
                    <a:pt x="73368" y="211468"/>
                    <a:pt x="59195" y="180645"/>
                  </a:cubicBezTo>
                  <a:cubicBezTo>
                    <a:pt x="51181" y="163385"/>
                    <a:pt x="49327" y="146114"/>
                    <a:pt x="49327" y="133782"/>
                  </a:cubicBezTo>
                  <a:cubicBezTo>
                    <a:pt x="49327" y="94323"/>
                    <a:pt x="70295" y="0"/>
                    <a:pt x="214554"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11" name="Rectangle 10">
              <a:extLst>
                <a:ext uri="{FF2B5EF4-FFF2-40B4-BE49-F238E27FC236}">
                  <a16:creationId xmlns:a16="http://schemas.microsoft.com/office/drawing/2014/main" id="{B1236F9D-C8DB-414A-9A5E-8EA2B0B0C4EC}"/>
                </a:ext>
              </a:extLst>
            </p:cNvPr>
            <p:cNvSpPr>
              <a:spLocks noChangeArrowheads="1"/>
            </p:cNvSpPr>
            <p:nvPr/>
          </p:nvSpPr>
          <p:spPr bwMode="auto">
            <a:xfrm>
              <a:off x="7318" y="9464"/>
              <a:ext cx="14347" cy="2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upright="1"/>
            <a:lstStyle/>
            <a:p>
              <a:pPr>
                <a:lnSpc>
                  <a:spcPct val="115000"/>
                </a:lnSpc>
                <a:defRPr/>
              </a:pPr>
              <a:r>
                <a:rPr lang="en-US" sz="600" b="1" i="1">
                  <a:solidFill>
                    <a:srgbClr val="002B54"/>
                  </a:solidFill>
                  <a:latin typeface="Franklin Gothic Book"/>
                  <a:ea typeface="Franklin Gothic"/>
                  <a:cs typeface="Franklin Gothic"/>
                </a:rPr>
                <a:t>Your access to healthcare</a:t>
              </a:r>
              <a:endParaRPr lang="en-US" sz="825">
                <a:solidFill>
                  <a:prstClr val="black"/>
                </a:solidFill>
                <a:latin typeface="Calibri"/>
                <a:ea typeface="Calibri"/>
                <a:cs typeface="Times New Roman"/>
              </a:endParaRPr>
            </a:p>
          </p:txBody>
        </p:sp>
        <p:sp>
          <p:nvSpPr>
            <p:cNvPr id="47115" name="Shape 583">
              <a:extLst>
                <a:ext uri="{FF2B5EF4-FFF2-40B4-BE49-F238E27FC236}">
                  <a16:creationId xmlns:a16="http://schemas.microsoft.com/office/drawing/2014/main" id="{E0CDCDDE-F862-4B33-9D01-F30B3F95EBAF}"/>
                </a:ext>
              </a:extLst>
            </p:cNvPr>
            <p:cNvSpPr>
              <a:spLocks/>
            </p:cNvSpPr>
            <p:nvPr/>
          </p:nvSpPr>
          <p:spPr bwMode="auto">
            <a:xfrm>
              <a:off x="3619" y="2381"/>
              <a:ext cx="2220" cy="2220"/>
            </a:xfrm>
            <a:custGeom>
              <a:avLst/>
              <a:gdLst>
                <a:gd name="T0" fmla="*/ 0 w 222085"/>
                <a:gd name="T1" fmla="*/ 0 h 222085"/>
                <a:gd name="T2" fmla="*/ 0 w 222085"/>
                <a:gd name="T3" fmla="*/ 0 h 222085"/>
                <a:gd name="T4" fmla="*/ 0 w 222085"/>
                <a:gd name="T5" fmla="*/ 0 h 222085"/>
                <a:gd name="T6" fmla="*/ 0 w 222085"/>
                <a:gd name="T7" fmla="*/ 0 h 222085"/>
                <a:gd name="T8" fmla="*/ 0 w 222085"/>
                <a:gd name="T9" fmla="*/ 0 h 222085"/>
                <a:gd name="T10" fmla="*/ 0 60000 65536"/>
                <a:gd name="T11" fmla="*/ 0 60000 65536"/>
                <a:gd name="T12" fmla="*/ 0 60000 65536"/>
                <a:gd name="T13" fmla="*/ 0 60000 65536"/>
                <a:gd name="T14" fmla="*/ 0 60000 65536"/>
                <a:gd name="T15" fmla="*/ 0 w 222085"/>
                <a:gd name="T16" fmla="*/ 0 h 222085"/>
                <a:gd name="T17" fmla="*/ 222085 w 222085"/>
                <a:gd name="T18" fmla="*/ 222085 h 222085"/>
              </a:gdLst>
              <a:ahLst/>
              <a:cxnLst>
                <a:cxn ang="T10">
                  <a:pos x="T0" y="T1"/>
                </a:cxn>
                <a:cxn ang="T11">
                  <a:pos x="T2" y="T3"/>
                </a:cxn>
                <a:cxn ang="T12">
                  <a:pos x="T4" y="T5"/>
                </a:cxn>
                <a:cxn ang="T13">
                  <a:pos x="T6" y="T7"/>
                </a:cxn>
                <a:cxn ang="T14">
                  <a:pos x="T8" y="T9"/>
                </a:cxn>
              </a:cxnLst>
              <a:rect l="T15" t="T16" r="T17" b="T18"/>
              <a:pathLst>
                <a:path w="222085" h="222085">
                  <a:moveTo>
                    <a:pt x="111049" y="0"/>
                  </a:moveTo>
                  <a:cubicBezTo>
                    <a:pt x="172364" y="0"/>
                    <a:pt x="222085" y="49720"/>
                    <a:pt x="222085" y="111049"/>
                  </a:cubicBezTo>
                  <a:cubicBezTo>
                    <a:pt x="222085" y="172377"/>
                    <a:pt x="172364" y="222085"/>
                    <a:pt x="111049" y="222085"/>
                  </a:cubicBezTo>
                  <a:cubicBezTo>
                    <a:pt x="49708" y="222085"/>
                    <a:pt x="0" y="172377"/>
                    <a:pt x="0" y="111049"/>
                  </a:cubicBezTo>
                  <a:cubicBezTo>
                    <a:pt x="0" y="49720"/>
                    <a:pt x="49708" y="0"/>
                    <a:pt x="111049"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47116" name="Shape 584">
              <a:extLst>
                <a:ext uri="{FF2B5EF4-FFF2-40B4-BE49-F238E27FC236}">
                  <a16:creationId xmlns:a16="http://schemas.microsoft.com/office/drawing/2014/main" id="{304F0F6B-8342-412A-BCF7-BBB528CFF12C}"/>
                </a:ext>
              </a:extLst>
            </p:cNvPr>
            <p:cNvSpPr>
              <a:spLocks/>
            </p:cNvSpPr>
            <p:nvPr/>
          </p:nvSpPr>
          <p:spPr bwMode="auto">
            <a:xfrm>
              <a:off x="2952" y="0"/>
              <a:ext cx="5973" cy="5753"/>
            </a:xfrm>
            <a:custGeom>
              <a:avLst/>
              <a:gdLst>
                <a:gd name="T0" fmla="*/ 0 w 597421"/>
                <a:gd name="T1" fmla="*/ 0 h 575450"/>
                <a:gd name="T2" fmla="*/ 0 w 597421"/>
                <a:gd name="T3" fmla="*/ 0 h 575450"/>
                <a:gd name="T4" fmla="*/ 0 w 597421"/>
                <a:gd name="T5" fmla="*/ 0 h 575450"/>
                <a:gd name="T6" fmla="*/ 0 w 597421"/>
                <a:gd name="T7" fmla="*/ 0 h 575450"/>
                <a:gd name="T8" fmla="*/ 0 w 597421"/>
                <a:gd name="T9" fmla="*/ 0 h 575450"/>
                <a:gd name="T10" fmla="*/ 0 60000 65536"/>
                <a:gd name="T11" fmla="*/ 0 60000 65536"/>
                <a:gd name="T12" fmla="*/ 0 60000 65536"/>
                <a:gd name="T13" fmla="*/ 0 60000 65536"/>
                <a:gd name="T14" fmla="*/ 0 60000 65536"/>
                <a:gd name="T15" fmla="*/ 0 w 597421"/>
                <a:gd name="T16" fmla="*/ 0 h 575450"/>
                <a:gd name="T17" fmla="*/ 597421 w 597421"/>
                <a:gd name="T18" fmla="*/ 575450 h 575450"/>
              </a:gdLst>
              <a:ahLst/>
              <a:cxnLst>
                <a:cxn ang="T10">
                  <a:pos x="T0" y="T1"/>
                </a:cxn>
                <a:cxn ang="T11">
                  <a:pos x="T2" y="T3"/>
                </a:cxn>
                <a:cxn ang="T12">
                  <a:pos x="T4" y="T5"/>
                </a:cxn>
                <a:cxn ang="T13">
                  <a:pos x="T6" y="T7"/>
                </a:cxn>
                <a:cxn ang="T14">
                  <a:pos x="T8" y="T9"/>
                </a:cxn>
              </a:cxnLst>
              <a:rect l="T15" t="T16" r="T17" b="T18"/>
              <a:pathLst>
                <a:path w="597421" h="575450">
                  <a:moveTo>
                    <a:pt x="542963" y="0"/>
                  </a:moveTo>
                  <a:cubicBezTo>
                    <a:pt x="542963" y="0"/>
                    <a:pt x="597421" y="186157"/>
                    <a:pt x="571564" y="282372"/>
                  </a:cubicBezTo>
                  <a:cubicBezTo>
                    <a:pt x="547346" y="372585"/>
                    <a:pt x="342995" y="571775"/>
                    <a:pt x="58037" y="561883"/>
                  </a:cubicBezTo>
                  <a:cubicBezTo>
                    <a:pt x="39040" y="561223"/>
                    <a:pt x="19684" y="559634"/>
                    <a:pt x="0" y="557022"/>
                  </a:cubicBezTo>
                  <a:cubicBezTo>
                    <a:pt x="0" y="557022"/>
                    <a:pt x="385597" y="575450"/>
                    <a:pt x="542963"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47117" name="Shape 585">
              <a:extLst>
                <a:ext uri="{FF2B5EF4-FFF2-40B4-BE49-F238E27FC236}">
                  <a16:creationId xmlns:a16="http://schemas.microsoft.com/office/drawing/2014/main" id="{851C9A7F-9D59-4F2A-880D-E445441C339F}"/>
                </a:ext>
              </a:extLst>
            </p:cNvPr>
            <p:cNvSpPr>
              <a:spLocks/>
            </p:cNvSpPr>
            <p:nvPr/>
          </p:nvSpPr>
          <p:spPr bwMode="auto">
            <a:xfrm>
              <a:off x="0" y="4286"/>
              <a:ext cx="8033" cy="3249"/>
            </a:xfrm>
            <a:custGeom>
              <a:avLst/>
              <a:gdLst>
                <a:gd name="T0" fmla="*/ 0 w 803490"/>
                <a:gd name="T1" fmla="*/ 0 h 324933"/>
                <a:gd name="T2" fmla="*/ 0 w 803490"/>
                <a:gd name="T3" fmla="*/ 0 h 324933"/>
                <a:gd name="T4" fmla="*/ 0 w 803490"/>
                <a:gd name="T5" fmla="*/ 0 h 324933"/>
                <a:gd name="T6" fmla="*/ 0 w 803490"/>
                <a:gd name="T7" fmla="*/ 0 h 324933"/>
                <a:gd name="T8" fmla="*/ 0 w 803490"/>
                <a:gd name="T9" fmla="*/ 0 h 324933"/>
                <a:gd name="T10" fmla="*/ 0 w 803490"/>
                <a:gd name="T11" fmla="*/ 0 h 324933"/>
                <a:gd name="T12" fmla="*/ 0 w 803490"/>
                <a:gd name="T13" fmla="*/ 0 h 324933"/>
                <a:gd name="T14" fmla="*/ 0 60000 65536"/>
                <a:gd name="T15" fmla="*/ 0 60000 65536"/>
                <a:gd name="T16" fmla="*/ 0 60000 65536"/>
                <a:gd name="T17" fmla="*/ 0 60000 65536"/>
                <a:gd name="T18" fmla="*/ 0 60000 65536"/>
                <a:gd name="T19" fmla="*/ 0 60000 65536"/>
                <a:gd name="T20" fmla="*/ 0 60000 65536"/>
                <a:gd name="T21" fmla="*/ 0 w 803490"/>
                <a:gd name="T22" fmla="*/ 0 h 324933"/>
                <a:gd name="T23" fmla="*/ 803490 w 803490"/>
                <a:gd name="T24" fmla="*/ 324933 h 3249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3490" h="324933">
                  <a:moveTo>
                    <a:pt x="803490" y="0"/>
                  </a:moveTo>
                  <a:cubicBezTo>
                    <a:pt x="803490" y="0"/>
                    <a:pt x="737711" y="290784"/>
                    <a:pt x="512048" y="288194"/>
                  </a:cubicBezTo>
                  <a:cubicBezTo>
                    <a:pt x="497004" y="288021"/>
                    <a:pt x="481249" y="286545"/>
                    <a:pt x="464755" y="283591"/>
                  </a:cubicBezTo>
                  <a:cubicBezTo>
                    <a:pt x="217367" y="239276"/>
                    <a:pt x="25354" y="32262"/>
                    <a:pt x="2319" y="6558"/>
                  </a:cubicBezTo>
                  <a:lnTo>
                    <a:pt x="0" y="3938"/>
                  </a:lnTo>
                  <a:lnTo>
                    <a:pt x="4479" y="7701"/>
                  </a:lnTo>
                  <a:cubicBezTo>
                    <a:pt x="48832" y="44077"/>
                    <a:pt x="415775" y="324933"/>
                    <a:pt x="803490" y="0"/>
                  </a:cubicBezTo>
                  <a:close/>
                </a:path>
              </a:pathLst>
            </a:custGeom>
            <a:solidFill>
              <a:srgbClr val="25BCD6"/>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47118" name="Shape 586">
              <a:extLst>
                <a:ext uri="{FF2B5EF4-FFF2-40B4-BE49-F238E27FC236}">
                  <a16:creationId xmlns:a16="http://schemas.microsoft.com/office/drawing/2014/main" id="{DD42FCC9-09C8-4AFE-9215-9F5E6EC05E5C}"/>
                </a:ext>
              </a:extLst>
            </p:cNvPr>
            <p:cNvSpPr>
              <a:spLocks/>
            </p:cNvSpPr>
            <p:nvPr/>
          </p:nvSpPr>
          <p:spPr bwMode="auto">
            <a:xfrm>
              <a:off x="3524" y="7048"/>
              <a:ext cx="3013" cy="2961"/>
            </a:xfrm>
            <a:custGeom>
              <a:avLst/>
              <a:gdLst>
                <a:gd name="T0" fmla="*/ 0 w 301409"/>
                <a:gd name="T1" fmla="*/ 0 h 296113"/>
                <a:gd name="T2" fmla="*/ 0 w 301409"/>
                <a:gd name="T3" fmla="*/ 0 h 296113"/>
                <a:gd name="T4" fmla="*/ 0 w 301409"/>
                <a:gd name="T5" fmla="*/ 0 h 296113"/>
                <a:gd name="T6" fmla="*/ 0 w 301409"/>
                <a:gd name="T7" fmla="*/ 0 h 296113"/>
                <a:gd name="T8" fmla="*/ 0 60000 65536"/>
                <a:gd name="T9" fmla="*/ 0 60000 65536"/>
                <a:gd name="T10" fmla="*/ 0 60000 65536"/>
                <a:gd name="T11" fmla="*/ 0 60000 65536"/>
                <a:gd name="T12" fmla="*/ 0 w 301409"/>
                <a:gd name="T13" fmla="*/ 0 h 296113"/>
                <a:gd name="T14" fmla="*/ 301409 w 301409"/>
                <a:gd name="T15" fmla="*/ 296113 h 296113"/>
              </a:gdLst>
              <a:ahLst/>
              <a:cxnLst>
                <a:cxn ang="T8">
                  <a:pos x="T0" y="T1"/>
                </a:cxn>
                <a:cxn ang="T9">
                  <a:pos x="T2" y="T3"/>
                </a:cxn>
                <a:cxn ang="T10">
                  <a:pos x="T4" y="T5"/>
                </a:cxn>
                <a:cxn ang="T11">
                  <a:pos x="T6" y="T7"/>
                </a:cxn>
              </a:cxnLst>
              <a:rect l="T12" t="T13" r="T14" b="T15"/>
              <a:pathLst>
                <a:path w="301409" h="296113">
                  <a:moveTo>
                    <a:pt x="0" y="0"/>
                  </a:moveTo>
                  <a:cubicBezTo>
                    <a:pt x="0" y="0"/>
                    <a:pt x="206235" y="100470"/>
                    <a:pt x="301409" y="5283"/>
                  </a:cubicBezTo>
                  <a:cubicBezTo>
                    <a:pt x="301409" y="5283"/>
                    <a:pt x="211518" y="195643"/>
                    <a:pt x="185077" y="296113"/>
                  </a:cubicBezTo>
                  <a:cubicBezTo>
                    <a:pt x="185077" y="296113"/>
                    <a:pt x="137477" y="148069"/>
                    <a:pt x="0"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grpSp>
      <p:pic>
        <p:nvPicPr>
          <p:cNvPr id="47109" name="Picture 1">
            <a:extLst>
              <a:ext uri="{FF2B5EF4-FFF2-40B4-BE49-F238E27FC236}">
                <a16:creationId xmlns:a16="http://schemas.microsoft.com/office/drawing/2014/main" id="{34914C54-6E58-4D60-A069-9E0AE6211C4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4456" y="257627"/>
            <a:ext cx="1362645" cy="944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754631-4B20-4848-B40D-94260E8381B7}"/>
              </a:ext>
            </a:extLst>
          </p:cNvPr>
          <p:cNvSpPr>
            <a:spLocks noGrp="1"/>
          </p:cNvSpPr>
          <p:nvPr>
            <p:ph idx="1"/>
          </p:nvPr>
        </p:nvSpPr>
        <p:spPr>
          <a:xfrm>
            <a:off x="4663439" y="1219200"/>
            <a:ext cx="7303408" cy="5725792"/>
          </a:xfrm>
        </p:spPr>
        <p:txBody>
          <a:bodyPr vert="horz" lIns="91440" tIns="45720" rIns="91440" bIns="45720" rtlCol="0" anchor="t">
            <a:normAutofit lnSpcReduction="10000"/>
          </a:bodyPr>
          <a:lstStyle/>
          <a:p>
            <a:pPr marL="0" indent="0" algn="ctr">
              <a:buNone/>
            </a:pPr>
            <a:r>
              <a:rPr lang="en-US" b="1"/>
              <a:t>Use of standard processes (see flyer)</a:t>
            </a:r>
            <a:endParaRPr lang="en-US"/>
          </a:p>
          <a:p>
            <a:r>
              <a:rPr lang="en-US">
                <a:ea typeface="+mn-lt"/>
                <a:cs typeface="+mn-lt"/>
              </a:rPr>
              <a:t>LEAP Secretariat share LEAP Household lists with NHIA</a:t>
            </a:r>
          </a:p>
          <a:p>
            <a:r>
              <a:rPr lang="en-US">
                <a:ea typeface="+mn-lt"/>
                <a:cs typeface="+mn-lt"/>
              </a:rPr>
              <a:t>NHIA sets targets and best approaches for enrolment for Regional and District Offices </a:t>
            </a:r>
          </a:p>
          <a:p>
            <a:r>
              <a:rPr lang="en-US">
                <a:ea typeface="+mn-lt"/>
                <a:cs typeface="+mn-lt"/>
              </a:rPr>
              <a:t>CHOs during LEAP home visits record NHIA status of all members and refer to DSWO for support with registration/renewal</a:t>
            </a:r>
          </a:p>
          <a:p>
            <a:r>
              <a:rPr lang="en-US">
                <a:ea typeface="+mn-lt"/>
                <a:cs typeface="+mn-lt"/>
              </a:rPr>
              <a:t>Simplified Renewal – knowing expired card number is enough for NHIA to renew</a:t>
            </a:r>
          </a:p>
          <a:p>
            <a:r>
              <a:rPr lang="en-US">
                <a:ea typeface="+mn-lt"/>
                <a:cs typeface="+mn-lt"/>
              </a:rPr>
              <a:t>Reclassification of LEAP households that have NHIS cards but are classified under a different category have improved and still ongoing.</a:t>
            </a:r>
            <a:endParaRPr lang="en-US"/>
          </a:p>
        </p:txBody>
      </p:sp>
      <p:graphicFrame>
        <p:nvGraphicFramePr>
          <p:cNvPr id="6" name="Object 5">
            <a:extLst>
              <a:ext uri="{FF2B5EF4-FFF2-40B4-BE49-F238E27FC236}">
                <a16:creationId xmlns:a16="http://schemas.microsoft.com/office/drawing/2014/main" id="{A31953B1-F686-4432-87C4-7B5FC1BE83E6}"/>
              </a:ext>
            </a:extLst>
          </p:cNvPr>
          <p:cNvGraphicFramePr>
            <a:graphicFrameLocks noChangeAspect="1"/>
          </p:cNvGraphicFramePr>
          <p:nvPr/>
        </p:nvGraphicFramePr>
        <p:xfrm>
          <a:off x="0" y="128588"/>
          <a:ext cx="4664075" cy="6600825"/>
        </p:xfrm>
        <a:graphic>
          <a:graphicData uri="http://schemas.openxmlformats.org/presentationml/2006/ole">
            <mc:AlternateContent xmlns:mc="http://schemas.openxmlformats.org/markup-compatibility/2006">
              <mc:Choice xmlns:v="urn:schemas-microsoft-com:vml" Requires="v">
                <p:oleObj spid="_x0000_s43056" name="Acrobat Document" r:id="rId3" imgW="3777942" imgH="5346481" progId="AcroExch.Document.11">
                  <p:embed/>
                </p:oleObj>
              </mc:Choice>
              <mc:Fallback>
                <p:oleObj name="Acrobat Document" r:id="rId3" imgW="3777942" imgH="5346481" progId="AcroExch.Document.11">
                  <p:embed/>
                  <p:pic>
                    <p:nvPicPr>
                      <p:cNvPr id="6" name="Object 5">
                        <a:extLst>
                          <a:ext uri="{FF2B5EF4-FFF2-40B4-BE49-F238E27FC236}">
                            <a16:creationId xmlns:a16="http://schemas.microsoft.com/office/drawing/2014/main" id="{A31953B1-F686-4432-87C4-7B5FC1BE83E6}"/>
                          </a:ext>
                        </a:extLst>
                      </p:cNvPr>
                      <p:cNvPicPr/>
                      <p:nvPr/>
                    </p:nvPicPr>
                    <p:blipFill>
                      <a:blip r:embed="rId4"/>
                      <a:stretch>
                        <a:fillRect/>
                      </a:stretch>
                    </p:blipFill>
                    <p:spPr>
                      <a:xfrm>
                        <a:off x="0" y="128588"/>
                        <a:ext cx="4664075" cy="6600825"/>
                      </a:xfrm>
                      <a:prstGeom prst="rect">
                        <a:avLst/>
                      </a:prstGeom>
                    </p:spPr>
                  </p:pic>
                </p:oleObj>
              </mc:Fallback>
            </mc:AlternateContent>
          </a:graphicData>
        </a:graphic>
      </p:graphicFrame>
      <p:sp>
        <p:nvSpPr>
          <p:cNvPr id="7" name="Title 1">
            <a:extLst>
              <a:ext uri="{FF2B5EF4-FFF2-40B4-BE49-F238E27FC236}">
                <a16:creationId xmlns:a16="http://schemas.microsoft.com/office/drawing/2014/main" id="{6E72F558-E327-49F3-A94A-61C9E8C47052}"/>
              </a:ext>
            </a:extLst>
          </p:cNvPr>
          <p:cNvSpPr txBox="1">
            <a:spLocks/>
          </p:cNvSpPr>
          <p:nvPr/>
        </p:nvSpPr>
        <p:spPr bwMode="auto">
          <a:xfrm>
            <a:off x="5312229" y="347036"/>
            <a:ext cx="6071552" cy="708878"/>
          </a:xfrm>
          <a:prstGeom prst="rect">
            <a:avLst/>
          </a:prstGeom>
          <a:solidFill>
            <a:srgbClr val="002B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pPr>
            <a:r>
              <a:rPr lang="en-US" b="1">
                <a:solidFill>
                  <a:schemeClr val="bg1"/>
                </a:solidFill>
              </a:rPr>
              <a:t>Strengthening LEAP-NHIS Linkage</a:t>
            </a:r>
            <a:endParaRPr lang="en-US" altLang="ko-KR" b="1">
              <a:solidFill>
                <a:schemeClr val="bg1"/>
              </a:solidFill>
            </a:endParaRPr>
          </a:p>
        </p:txBody>
      </p:sp>
    </p:spTree>
    <p:extLst>
      <p:ext uri="{BB962C8B-B14F-4D97-AF65-F5344CB8AC3E}">
        <p14:creationId xmlns:p14="http://schemas.microsoft.com/office/powerpoint/2010/main" val="323769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p:cNvGrpSpPr>
          <p:nvPr/>
        </p:nvGrpSpPr>
        <p:grpSpPr bwMode="auto">
          <a:xfrm>
            <a:off x="9628096" y="259083"/>
            <a:ext cx="1807742" cy="662384"/>
            <a:chOff x="0" y="0"/>
            <a:chExt cx="21665" cy="11755"/>
          </a:xfrm>
        </p:grpSpPr>
        <p:sp>
          <p:nvSpPr>
            <p:cNvPr id="6" name="Shape 578"/>
            <p:cNvSpPr>
              <a:spLocks/>
            </p:cNvSpPr>
            <p:nvPr/>
          </p:nvSpPr>
          <p:spPr bwMode="auto">
            <a:xfrm>
              <a:off x="7524" y="5334"/>
              <a:ext cx="4167" cy="4111"/>
            </a:xfrm>
            <a:custGeom>
              <a:avLst/>
              <a:gdLst>
                <a:gd name="T0" fmla="*/ 68440 w 416789"/>
                <a:gd name="T1" fmla="*/ 0 h 411226"/>
                <a:gd name="T2" fmla="*/ 179413 w 416789"/>
                <a:gd name="T3" fmla="*/ 0 h 411226"/>
                <a:gd name="T4" fmla="*/ 224422 w 416789"/>
                <a:gd name="T5" fmla="*/ 94945 h 411226"/>
                <a:gd name="T6" fmla="*/ 285458 w 416789"/>
                <a:gd name="T7" fmla="*/ 241681 h 411226"/>
                <a:gd name="T8" fmla="*/ 284226 w 416789"/>
                <a:gd name="T9" fmla="*/ 223177 h 411226"/>
                <a:gd name="T10" fmla="*/ 292862 w 416789"/>
                <a:gd name="T11" fmla="*/ 155982 h 411226"/>
                <a:gd name="T12" fmla="*/ 318757 w 416789"/>
                <a:gd name="T13" fmla="*/ 0 h 411226"/>
                <a:gd name="T14" fmla="*/ 416789 w 416789"/>
                <a:gd name="T15" fmla="*/ 0 h 411226"/>
                <a:gd name="T16" fmla="*/ 348348 w 416789"/>
                <a:gd name="T17" fmla="*/ 411226 h 411226"/>
                <a:gd name="T18" fmla="*/ 257099 w 416789"/>
                <a:gd name="T19" fmla="*/ 411226 h 411226"/>
                <a:gd name="T20" fmla="*/ 178181 w 416789"/>
                <a:gd name="T21" fmla="*/ 253390 h 411226"/>
                <a:gd name="T22" fmla="*/ 137490 w 416789"/>
                <a:gd name="T23" fmla="*/ 151054 h 411226"/>
                <a:gd name="T24" fmla="*/ 133795 w 416789"/>
                <a:gd name="T25" fmla="*/ 209614 h 411226"/>
                <a:gd name="T26" fmla="*/ 99886 w 416789"/>
                <a:gd name="T27" fmla="*/ 411226 h 411226"/>
                <a:gd name="T28" fmla="*/ 0 w 416789"/>
                <a:gd name="T29" fmla="*/ 411226 h 411226"/>
                <a:gd name="T30" fmla="*/ 68440 w 416789"/>
                <a:gd name="T31" fmla="*/ 0 h 411226"/>
                <a:gd name="T32" fmla="*/ 0 w 416789"/>
                <a:gd name="T33" fmla="*/ 0 h 411226"/>
                <a:gd name="T34" fmla="*/ 416789 w 416789"/>
                <a:gd name="T35" fmla="*/ 411226 h 411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T32" t="T33" r="T34" b="T35"/>
              <a:pathLst>
                <a:path w="416789" h="411226">
                  <a:moveTo>
                    <a:pt x="68440" y="0"/>
                  </a:moveTo>
                  <a:lnTo>
                    <a:pt x="179413" y="0"/>
                  </a:lnTo>
                  <a:lnTo>
                    <a:pt x="224422" y="94945"/>
                  </a:lnTo>
                  <a:cubicBezTo>
                    <a:pt x="246621" y="142418"/>
                    <a:pt x="274358" y="202832"/>
                    <a:pt x="285458" y="241681"/>
                  </a:cubicBezTo>
                  <a:cubicBezTo>
                    <a:pt x="284848" y="235509"/>
                    <a:pt x="284226" y="228727"/>
                    <a:pt x="284226" y="223177"/>
                  </a:cubicBezTo>
                  <a:cubicBezTo>
                    <a:pt x="284226" y="206540"/>
                    <a:pt x="289776" y="173241"/>
                    <a:pt x="292862" y="155982"/>
                  </a:cubicBezTo>
                  <a:lnTo>
                    <a:pt x="318757" y="0"/>
                  </a:lnTo>
                  <a:lnTo>
                    <a:pt x="416789" y="0"/>
                  </a:lnTo>
                  <a:lnTo>
                    <a:pt x="348348" y="411226"/>
                  </a:lnTo>
                  <a:lnTo>
                    <a:pt x="257099" y="411226"/>
                  </a:lnTo>
                  <a:lnTo>
                    <a:pt x="178181" y="253390"/>
                  </a:lnTo>
                  <a:cubicBezTo>
                    <a:pt x="163386" y="223177"/>
                    <a:pt x="144894" y="182487"/>
                    <a:pt x="137490" y="151054"/>
                  </a:cubicBezTo>
                  <a:cubicBezTo>
                    <a:pt x="138722" y="160909"/>
                    <a:pt x="139344" y="174473"/>
                    <a:pt x="133795" y="209614"/>
                  </a:cubicBezTo>
                  <a:lnTo>
                    <a:pt x="99886" y="411226"/>
                  </a:lnTo>
                  <a:lnTo>
                    <a:pt x="0" y="411226"/>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algn="ctr" defTabSz="457200" eaLnBrk="0" fontAlgn="base" hangingPunct="0">
                <a:spcBef>
                  <a:spcPct val="0"/>
                </a:spcBef>
                <a:spcAft>
                  <a:spcPct val="0"/>
                </a:spcAft>
              </a:pPr>
              <a:endParaRPr lang="en-US">
                <a:solidFill>
                  <a:prstClr val="black"/>
                </a:solidFill>
                <a:latin typeface="Arial" charset="0"/>
              </a:endParaRPr>
            </a:p>
          </p:txBody>
        </p:sp>
        <p:sp>
          <p:nvSpPr>
            <p:cNvPr id="7" name="Shape 579"/>
            <p:cNvSpPr>
              <a:spLocks/>
            </p:cNvSpPr>
            <p:nvPr/>
          </p:nvSpPr>
          <p:spPr bwMode="auto">
            <a:xfrm>
              <a:off x="11620" y="5334"/>
              <a:ext cx="4136" cy="4112"/>
            </a:xfrm>
            <a:custGeom>
              <a:avLst/>
              <a:gdLst>
                <a:gd name="T0" fmla="*/ 68440 w 413702"/>
                <a:gd name="T1" fmla="*/ 0 h 411238"/>
                <a:gd name="T2" fmla="*/ 187427 w 413702"/>
                <a:gd name="T3" fmla="*/ 0 h 411238"/>
                <a:gd name="T4" fmla="*/ 162154 w 413702"/>
                <a:gd name="T5" fmla="*/ 151676 h 411238"/>
                <a:gd name="T6" fmla="*/ 269431 w 413702"/>
                <a:gd name="T7" fmla="*/ 151676 h 411238"/>
                <a:gd name="T8" fmla="*/ 294704 w 413702"/>
                <a:gd name="T9" fmla="*/ 0 h 411238"/>
                <a:gd name="T10" fmla="*/ 413702 w 413702"/>
                <a:gd name="T11" fmla="*/ 0 h 411238"/>
                <a:gd name="T12" fmla="*/ 345262 w 413702"/>
                <a:gd name="T13" fmla="*/ 411238 h 411238"/>
                <a:gd name="T14" fmla="*/ 225654 w 413702"/>
                <a:gd name="T15" fmla="*/ 411238 h 411238"/>
                <a:gd name="T16" fmla="*/ 253403 w 413702"/>
                <a:gd name="T17" fmla="*/ 245999 h 411238"/>
                <a:gd name="T18" fmla="*/ 146736 w 413702"/>
                <a:gd name="T19" fmla="*/ 245999 h 411238"/>
                <a:gd name="T20" fmla="*/ 118986 w 413702"/>
                <a:gd name="T21" fmla="*/ 411238 h 411238"/>
                <a:gd name="T22" fmla="*/ 0 w 413702"/>
                <a:gd name="T23" fmla="*/ 411238 h 411238"/>
                <a:gd name="T24" fmla="*/ 68440 w 413702"/>
                <a:gd name="T25" fmla="*/ 0 h 411238"/>
                <a:gd name="T26" fmla="*/ 0 w 413702"/>
                <a:gd name="T27" fmla="*/ 0 h 411238"/>
                <a:gd name="T28" fmla="*/ 413702 w 413702"/>
                <a:gd name="T29" fmla="*/ 411238 h 41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T26" t="T27" r="T28" b="T29"/>
              <a:pathLst>
                <a:path w="413702" h="411238">
                  <a:moveTo>
                    <a:pt x="68440" y="0"/>
                  </a:moveTo>
                  <a:lnTo>
                    <a:pt x="187427" y="0"/>
                  </a:lnTo>
                  <a:lnTo>
                    <a:pt x="162154" y="151676"/>
                  </a:lnTo>
                  <a:lnTo>
                    <a:pt x="269431" y="151676"/>
                  </a:lnTo>
                  <a:lnTo>
                    <a:pt x="294704" y="0"/>
                  </a:lnTo>
                  <a:lnTo>
                    <a:pt x="413702" y="0"/>
                  </a:lnTo>
                  <a:lnTo>
                    <a:pt x="345262" y="411238"/>
                  </a:lnTo>
                  <a:lnTo>
                    <a:pt x="225654" y="411238"/>
                  </a:lnTo>
                  <a:lnTo>
                    <a:pt x="253403" y="245999"/>
                  </a:lnTo>
                  <a:lnTo>
                    <a:pt x="146736" y="245999"/>
                  </a:lnTo>
                  <a:lnTo>
                    <a:pt x="118986" y="411238"/>
                  </a:lnTo>
                  <a:lnTo>
                    <a:pt x="0" y="411238"/>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algn="ctr" defTabSz="457200" eaLnBrk="0" fontAlgn="base" hangingPunct="0">
                <a:spcBef>
                  <a:spcPct val="0"/>
                </a:spcBef>
                <a:spcAft>
                  <a:spcPct val="0"/>
                </a:spcAft>
              </a:pPr>
              <a:endParaRPr lang="en-US">
                <a:solidFill>
                  <a:prstClr val="black"/>
                </a:solidFill>
                <a:latin typeface="Arial" charset="0"/>
              </a:endParaRPr>
            </a:p>
          </p:txBody>
        </p:sp>
        <p:sp>
          <p:nvSpPr>
            <p:cNvPr id="8" name="Shape 580"/>
            <p:cNvSpPr>
              <a:spLocks/>
            </p:cNvSpPr>
            <p:nvPr/>
          </p:nvSpPr>
          <p:spPr bwMode="auto">
            <a:xfrm>
              <a:off x="15716" y="5334"/>
              <a:ext cx="1849" cy="4111"/>
            </a:xfrm>
            <a:custGeom>
              <a:avLst/>
              <a:gdLst>
                <a:gd name="T0" fmla="*/ 68428 w 184963"/>
                <a:gd name="T1" fmla="*/ 0 h 411226"/>
                <a:gd name="T2" fmla="*/ 184963 w 184963"/>
                <a:gd name="T3" fmla="*/ 0 h 411226"/>
                <a:gd name="T4" fmla="*/ 116522 w 184963"/>
                <a:gd name="T5" fmla="*/ 411226 h 411226"/>
                <a:gd name="T6" fmla="*/ 0 w 184963"/>
                <a:gd name="T7" fmla="*/ 411226 h 411226"/>
                <a:gd name="T8" fmla="*/ 68428 w 184963"/>
                <a:gd name="T9" fmla="*/ 0 h 411226"/>
                <a:gd name="T10" fmla="*/ 0 w 184963"/>
                <a:gd name="T11" fmla="*/ 0 h 411226"/>
                <a:gd name="T12" fmla="*/ 184963 w 184963"/>
                <a:gd name="T13" fmla="*/ 411226 h 411226"/>
              </a:gdLst>
              <a:ahLst/>
              <a:cxnLst>
                <a:cxn ang="0">
                  <a:pos x="T0" y="T1"/>
                </a:cxn>
                <a:cxn ang="0">
                  <a:pos x="T2" y="T3"/>
                </a:cxn>
                <a:cxn ang="0">
                  <a:pos x="T4" y="T5"/>
                </a:cxn>
                <a:cxn ang="0">
                  <a:pos x="T6" y="T7"/>
                </a:cxn>
                <a:cxn ang="0">
                  <a:pos x="T8" y="T9"/>
                </a:cxn>
              </a:cxnLst>
              <a:rect l="T10" t="T11" r="T12" b="T13"/>
              <a:pathLst>
                <a:path w="184963" h="411226">
                  <a:moveTo>
                    <a:pt x="68428" y="0"/>
                  </a:moveTo>
                  <a:lnTo>
                    <a:pt x="184963" y="0"/>
                  </a:lnTo>
                  <a:lnTo>
                    <a:pt x="116522" y="411226"/>
                  </a:lnTo>
                  <a:lnTo>
                    <a:pt x="0" y="411226"/>
                  </a:lnTo>
                  <a:lnTo>
                    <a:pt x="68428"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algn="ctr" defTabSz="457200" eaLnBrk="0" fontAlgn="base" hangingPunct="0">
                <a:spcBef>
                  <a:spcPct val="0"/>
                </a:spcBef>
                <a:spcAft>
                  <a:spcPct val="0"/>
                </a:spcAft>
              </a:pPr>
              <a:endParaRPr lang="en-US">
                <a:solidFill>
                  <a:prstClr val="black"/>
                </a:solidFill>
                <a:latin typeface="Arial" charset="0"/>
              </a:endParaRPr>
            </a:p>
          </p:txBody>
        </p:sp>
        <p:sp>
          <p:nvSpPr>
            <p:cNvPr id="9" name="Shape 581"/>
            <p:cNvSpPr>
              <a:spLocks/>
            </p:cNvSpPr>
            <p:nvPr/>
          </p:nvSpPr>
          <p:spPr bwMode="auto">
            <a:xfrm>
              <a:off x="17240" y="5238"/>
              <a:ext cx="3902" cy="4242"/>
            </a:xfrm>
            <a:custGeom>
              <a:avLst/>
              <a:gdLst>
                <a:gd name="T0" fmla="*/ 214554 w 390271"/>
                <a:gd name="T1" fmla="*/ 0 h 424180"/>
                <a:gd name="T2" fmla="*/ 337871 w 390271"/>
                <a:gd name="T3" fmla="*/ 33287 h 424180"/>
                <a:gd name="T4" fmla="*/ 390271 w 390271"/>
                <a:gd name="T5" fmla="*/ 101727 h 424180"/>
                <a:gd name="T6" fmla="*/ 284226 w 390271"/>
                <a:gd name="T7" fmla="*/ 128854 h 424180"/>
                <a:gd name="T8" fmla="*/ 265722 w 390271"/>
                <a:gd name="T9" fmla="*/ 102336 h 424180"/>
                <a:gd name="T10" fmla="*/ 221958 w 390271"/>
                <a:gd name="T11" fmla="*/ 89395 h 424180"/>
                <a:gd name="T12" fmla="*/ 181877 w 390271"/>
                <a:gd name="T13" fmla="*/ 116522 h 424180"/>
                <a:gd name="T14" fmla="*/ 219494 w 390271"/>
                <a:gd name="T15" fmla="*/ 147345 h 424180"/>
                <a:gd name="T16" fmla="*/ 289776 w 390271"/>
                <a:gd name="T17" fmla="*/ 172009 h 424180"/>
                <a:gd name="T18" fmla="*/ 373621 w 390271"/>
                <a:gd name="T19" fmla="*/ 281140 h 424180"/>
                <a:gd name="T20" fmla="*/ 192367 w 390271"/>
                <a:gd name="T21" fmla="*/ 424180 h 424180"/>
                <a:gd name="T22" fmla="*/ 53645 w 390271"/>
                <a:gd name="T23" fmla="*/ 384099 h 424180"/>
                <a:gd name="T24" fmla="*/ 0 w 390271"/>
                <a:gd name="T25" fmla="*/ 309499 h 424180"/>
                <a:gd name="T26" fmla="*/ 118377 w 390271"/>
                <a:gd name="T27" fmla="*/ 286067 h 424180"/>
                <a:gd name="T28" fmla="*/ 194208 w 390271"/>
                <a:gd name="T29" fmla="*/ 329844 h 424180"/>
                <a:gd name="T30" fmla="*/ 242303 w 390271"/>
                <a:gd name="T31" fmla="*/ 299631 h 424180"/>
                <a:gd name="T32" fmla="*/ 198527 w 390271"/>
                <a:gd name="T33" fmla="*/ 266344 h 424180"/>
                <a:gd name="T34" fmla="*/ 154749 w 390271"/>
                <a:gd name="T35" fmla="*/ 250304 h 424180"/>
                <a:gd name="T36" fmla="*/ 59195 w 390271"/>
                <a:gd name="T37" fmla="*/ 180645 h 424180"/>
                <a:gd name="T38" fmla="*/ 49327 w 390271"/>
                <a:gd name="T39" fmla="*/ 133782 h 424180"/>
                <a:gd name="T40" fmla="*/ 214554 w 390271"/>
                <a:gd name="T41" fmla="*/ 0 h 424180"/>
                <a:gd name="T42" fmla="*/ 0 w 390271"/>
                <a:gd name="T43" fmla="*/ 0 h 424180"/>
                <a:gd name="T44" fmla="*/ 390271 w 390271"/>
                <a:gd name="T45" fmla="*/ 424180 h 424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T42" t="T43" r="T44" b="T45"/>
              <a:pathLst>
                <a:path w="390271" h="424180">
                  <a:moveTo>
                    <a:pt x="214554" y="0"/>
                  </a:moveTo>
                  <a:cubicBezTo>
                    <a:pt x="278676" y="0"/>
                    <a:pt x="314439" y="16650"/>
                    <a:pt x="337871" y="33287"/>
                  </a:cubicBezTo>
                  <a:cubicBezTo>
                    <a:pt x="374244" y="59182"/>
                    <a:pt x="383489" y="85077"/>
                    <a:pt x="390271" y="101727"/>
                  </a:cubicBezTo>
                  <a:lnTo>
                    <a:pt x="284226" y="128854"/>
                  </a:lnTo>
                  <a:cubicBezTo>
                    <a:pt x="281762" y="119609"/>
                    <a:pt x="279298" y="111595"/>
                    <a:pt x="265722" y="102336"/>
                  </a:cubicBezTo>
                  <a:cubicBezTo>
                    <a:pt x="249085" y="91249"/>
                    <a:pt x="232435" y="89395"/>
                    <a:pt x="221958" y="89395"/>
                  </a:cubicBezTo>
                  <a:cubicBezTo>
                    <a:pt x="188659" y="89395"/>
                    <a:pt x="181877" y="106655"/>
                    <a:pt x="181877" y="116522"/>
                  </a:cubicBezTo>
                  <a:cubicBezTo>
                    <a:pt x="181877" y="130696"/>
                    <a:pt x="196063" y="139332"/>
                    <a:pt x="219494" y="147345"/>
                  </a:cubicBezTo>
                  <a:lnTo>
                    <a:pt x="289776" y="172009"/>
                  </a:lnTo>
                  <a:cubicBezTo>
                    <a:pt x="332930" y="187427"/>
                    <a:pt x="373621" y="224422"/>
                    <a:pt x="373621" y="281140"/>
                  </a:cubicBezTo>
                  <a:cubicBezTo>
                    <a:pt x="373621" y="353276"/>
                    <a:pt x="316281" y="424180"/>
                    <a:pt x="192367" y="424180"/>
                  </a:cubicBezTo>
                  <a:cubicBezTo>
                    <a:pt x="152286" y="424180"/>
                    <a:pt x="98654" y="416776"/>
                    <a:pt x="53645" y="384099"/>
                  </a:cubicBezTo>
                  <a:cubicBezTo>
                    <a:pt x="19114" y="358813"/>
                    <a:pt x="8014" y="329844"/>
                    <a:pt x="0" y="309499"/>
                  </a:cubicBezTo>
                  <a:lnTo>
                    <a:pt x="118377" y="286067"/>
                  </a:lnTo>
                  <a:cubicBezTo>
                    <a:pt x="123927" y="300253"/>
                    <a:pt x="136258" y="329844"/>
                    <a:pt x="194208" y="329844"/>
                  </a:cubicBezTo>
                  <a:cubicBezTo>
                    <a:pt x="232435" y="329844"/>
                    <a:pt x="242303" y="313195"/>
                    <a:pt x="242303" y="299631"/>
                  </a:cubicBezTo>
                  <a:cubicBezTo>
                    <a:pt x="242303" y="283604"/>
                    <a:pt x="228117" y="276822"/>
                    <a:pt x="198527" y="266344"/>
                  </a:cubicBezTo>
                  <a:lnTo>
                    <a:pt x="154749" y="250304"/>
                  </a:lnTo>
                  <a:cubicBezTo>
                    <a:pt x="99263" y="229349"/>
                    <a:pt x="73368" y="211468"/>
                    <a:pt x="59195" y="180645"/>
                  </a:cubicBezTo>
                  <a:cubicBezTo>
                    <a:pt x="51181" y="163385"/>
                    <a:pt x="49327" y="146114"/>
                    <a:pt x="49327" y="133782"/>
                  </a:cubicBezTo>
                  <a:cubicBezTo>
                    <a:pt x="49327" y="94323"/>
                    <a:pt x="70295" y="0"/>
                    <a:pt x="214554"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algn="ctr" defTabSz="457200" eaLnBrk="0" fontAlgn="base" hangingPunct="0">
                <a:spcBef>
                  <a:spcPct val="0"/>
                </a:spcBef>
                <a:spcAft>
                  <a:spcPct val="0"/>
                </a:spcAft>
              </a:pPr>
              <a:endParaRPr lang="en-US">
                <a:solidFill>
                  <a:prstClr val="black"/>
                </a:solidFill>
                <a:latin typeface="Arial" charset="0"/>
              </a:endParaRPr>
            </a:p>
          </p:txBody>
        </p:sp>
        <p:sp>
          <p:nvSpPr>
            <p:cNvPr id="10" name="Rectangle 9"/>
            <p:cNvSpPr>
              <a:spLocks noChangeArrowheads="1"/>
            </p:cNvSpPr>
            <p:nvPr/>
          </p:nvSpPr>
          <p:spPr bwMode="auto">
            <a:xfrm>
              <a:off x="7331" y="9480"/>
              <a:ext cx="14334" cy="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defTabSz="457200" eaLnBrk="0" fontAlgn="base" hangingPunct="0">
                <a:lnSpc>
                  <a:spcPct val="115000"/>
                </a:lnSpc>
              </a:pPr>
              <a:r>
                <a:rPr lang="en-US" sz="800" b="1" i="1">
                  <a:solidFill>
                    <a:srgbClr val="002B54"/>
                  </a:solidFill>
                  <a:latin typeface="Franklin Gothic Book"/>
                  <a:ea typeface="Franklin Gothic"/>
                  <a:cs typeface="Franklin Gothic"/>
                </a:rPr>
                <a:t>Your access to healthcare</a:t>
              </a:r>
              <a:endParaRPr lang="en-US" sz="1100">
                <a:solidFill>
                  <a:prstClr val="black"/>
                </a:solidFill>
                <a:ea typeface="Calibri"/>
                <a:cs typeface="Times New Roman"/>
              </a:endParaRPr>
            </a:p>
          </p:txBody>
        </p:sp>
        <p:sp>
          <p:nvSpPr>
            <p:cNvPr id="11" name="Shape 583"/>
            <p:cNvSpPr>
              <a:spLocks/>
            </p:cNvSpPr>
            <p:nvPr/>
          </p:nvSpPr>
          <p:spPr bwMode="auto">
            <a:xfrm>
              <a:off x="3619" y="2381"/>
              <a:ext cx="2220" cy="2220"/>
            </a:xfrm>
            <a:custGeom>
              <a:avLst/>
              <a:gdLst>
                <a:gd name="T0" fmla="*/ 111049 w 222085"/>
                <a:gd name="T1" fmla="*/ 0 h 222085"/>
                <a:gd name="T2" fmla="*/ 222085 w 222085"/>
                <a:gd name="T3" fmla="*/ 111049 h 222085"/>
                <a:gd name="T4" fmla="*/ 111049 w 222085"/>
                <a:gd name="T5" fmla="*/ 222085 h 222085"/>
                <a:gd name="T6" fmla="*/ 0 w 222085"/>
                <a:gd name="T7" fmla="*/ 111049 h 222085"/>
                <a:gd name="T8" fmla="*/ 111049 w 222085"/>
                <a:gd name="T9" fmla="*/ 0 h 222085"/>
                <a:gd name="T10" fmla="*/ 0 w 222085"/>
                <a:gd name="T11" fmla="*/ 0 h 222085"/>
                <a:gd name="T12" fmla="*/ 222085 w 222085"/>
                <a:gd name="T13" fmla="*/ 222085 h 222085"/>
              </a:gdLst>
              <a:ahLst/>
              <a:cxnLst>
                <a:cxn ang="0">
                  <a:pos x="T0" y="T1"/>
                </a:cxn>
                <a:cxn ang="0">
                  <a:pos x="T2" y="T3"/>
                </a:cxn>
                <a:cxn ang="0">
                  <a:pos x="T4" y="T5"/>
                </a:cxn>
                <a:cxn ang="0">
                  <a:pos x="T6" y="T7"/>
                </a:cxn>
                <a:cxn ang="0">
                  <a:pos x="T8" y="T9"/>
                </a:cxn>
              </a:cxnLst>
              <a:rect l="T10" t="T11" r="T12" b="T13"/>
              <a:pathLst>
                <a:path w="222085" h="222085">
                  <a:moveTo>
                    <a:pt x="111049" y="0"/>
                  </a:moveTo>
                  <a:cubicBezTo>
                    <a:pt x="172364" y="0"/>
                    <a:pt x="222085" y="49720"/>
                    <a:pt x="222085" y="111049"/>
                  </a:cubicBezTo>
                  <a:cubicBezTo>
                    <a:pt x="222085" y="172377"/>
                    <a:pt x="172364" y="222085"/>
                    <a:pt x="111049" y="222085"/>
                  </a:cubicBezTo>
                  <a:cubicBezTo>
                    <a:pt x="49708" y="222085"/>
                    <a:pt x="0" y="172377"/>
                    <a:pt x="0" y="111049"/>
                  </a:cubicBezTo>
                  <a:cubicBezTo>
                    <a:pt x="0" y="49720"/>
                    <a:pt x="49708" y="0"/>
                    <a:pt x="111049"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algn="ctr" defTabSz="457200" eaLnBrk="0" fontAlgn="base" hangingPunct="0">
                <a:spcBef>
                  <a:spcPct val="0"/>
                </a:spcBef>
                <a:spcAft>
                  <a:spcPct val="0"/>
                </a:spcAft>
              </a:pPr>
              <a:endParaRPr lang="en-US">
                <a:solidFill>
                  <a:prstClr val="black"/>
                </a:solidFill>
                <a:latin typeface="Arial" charset="0"/>
              </a:endParaRPr>
            </a:p>
          </p:txBody>
        </p:sp>
        <p:sp>
          <p:nvSpPr>
            <p:cNvPr id="12" name="Shape 584"/>
            <p:cNvSpPr>
              <a:spLocks/>
            </p:cNvSpPr>
            <p:nvPr/>
          </p:nvSpPr>
          <p:spPr bwMode="auto">
            <a:xfrm>
              <a:off x="2952" y="0"/>
              <a:ext cx="5973" cy="5753"/>
            </a:xfrm>
            <a:custGeom>
              <a:avLst/>
              <a:gdLst>
                <a:gd name="T0" fmla="*/ 542963 w 597421"/>
                <a:gd name="T1" fmla="*/ 0 h 575450"/>
                <a:gd name="T2" fmla="*/ 571564 w 597421"/>
                <a:gd name="T3" fmla="*/ 282372 h 575450"/>
                <a:gd name="T4" fmla="*/ 58037 w 597421"/>
                <a:gd name="T5" fmla="*/ 561883 h 575450"/>
                <a:gd name="T6" fmla="*/ 0 w 597421"/>
                <a:gd name="T7" fmla="*/ 557022 h 575450"/>
                <a:gd name="T8" fmla="*/ 542963 w 597421"/>
                <a:gd name="T9" fmla="*/ 0 h 575450"/>
                <a:gd name="T10" fmla="*/ 0 w 597421"/>
                <a:gd name="T11" fmla="*/ 0 h 575450"/>
                <a:gd name="T12" fmla="*/ 597421 w 597421"/>
                <a:gd name="T13" fmla="*/ 575450 h 575450"/>
              </a:gdLst>
              <a:ahLst/>
              <a:cxnLst>
                <a:cxn ang="0">
                  <a:pos x="T0" y="T1"/>
                </a:cxn>
                <a:cxn ang="0">
                  <a:pos x="T2" y="T3"/>
                </a:cxn>
                <a:cxn ang="0">
                  <a:pos x="T4" y="T5"/>
                </a:cxn>
                <a:cxn ang="0">
                  <a:pos x="T6" y="T7"/>
                </a:cxn>
                <a:cxn ang="0">
                  <a:pos x="T8" y="T9"/>
                </a:cxn>
              </a:cxnLst>
              <a:rect l="T10" t="T11" r="T12" b="T13"/>
              <a:pathLst>
                <a:path w="597421" h="575450">
                  <a:moveTo>
                    <a:pt x="542963" y="0"/>
                  </a:moveTo>
                  <a:cubicBezTo>
                    <a:pt x="542963" y="0"/>
                    <a:pt x="597421" y="186157"/>
                    <a:pt x="571564" y="282372"/>
                  </a:cubicBezTo>
                  <a:cubicBezTo>
                    <a:pt x="547346" y="372585"/>
                    <a:pt x="342995" y="571775"/>
                    <a:pt x="58037" y="561883"/>
                  </a:cubicBezTo>
                  <a:cubicBezTo>
                    <a:pt x="39040" y="561223"/>
                    <a:pt x="19684" y="559634"/>
                    <a:pt x="0" y="557022"/>
                  </a:cubicBezTo>
                  <a:cubicBezTo>
                    <a:pt x="0" y="557022"/>
                    <a:pt x="385597" y="575450"/>
                    <a:pt x="542963"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algn="ctr" defTabSz="457200" eaLnBrk="0" fontAlgn="base" hangingPunct="0">
                <a:spcBef>
                  <a:spcPct val="0"/>
                </a:spcBef>
                <a:spcAft>
                  <a:spcPct val="0"/>
                </a:spcAft>
              </a:pPr>
              <a:endParaRPr lang="en-US">
                <a:solidFill>
                  <a:prstClr val="black"/>
                </a:solidFill>
                <a:latin typeface="Arial" charset="0"/>
              </a:endParaRPr>
            </a:p>
          </p:txBody>
        </p:sp>
        <p:sp>
          <p:nvSpPr>
            <p:cNvPr id="13" name="Shape 585"/>
            <p:cNvSpPr>
              <a:spLocks/>
            </p:cNvSpPr>
            <p:nvPr/>
          </p:nvSpPr>
          <p:spPr bwMode="auto">
            <a:xfrm>
              <a:off x="0" y="4286"/>
              <a:ext cx="8033" cy="3249"/>
            </a:xfrm>
            <a:custGeom>
              <a:avLst/>
              <a:gdLst>
                <a:gd name="T0" fmla="*/ 803490 w 803490"/>
                <a:gd name="T1" fmla="*/ 0 h 324933"/>
                <a:gd name="T2" fmla="*/ 512048 w 803490"/>
                <a:gd name="T3" fmla="*/ 288194 h 324933"/>
                <a:gd name="T4" fmla="*/ 464755 w 803490"/>
                <a:gd name="T5" fmla="*/ 283591 h 324933"/>
                <a:gd name="T6" fmla="*/ 2319 w 803490"/>
                <a:gd name="T7" fmla="*/ 6558 h 324933"/>
                <a:gd name="T8" fmla="*/ 0 w 803490"/>
                <a:gd name="T9" fmla="*/ 3938 h 324933"/>
                <a:gd name="T10" fmla="*/ 4479 w 803490"/>
                <a:gd name="T11" fmla="*/ 7701 h 324933"/>
                <a:gd name="T12" fmla="*/ 803490 w 803490"/>
                <a:gd name="T13" fmla="*/ 0 h 324933"/>
                <a:gd name="T14" fmla="*/ 0 w 803490"/>
                <a:gd name="T15" fmla="*/ 0 h 324933"/>
                <a:gd name="T16" fmla="*/ 803490 w 803490"/>
                <a:gd name="T17" fmla="*/ 324933 h 324933"/>
              </a:gdLst>
              <a:ahLst/>
              <a:cxnLst>
                <a:cxn ang="0">
                  <a:pos x="T0" y="T1"/>
                </a:cxn>
                <a:cxn ang="0">
                  <a:pos x="T2" y="T3"/>
                </a:cxn>
                <a:cxn ang="0">
                  <a:pos x="T4" y="T5"/>
                </a:cxn>
                <a:cxn ang="0">
                  <a:pos x="T6" y="T7"/>
                </a:cxn>
                <a:cxn ang="0">
                  <a:pos x="T8" y="T9"/>
                </a:cxn>
                <a:cxn ang="0">
                  <a:pos x="T10" y="T11"/>
                </a:cxn>
                <a:cxn ang="0">
                  <a:pos x="T12" y="T13"/>
                </a:cxn>
              </a:cxnLst>
              <a:rect l="T14" t="T15" r="T16" b="T17"/>
              <a:pathLst>
                <a:path w="803490" h="324933">
                  <a:moveTo>
                    <a:pt x="803490" y="0"/>
                  </a:moveTo>
                  <a:cubicBezTo>
                    <a:pt x="803490" y="0"/>
                    <a:pt x="737711" y="290784"/>
                    <a:pt x="512048" y="288194"/>
                  </a:cubicBezTo>
                  <a:cubicBezTo>
                    <a:pt x="497004" y="288021"/>
                    <a:pt x="481249" y="286545"/>
                    <a:pt x="464755" y="283591"/>
                  </a:cubicBezTo>
                  <a:cubicBezTo>
                    <a:pt x="217367" y="239276"/>
                    <a:pt x="25354" y="32262"/>
                    <a:pt x="2319" y="6558"/>
                  </a:cubicBezTo>
                  <a:lnTo>
                    <a:pt x="0" y="3938"/>
                  </a:lnTo>
                  <a:lnTo>
                    <a:pt x="4479" y="7701"/>
                  </a:lnTo>
                  <a:cubicBezTo>
                    <a:pt x="48832" y="44077"/>
                    <a:pt x="415775" y="324933"/>
                    <a:pt x="803490" y="0"/>
                  </a:cubicBezTo>
                  <a:close/>
                </a:path>
              </a:pathLst>
            </a:custGeom>
            <a:solidFill>
              <a:srgbClr val="25BCD6"/>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algn="ctr" defTabSz="457200" eaLnBrk="0" fontAlgn="base" hangingPunct="0">
                <a:spcBef>
                  <a:spcPct val="0"/>
                </a:spcBef>
                <a:spcAft>
                  <a:spcPct val="0"/>
                </a:spcAft>
              </a:pPr>
              <a:endParaRPr lang="en-US">
                <a:solidFill>
                  <a:prstClr val="black"/>
                </a:solidFill>
                <a:latin typeface="Arial" charset="0"/>
              </a:endParaRPr>
            </a:p>
          </p:txBody>
        </p:sp>
        <p:sp>
          <p:nvSpPr>
            <p:cNvPr id="14" name="Shape 586"/>
            <p:cNvSpPr>
              <a:spLocks/>
            </p:cNvSpPr>
            <p:nvPr/>
          </p:nvSpPr>
          <p:spPr bwMode="auto">
            <a:xfrm>
              <a:off x="3524" y="7048"/>
              <a:ext cx="3013" cy="2961"/>
            </a:xfrm>
            <a:custGeom>
              <a:avLst/>
              <a:gdLst>
                <a:gd name="T0" fmla="*/ 0 w 301409"/>
                <a:gd name="T1" fmla="*/ 0 h 296113"/>
                <a:gd name="T2" fmla="*/ 301409 w 301409"/>
                <a:gd name="T3" fmla="*/ 5283 h 296113"/>
                <a:gd name="T4" fmla="*/ 185077 w 301409"/>
                <a:gd name="T5" fmla="*/ 296113 h 296113"/>
                <a:gd name="T6" fmla="*/ 0 w 301409"/>
                <a:gd name="T7" fmla="*/ 0 h 296113"/>
                <a:gd name="T8" fmla="*/ 0 w 301409"/>
                <a:gd name="T9" fmla="*/ 0 h 296113"/>
                <a:gd name="T10" fmla="*/ 301409 w 301409"/>
                <a:gd name="T11" fmla="*/ 296113 h 296113"/>
              </a:gdLst>
              <a:ahLst/>
              <a:cxnLst>
                <a:cxn ang="0">
                  <a:pos x="T0" y="T1"/>
                </a:cxn>
                <a:cxn ang="0">
                  <a:pos x="T2" y="T3"/>
                </a:cxn>
                <a:cxn ang="0">
                  <a:pos x="T4" y="T5"/>
                </a:cxn>
                <a:cxn ang="0">
                  <a:pos x="T6" y="T7"/>
                </a:cxn>
              </a:cxnLst>
              <a:rect l="T8" t="T9" r="T10" b="T11"/>
              <a:pathLst>
                <a:path w="301409" h="296113">
                  <a:moveTo>
                    <a:pt x="0" y="0"/>
                  </a:moveTo>
                  <a:cubicBezTo>
                    <a:pt x="0" y="0"/>
                    <a:pt x="206235" y="100470"/>
                    <a:pt x="301409" y="5283"/>
                  </a:cubicBezTo>
                  <a:cubicBezTo>
                    <a:pt x="301409" y="5283"/>
                    <a:pt x="211518" y="195643"/>
                    <a:pt x="185077" y="296113"/>
                  </a:cubicBezTo>
                  <a:cubicBezTo>
                    <a:pt x="185077" y="296113"/>
                    <a:pt x="137477" y="148069"/>
                    <a:pt x="0"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rot="0" vert="horz" wrap="square" lIns="91440" tIns="45720" rIns="91440" bIns="45720" anchor="t" anchorCtr="0" upright="1">
              <a:noAutofit/>
            </a:bodyPr>
            <a:lstStyle/>
            <a:p>
              <a:pPr algn="ctr" defTabSz="457200" eaLnBrk="0" fontAlgn="base" hangingPunct="0">
                <a:spcBef>
                  <a:spcPct val="0"/>
                </a:spcBef>
                <a:spcAft>
                  <a:spcPct val="0"/>
                </a:spcAft>
              </a:pPr>
              <a:endParaRPr lang="en-US">
                <a:solidFill>
                  <a:prstClr val="black"/>
                </a:solidFill>
                <a:latin typeface="Arial" charset="0"/>
              </a:endParaRPr>
            </a:p>
          </p:txBody>
        </p:sp>
      </p:gr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404" y="256174"/>
            <a:ext cx="1285875" cy="857250"/>
          </a:xfrm>
          <a:prstGeom prst="rect">
            <a:avLst/>
          </a:prstGeom>
        </p:spPr>
      </p:pic>
      <p:sp>
        <p:nvSpPr>
          <p:cNvPr id="16" name="Title 1"/>
          <p:cNvSpPr txBox="1">
            <a:spLocks/>
          </p:cNvSpPr>
          <p:nvPr/>
        </p:nvSpPr>
        <p:spPr bwMode="auto">
          <a:xfrm>
            <a:off x="3050705" y="362008"/>
            <a:ext cx="5884665" cy="47281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eaLnBrk="1" hangingPunct="1"/>
            <a:r>
              <a:rPr lang="en-US" altLang="en-US" sz="2800" b="1">
                <a:solidFill>
                  <a:schemeClr val="bg1"/>
                </a:solidFill>
                <a:latin typeface="Calibri Light"/>
                <a:cs typeface="Arial"/>
              </a:rPr>
              <a:t>Recent Outcomes</a:t>
            </a:r>
            <a:endParaRPr lang="en-US" altLang="en-US" sz="2800" b="1">
              <a:solidFill>
                <a:schemeClr val="bg1"/>
              </a:solidFill>
              <a:latin typeface="Calibri Light" panose="020F03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DFE9B90D-1BD9-4C2E-A9A8-C812E3371332}"/>
              </a:ext>
            </a:extLst>
          </p:cNvPr>
          <p:cNvSpPr txBox="1"/>
          <p:nvPr/>
        </p:nvSpPr>
        <p:spPr>
          <a:xfrm rot="-10800000" flipV="1">
            <a:off x="407075" y="4634054"/>
            <a:ext cx="11377850" cy="1938992"/>
          </a:xfrm>
          <a:prstGeom prst="rect">
            <a:avLst/>
          </a:prstGeom>
          <a:noFill/>
        </p:spPr>
        <p:txBody>
          <a:bodyPr wrap="square" lIns="91440" tIns="45720" rIns="91440" bIns="45720" rtlCol="0" anchor="t">
            <a:spAutoFit/>
          </a:bodyPr>
          <a:lstStyle/>
          <a:p>
            <a:pPr marL="342900" indent="-342900">
              <a:buFont typeface="Arial,Sans-Serif"/>
              <a:buChar char="•"/>
            </a:pPr>
            <a:r>
              <a:rPr lang="en-US" sz="2000">
                <a:ea typeface="+mn-lt"/>
                <a:cs typeface="+mn-lt"/>
              </a:rPr>
              <a:t>When the ISS kicked-off in April 2020 the rate of LEAP on active NHIS was at a 5-year low of 1.9%</a:t>
            </a:r>
          </a:p>
          <a:p>
            <a:pPr marL="342900" indent="-342900">
              <a:buFont typeface="Arial,Sans-Serif"/>
              <a:buChar char="•"/>
            </a:pPr>
            <a:r>
              <a:rPr lang="en-US" sz="2000">
                <a:ea typeface="+mn-lt"/>
                <a:cs typeface="+mn-lt"/>
              </a:rPr>
              <a:t>ISS contributed to </a:t>
            </a:r>
            <a:r>
              <a:rPr lang="en-US" sz="2000" b="1">
                <a:ea typeface="+mn-lt"/>
                <a:cs typeface="+mn-lt"/>
              </a:rPr>
              <a:t>six-fold increase to 12.1% or approx. 176,000 people</a:t>
            </a:r>
            <a:r>
              <a:rPr lang="en-US" sz="2000">
                <a:ea typeface="+mn-lt"/>
                <a:cs typeface="+mn-lt"/>
              </a:rPr>
              <a:t> in February 2021 (272,860 registered as at December, 2021)</a:t>
            </a:r>
          </a:p>
          <a:p>
            <a:pPr marL="342900" indent="-342900">
              <a:buFont typeface="Arial,Sans-Serif"/>
              <a:buChar char="•"/>
            </a:pPr>
            <a:r>
              <a:rPr lang="en-US" sz="2000">
                <a:ea typeface="+mn-lt"/>
                <a:cs typeface="+mn-lt"/>
              </a:rPr>
              <a:t>Peak in Oct-Nov 2020 around the time of NHIS-HQ ISS monitoring missions.</a:t>
            </a:r>
          </a:p>
          <a:p>
            <a:pPr marL="342900" indent="-342900">
              <a:buFont typeface="Arial,Sans-Serif"/>
              <a:buChar char="•"/>
            </a:pPr>
            <a:r>
              <a:rPr lang="en-US" sz="2000">
                <a:ea typeface="+mn-lt"/>
                <a:cs typeface="+mn-lt"/>
              </a:rPr>
              <a:t>In the period of April to December 2020, the percentage weight of ISS districts vis-a-vis the rest of the</a:t>
            </a:r>
            <a:r>
              <a:rPr lang="en-US" sz="2000">
                <a:cs typeface="Calibri"/>
              </a:rPr>
              <a:t> </a:t>
            </a:r>
            <a:r>
              <a:rPr lang="en-US" sz="2000">
                <a:ea typeface="+mn-lt"/>
                <a:cs typeface="+mn-lt"/>
              </a:rPr>
              <a:t>country increased from around 40% to about 65% of the total registration.</a:t>
            </a:r>
            <a:endParaRPr lang="en-US"/>
          </a:p>
        </p:txBody>
      </p:sp>
      <p:pic>
        <p:nvPicPr>
          <p:cNvPr id="4" name="Picture 14" descr="Chart, bar chart&#10;&#10;Description automatically generated">
            <a:extLst>
              <a:ext uri="{FF2B5EF4-FFF2-40B4-BE49-F238E27FC236}">
                <a16:creationId xmlns:a16="http://schemas.microsoft.com/office/drawing/2014/main" id="{9A3AE9BE-C675-46A3-8E1F-B76E9EF5C2CA}"/>
              </a:ext>
            </a:extLst>
          </p:cNvPr>
          <p:cNvPicPr>
            <a:picLocks noChangeAspect="1"/>
          </p:cNvPicPr>
          <p:nvPr/>
        </p:nvPicPr>
        <p:blipFill>
          <a:blip r:embed="rId4"/>
          <a:stretch>
            <a:fillRect/>
          </a:stretch>
        </p:blipFill>
        <p:spPr>
          <a:xfrm>
            <a:off x="772885" y="1365643"/>
            <a:ext cx="4699158" cy="3102828"/>
          </a:xfrm>
          <a:prstGeom prst="rect">
            <a:avLst/>
          </a:prstGeom>
        </p:spPr>
      </p:pic>
      <p:pic>
        <p:nvPicPr>
          <p:cNvPr id="15" name="Picture 16" descr="Chart, line chart&#10;&#10;Description automatically generated">
            <a:extLst>
              <a:ext uri="{FF2B5EF4-FFF2-40B4-BE49-F238E27FC236}">
                <a16:creationId xmlns:a16="http://schemas.microsoft.com/office/drawing/2014/main" id="{DA04C40C-52F6-4FC7-89F8-EB8885C2B184}"/>
              </a:ext>
            </a:extLst>
          </p:cNvPr>
          <p:cNvPicPr>
            <a:picLocks noChangeAspect="1"/>
          </p:cNvPicPr>
          <p:nvPr/>
        </p:nvPicPr>
        <p:blipFill>
          <a:blip r:embed="rId5"/>
          <a:stretch>
            <a:fillRect/>
          </a:stretch>
        </p:blipFill>
        <p:spPr>
          <a:xfrm>
            <a:off x="6442292" y="1364951"/>
            <a:ext cx="4575312" cy="3039526"/>
          </a:xfrm>
          <a:prstGeom prst="rect">
            <a:avLst/>
          </a:prstGeom>
        </p:spPr>
      </p:pic>
    </p:spTree>
    <p:extLst>
      <p:ext uri="{BB962C8B-B14F-4D97-AF65-F5344CB8AC3E}">
        <p14:creationId xmlns:p14="http://schemas.microsoft.com/office/powerpoint/2010/main" val="26395195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77D7A434-FF03-401A-B044-F0E75ACEA2AF}"/>
              </a:ext>
            </a:extLst>
          </p:cNvPr>
          <p:cNvSpPr txBox="1">
            <a:spLocks/>
          </p:cNvSpPr>
          <p:nvPr/>
        </p:nvSpPr>
        <p:spPr bwMode="auto">
          <a:xfrm>
            <a:off x="571614" y="1357367"/>
            <a:ext cx="11414760" cy="5149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indent="0">
              <a:buNone/>
            </a:pPr>
            <a:r>
              <a:rPr lang="en-US" sz="2400">
                <a:latin typeface="Arial"/>
                <a:ea typeface="Calibri"/>
                <a:cs typeface="Arial"/>
              </a:rPr>
              <a:t>In the 160 selected districts for 2020, 2021 and 2022 (upcoming):</a:t>
            </a:r>
            <a:endParaRPr lang="en-US" sz="2400">
              <a:ea typeface="Calibri"/>
              <a:cs typeface="Calibri"/>
            </a:endParaRPr>
          </a:p>
          <a:p>
            <a:pPr marL="0" indent="0">
              <a:buNone/>
            </a:pPr>
            <a:endParaRPr lang="en-US" sz="2400">
              <a:latin typeface="Calibri"/>
              <a:ea typeface="Calibri" panose="020F0502020204030204" pitchFamily="34" charset="0"/>
              <a:cs typeface="Calibri"/>
            </a:endParaRPr>
          </a:p>
          <a:p>
            <a:pPr>
              <a:buFont typeface="Arial"/>
            </a:pPr>
            <a:r>
              <a:rPr lang="en-US" sz="2400">
                <a:latin typeface="Arial"/>
                <a:ea typeface="Calibri"/>
                <a:cs typeface="Arial"/>
              </a:rPr>
              <a:t>UNICEF has transferred resources to NHIA for NHIS District offices</a:t>
            </a:r>
            <a:endParaRPr lang="en-US" sz="2400">
              <a:latin typeface="Arial"/>
              <a:ea typeface="Calibri"/>
              <a:cs typeface="Calibri"/>
            </a:endParaRPr>
          </a:p>
          <a:p>
            <a:pPr>
              <a:buFont typeface="Arial"/>
            </a:pPr>
            <a:r>
              <a:rPr lang="en-US" sz="2400">
                <a:latin typeface="Arial"/>
                <a:ea typeface="Calibri"/>
                <a:cs typeface="Arial"/>
              </a:rPr>
              <a:t>NHIS District </a:t>
            </a:r>
            <a:r>
              <a:rPr lang="en-US" sz="2400">
                <a:solidFill>
                  <a:srgbClr val="000000"/>
                </a:solidFill>
                <a:latin typeface="Arial"/>
                <a:ea typeface="Calibri"/>
                <a:cs typeface="Arial"/>
              </a:rPr>
              <a:t>Offices are to  prioritize for in-field registration based on best return on investment</a:t>
            </a:r>
            <a:endParaRPr lang="en-US" sz="2400">
              <a:latin typeface="Arial"/>
              <a:ea typeface="Calibri"/>
              <a:cs typeface="Arial"/>
            </a:endParaRPr>
          </a:p>
          <a:p>
            <a:pPr>
              <a:buFont typeface="Arial"/>
            </a:pPr>
            <a:r>
              <a:rPr lang="en-US" sz="2400">
                <a:solidFill>
                  <a:srgbClr val="000000"/>
                </a:solidFill>
                <a:latin typeface="Arial"/>
                <a:ea typeface="Calibri"/>
                <a:cs typeface="Arial"/>
              </a:rPr>
              <a:t>All parties will coordinate and measure new enrolments, renewals and total coverage of LEAP individuals and broader category of indigents</a:t>
            </a:r>
            <a:endParaRPr lang="en-US" sz="2400">
              <a:latin typeface="Arial"/>
              <a:ea typeface="Calibri"/>
              <a:cs typeface="Calibri"/>
            </a:endParaRPr>
          </a:p>
          <a:p>
            <a:pPr>
              <a:buFont typeface="Arial"/>
            </a:pPr>
            <a:r>
              <a:rPr lang="en-US" sz="2400">
                <a:solidFill>
                  <a:srgbClr val="000000"/>
                </a:solidFill>
                <a:latin typeface="Arial"/>
                <a:ea typeface="Calibri"/>
                <a:cs typeface="Arial"/>
              </a:rPr>
              <a:t>Selected districts will be visited by joint national ISS monitoring team during the year</a:t>
            </a:r>
            <a:endParaRPr lang="en-US" sz="2400">
              <a:latin typeface="Arial"/>
              <a:ea typeface="Calibri"/>
              <a:cs typeface="Calibri"/>
            </a:endParaRPr>
          </a:p>
          <a:p>
            <a:pPr>
              <a:buFont typeface="Arial"/>
            </a:pPr>
            <a:endParaRPr lang="en-US" sz="2400">
              <a:latin typeface="Calibri"/>
              <a:ea typeface="Calibri" panose="020F0502020204030204" pitchFamily="34" charset="0"/>
              <a:cs typeface="Calibri"/>
            </a:endParaRPr>
          </a:p>
          <a:p>
            <a:pPr marL="0" indent="0">
              <a:buNone/>
            </a:pPr>
            <a:r>
              <a:rPr lang="en-US" sz="2400">
                <a:solidFill>
                  <a:srgbClr val="000000"/>
                </a:solidFill>
                <a:latin typeface="Arial"/>
                <a:ea typeface="Calibri"/>
                <a:cs typeface="Arial"/>
              </a:rPr>
              <a:t>NHIA and LEAP at national-level will monitor/review results, learn and </a:t>
            </a:r>
            <a:r>
              <a:rPr lang="en-US" sz="2400">
                <a:latin typeface="Arial"/>
                <a:ea typeface="Calibri"/>
                <a:cs typeface="Arial"/>
              </a:rPr>
              <a:t>apply best </a:t>
            </a:r>
            <a:r>
              <a:rPr lang="en-US" sz="2400">
                <a:solidFill>
                  <a:srgbClr val="000000"/>
                </a:solidFill>
                <a:latin typeface="Arial"/>
                <a:ea typeface="Calibri"/>
                <a:cs typeface="Arial"/>
              </a:rPr>
              <a:t>practices from decentralized levels to national level protocols and systems.</a:t>
            </a:r>
            <a:endParaRPr lang="en-US">
              <a:ea typeface="Calibri"/>
            </a:endParaRPr>
          </a:p>
        </p:txBody>
      </p:sp>
      <p:sp>
        <p:nvSpPr>
          <p:cNvPr id="48131" name="Title 1">
            <a:extLst>
              <a:ext uri="{FF2B5EF4-FFF2-40B4-BE49-F238E27FC236}">
                <a16:creationId xmlns:a16="http://schemas.microsoft.com/office/drawing/2014/main" id="{931D4931-5605-4E6D-A30A-5D4D99176E8E}"/>
              </a:ext>
            </a:extLst>
          </p:cNvPr>
          <p:cNvSpPr txBox="1">
            <a:spLocks/>
          </p:cNvSpPr>
          <p:nvPr/>
        </p:nvSpPr>
        <p:spPr bwMode="auto">
          <a:xfrm>
            <a:off x="2478088" y="334963"/>
            <a:ext cx="7332662" cy="533400"/>
          </a:xfrm>
          <a:prstGeom prst="rect">
            <a:avLst/>
          </a:prstGeom>
          <a:solidFill>
            <a:srgbClr val="002B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ko-KR" b="1">
                <a:solidFill>
                  <a:srgbClr val="FFFFFF"/>
                </a:solidFill>
              </a:rPr>
              <a:t>Resources, Monitoring and Reporting</a:t>
            </a:r>
          </a:p>
        </p:txBody>
      </p:sp>
      <p:grpSp>
        <p:nvGrpSpPr>
          <p:cNvPr id="48132" name="Group 4">
            <a:extLst>
              <a:ext uri="{FF2B5EF4-FFF2-40B4-BE49-F238E27FC236}">
                <a16:creationId xmlns:a16="http://schemas.microsoft.com/office/drawing/2014/main" id="{D536841A-572E-42E8-B50C-401459A05CC0}"/>
              </a:ext>
            </a:extLst>
          </p:cNvPr>
          <p:cNvGrpSpPr>
            <a:grpSpLocks/>
          </p:cNvGrpSpPr>
          <p:nvPr/>
        </p:nvGrpSpPr>
        <p:grpSpPr bwMode="auto">
          <a:xfrm>
            <a:off x="9808210" y="160745"/>
            <a:ext cx="1941830" cy="951775"/>
            <a:chOff x="0" y="0"/>
            <a:chExt cx="21665" cy="11755"/>
          </a:xfrm>
        </p:grpSpPr>
        <p:sp>
          <p:nvSpPr>
            <p:cNvPr id="48134" name="Shape 578">
              <a:extLst>
                <a:ext uri="{FF2B5EF4-FFF2-40B4-BE49-F238E27FC236}">
                  <a16:creationId xmlns:a16="http://schemas.microsoft.com/office/drawing/2014/main" id="{FC4F5BF0-A122-49AD-8049-975164C76C9F}"/>
                </a:ext>
              </a:extLst>
            </p:cNvPr>
            <p:cNvSpPr>
              <a:spLocks/>
            </p:cNvSpPr>
            <p:nvPr/>
          </p:nvSpPr>
          <p:spPr bwMode="auto">
            <a:xfrm>
              <a:off x="7524" y="5334"/>
              <a:ext cx="4167" cy="4111"/>
            </a:xfrm>
            <a:custGeom>
              <a:avLst/>
              <a:gdLst>
                <a:gd name="T0" fmla="*/ 0 w 416789"/>
                <a:gd name="T1" fmla="*/ 0 h 411226"/>
                <a:gd name="T2" fmla="*/ 0 w 416789"/>
                <a:gd name="T3" fmla="*/ 0 h 411226"/>
                <a:gd name="T4" fmla="*/ 0 w 416789"/>
                <a:gd name="T5" fmla="*/ 0 h 411226"/>
                <a:gd name="T6" fmla="*/ 0 w 416789"/>
                <a:gd name="T7" fmla="*/ 0 h 411226"/>
                <a:gd name="T8" fmla="*/ 0 w 416789"/>
                <a:gd name="T9" fmla="*/ 0 h 411226"/>
                <a:gd name="T10" fmla="*/ 0 w 416789"/>
                <a:gd name="T11" fmla="*/ 0 h 411226"/>
                <a:gd name="T12" fmla="*/ 0 w 416789"/>
                <a:gd name="T13" fmla="*/ 0 h 411226"/>
                <a:gd name="T14" fmla="*/ 0 w 416789"/>
                <a:gd name="T15" fmla="*/ 0 h 411226"/>
                <a:gd name="T16" fmla="*/ 0 w 416789"/>
                <a:gd name="T17" fmla="*/ 0 h 411226"/>
                <a:gd name="T18" fmla="*/ 0 w 416789"/>
                <a:gd name="T19" fmla="*/ 0 h 411226"/>
                <a:gd name="T20" fmla="*/ 0 w 416789"/>
                <a:gd name="T21" fmla="*/ 0 h 411226"/>
                <a:gd name="T22" fmla="*/ 0 w 416789"/>
                <a:gd name="T23" fmla="*/ 0 h 411226"/>
                <a:gd name="T24" fmla="*/ 0 w 416789"/>
                <a:gd name="T25" fmla="*/ 0 h 411226"/>
                <a:gd name="T26" fmla="*/ 0 w 416789"/>
                <a:gd name="T27" fmla="*/ 0 h 411226"/>
                <a:gd name="T28" fmla="*/ 0 w 416789"/>
                <a:gd name="T29" fmla="*/ 0 h 411226"/>
                <a:gd name="T30" fmla="*/ 0 w 416789"/>
                <a:gd name="T31" fmla="*/ 0 h 41122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6789"/>
                <a:gd name="T49" fmla="*/ 0 h 411226"/>
                <a:gd name="T50" fmla="*/ 416789 w 416789"/>
                <a:gd name="T51" fmla="*/ 411226 h 41122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6789" h="411226">
                  <a:moveTo>
                    <a:pt x="68440" y="0"/>
                  </a:moveTo>
                  <a:lnTo>
                    <a:pt x="179413" y="0"/>
                  </a:lnTo>
                  <a:lnTo>
                    <a:pt x="224422" y="94945"/>
                  </a:lnTo>
                  <a:cubicBezTo>
                    <a:pt x="246621" y="142418"/>
                    <a:pt x="274358" y="202832"/>
                    <a:pt x="285458" y="241681"/>
                  </a:cubicBezTo>
                  <a:cubicBezTo>
                    <a:pt x="284848" y="235509"/>
                    <a:pt x="284226" y="228727"/>
                    <a:pt x="284226" y="223177"/>
                  </a:cubicBezTo>
                  <a:cubicBezTo>
                    <a:pt x="284226" y="206540"/>
                    <a:pt x="289776" y="173241"/>
                    <a:pt x="292862" y="155982"/>
                  </a:cubicBezTo>
                  <a:lnTo>
                    <a:pt x="318757" y="0"/>
                  </a:lnTo>
                  <a:lnTo>
                    <a:pt x="416789" y="0"/>
                  </a:lnTo>
                  <a:lnTo>
                    <a:pt x="348348" y="411226"/>
                  </a:lnTo>
                  <a:lnTo>
                    <a:pt x="257099" y="411226"/>
                  </a:lnTo>
                  <a:lnTo>
                    <a:pt x="178181" y="253390"/>
                  </a:lnTo>
                  <a:cubicBezTo>
                    <a:pt x="163386" y="223177"/>
                    <a:pt x="144894" y="182487"/>
                    <a:pt x="137490" y="151054"/>
                  </a:cubicBezTo>
                  <a:cubicBezTo>
                    <a:pt x="138722" y="160909"/>
                    <a:pt x="139344" y="174473"/>
                    <a:pt x="133795" y="209614"/>
                  </a:cubicBezTo>
                  <a:lnTo>
                    <a:pt x="99886" y="411226"/>
                  </a:lnTo>
                  <a:lnTo>
                    <a:pt x="0" y="411226"/>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48135" name="Shape 579">
              <a:extLst>
                <a:ext uri="{FF2B5EF4-FFF2-40B4-BE49-F238E27FC236}">
                  <a16:creationId xmlns:a16="http://schemas.microsoft.com/office/drawing/2014/main" id="{4909304F-E524-4319-9018-3E52B0A31778}"/>
                </a:ext>
              </a:extLst>
            </p:cNvPr>
            <p:cNvSpPr>
              <a:spLocks/>
            </p:cNvSpPr>
            <p:nvPr/>
          </p:nvSpPr>
          <p:spPr bwMode="auto">
            <a:xfrm>
              <a:off x="11620" y="5334"/>
              <a:ext cx="4136" cy="4112"/>
            </a:xfrm>
            <a:custGeom>
              <a:avLst/>
              <a:gdLst>
                <a:gd name="T0" fmla="*/ 0 w 413702"/>
                <a:gd name="T1" fmla="*/ 0 h 411238"/>
                <a:gd name="T2" fmla="*/ 0 w 413702"/>
                <a:gd name="T3" fmla="*/ 0 h 411238"/>
                <a:gd name="T4" fmla="*/ 0 w 413702"/>
                <a:gd name="T5" fmla="*/ 0 h 411238"/>
                <a:gd name="T6" fmla="*/ 0 w 413702"/>
                <a:gd name="T7" fmla="*/ 0 h 411238"/>
                <a:gd name="T8" fmla="*/ 0 w 413702"/>
                <a:gd name="T9" fmla="*/ 0 h 411238"/>
                <a:gd name="T10" fmla="*/ 0 w 413702"/>
                <a:gd name="T11" fmla="*/ 0 h 411238"/>
                <a:gd name="T12" fmla="*/ 0 w 413702"/>
                <a:gd name="T13" fmla="*/ 0 h 411238"/>
                <a:gd name="T14" fmla="*/ 0 w 413702"/>
                <a:gd name="T15" fmla="*/ 0 h 411238"/>
                <a:gd name="T16" fmla="*/ 0 w 413702"/>
                <a:gd name="T17" fmla="*/ 0 h 411238"/>
                <a:gd name="T18" fmla="*/ 0 w 413702"/>
                <a:gd name="T19" fmla="*/ 0 h 411238"/>
                <a:gd name="T20" fmla="*/ 0 w 413702"/>
                <a:gd name="T21" fmla="*/ 0 h 411238"/>
                <a:gd name="T22" fmla="*/ 0 w 413702"/>
                <a:gd name="T23" fmla="*/ 0 h 411238"/>
                <a:gd name="T24" fmla="*/ 0 w 413702"/>
                <a:gd name="T25" fmla="*/ 0 h 4112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3702"/>
                <a:gd name="T40" fmla="*/ 0 h 411238"/>
                <a:gd name="T41" fmla="*/ 413702 w 413702"/>
                <a:gd name="T42" fmla="*/ 411238 h 41123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3702" h="411238">
                  <a:moveTo>
                    <a:pt x="68440" y="0"/>
                  </a:moveTo>
                  <a:lnTo>
                    <a:pt x="187427" y="0"/>
                  </a:lnTo>
                  <a:lnTo>
                    <a:pt x="162154" y="151676"/>
                  </a:lnTo>
                  <a:lnTo>
                    <a:pt x="269431" y="151676"/>
                  </a:lnTo>
                  <a:lnTo>
                    <a:pt x="294704" y="0"/>
                  </a:lnTo>
                  <a:lnTo>
                    <a:pt x="413702" y="0"/>
                  </a:lnTo>
                  <a:lnTo>
                    <a:pt x="345262" y="411238"/>
                  </a:lnTo>
                  <a:lnTo>
                    <a:pt x="225654" y="411238"/>
                  </a:lnTo>
                  <a:lnTo>
                    <a:pt x="253403" y="245999"/>
                  </a:lnTo>
                  <a:lnTo>
                    <a:pt x="146736" y="245999"/>
                  </a:lnTo>
                  <a:lnTo>
                    <a:pt x="118986" y="411238"/>
                  </a:lnTo>
                  <a:lnTo>
                    <a:pt x="0" y="411238"/>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48136" name="Shape 580">
              <a:extLst>
                <a:ext uri="{FF2B5EF4-FFF2-40B4-BE49-F238E27FC236}">
                  <a16:creationId xmlns:a16="http://schemas.microsoft.com/office/drawing/2014/main" id="{AC5A3BBC-DF5F-4E84-AD6C-E764CA9DFFC0}"/>
                </a:ext>
              </a:extLst>
            </p:cNvPr>
            <p:cNvSpPr>
              <a:spLocks/>
            </p:cNvSpPr>
            <p:nvPr/>
          </p:nvSpPr>
          <p:spPr bwMode="auto">
            <a:xfrm>
              <a:off x="15716" y="5334"/>
              <a:ext cx="1849" cy="4111"/>
            </a:xfrm>
            <a:custGeom>
              <a:avLst/>
              <a:gdLst>
                <a:gd name="T0" fmla="*/ 0 w 184963"/>
                <a:gd name="T1" fmla="*/ 0 h 411226"/>
                <a:gd name="T2" fmla="*/ 0 w 184963"/>
                <a:gd name="T3" fmla="*/ 0 h 411226"/>
                <a:gd name="T4" fmla="*/ 0 w 184963"/>
                <a:gd name="T5" fmla="*/ 0 h 411226"/>
                <a:gd name="T6" fmla="*/ 0 w 184963"/>
                <a:gd name="T7" fmla="*/ 0 h 411226"/>
                <a:gd name="T8" fmla="*/ 0 w 184963"/>
                <a:gd name="T9" fmla="*/ 0 h 411226"/>
                <a:gd name="T10" fmla="*/ 0 60000 65536"/>
                <a:gd name="T11" fmla="*/ 0 60000 65536"/>
                <a:gd name="T12" fmla="*/ 0 60000 65536"/>
                <a:gd name="T13" fmla="*/ 0 60000 65536"/>
                <a:gd name="T14" fmla="*/ 0 60000 65536"/>
                <a:gd name="T15" fmla="*/ 0 w 184963"/>
                <a:gd name="T16" fmla="*/ 0 h 411226"/>
                <a:gd name="T17" fmla="*/ 184963 w 184963"/>
                <a:gd name="T18" fmla="*/ 411226 h 411226"/>
              </a:gdLst>
              <a:ahLst/>
              <a:cxnLst>
                <a:cxn ang="T10">
                  <a:pos x="T0" y="T1"/>
                </a:cxn>
                <a:cxn ang="T11">
                  <a:pos x="T2" y="T3"/>
                </a:cxn>
                <a:cxn ang="T12">
                  <a:pos x="T4" y="T5"/>
                </a:cxn>
                <a:cxn ang="T13">
                  <a:pos x="T6" y="T7"/>
                </a:cxn>
                <a:cxn ang="T14">
                  <a:pos x="T8" y="T9"/>
                </a:cxn>
              </a:cxnLst>
              <a:rect l="T15" t="T16" r="T17" b="T18"/>
              <a:pathLst>
                <a:path w="184963" h="411226">
                  <a:moveTo>
                    <a:pt x="68428" y="0"/>
                  </a:moveTo>
                  <a:lnTo>
                    <a:pt x="184963" y="0"/>
                  </a:lnTo>
                  <a:lnTo>
                    <a:pt x="116522" y="411226"/>
                  </a:lnTo>
                  <a:lnTo>
                    <a:pt x="0" y="411226"/>
                  </a:lnTo>
                  <a:lnTo>
                    <a:pt x="68428"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48137" name="Shape 581">
              <a:extLst>
                <a:ext uri="{FF2B5EF4-FFF2-40B4-BE49-F238E27FC236}">
                  <a16:creationId xmlns:a16="http://schemas.microsoft.com/office/drawing/2014/main" id="{2BF0AB36-0BD6-4D8D-AB4A-3CF2184F2FB6}"/>
                </a:ext>
              </a:extLst>
            </p:cNvPr>
            <p:cNvSpPr>
              <a:spLocks/>
            </p:cNvSpPr>
            <p:nvPr/>
          </p:nvSpPr>
          <p:spPr bwMode="auto">
            <a:xfrm>
              <a:off x="17240" y="5238"/>
              <a:ext cx="3902" cy="4242"/>
            </a:xfrm>
            <a:custGeom>
              <a:avLst/>
              <a:gdLst>
                <a:gd name="T0" fmla="*/ 0 w 390271"/>
                <a:gd name="T1" fmla="*/ 0 h 424180"/>
                <a:gd name="T2" fmla="*/ 0 w 390271"/>
                <a:gd name="T3" fmla="*/ 0 h 424180"/>
                <a:gd name="T4" fmla="*/ 0 w 390271"/>
                <a:gd name="T5" fmla="*/ 0 h 424180"/>
                <a:gd name="T6" fmla="*/ 0 w 390271"/>
                <a:gd name="T7" fmla="*/ 0 h 424180"/>
                <a:gd name="T8" fmla="*/ 0 w 390271"/>
                <a:gd name="T9" fmla="*/ 0 h 424180"/>
                <a:gd name="T10" fmla="*/ 0 w 390271"/>
                <a:gd name="T11" fmla="*/ 0 h 424180"/>
                <a:gd name="T12" fmla="*/ 0 w 390271"/>
                <a:gd name="T13" fmla="*/ 0 h 424180"/>
                <a:gd name="T14" fmla="*/ 0 w 390271"/>
                <a:gd name="T15" fmla="*/ 0 h 424180"/>
                <a:gd name="T16" fmla="*/ 0 w 390271"/>
                <a:gd name="T17" fmla="*/ 0 h 424180"/>
                <a:gd name="T18" fmla="*/ 0 w 390271"/>
                <a:gd name="T19" fmla="*/ 0 h 424180"/>
                <a:gd name="T20" fmla="*/ 0 w 390271"/>
                <a:gd name="T21" fmla="*/ 0 h 424180"/>
                <a:gd name="T22" fmla="*/ 0 w 390271"/>
                <a:gd name="T23" fmla="*/ 0 h 424180"/>
                <a:gd name="T24" fmla="*/ 0 w 390271"/>
                <a:gd name="T25" fmla="*/ 0 h 424180"/>
                <a:gd name="T26" fmla="*/ 0 w 390271"/>
                <a:gd name="T27" fmla="*/ 0 h 424180"/>
                <a:gd name="T28" fmla="*/ 0 w 390271"/>
                <a:gd name="T29" fmla="*/ 0 h 424180"/>
                <a:gd name="T30" fmla="*/ 0 w 390271"/>
                <a:gd name="T31" fmla="*/ 0 h 424180"/>
                <a:gd name="T32" fmla="*/ 0 w 390271"/>
                <a:gd name="T33" fmla="*/ 0 h 424180"/>
                <a:gd name="T34" fmla="*/ 0 w 390271"/>
                <a:gd name="T35" fmla="*/ 0 h 424180"/>
                <a:gd name="T36" fmla="*/ 0 w 390271"/>
                <a:gd name="T37" fmla="*/ 0 h 424180"/>
                <a:gd name="T38" fmla="*/ 0 w 390271"/>
                <a:gd name="T39" fmla="*/ 0 h 424180"/>
                <a:gd name="T40" fmla="*/ 0 w 390271"/>
                <a:gd name="T41" fmla="*/ 0 h 42418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0271"/>
                <a:gd name="T64" fmla="*/ 0 h 424180"/>
                <a:gd name="T65" fmla="*/ 390271 w 390271"/>
                <a:gd name="T66" fmla="*/ 424180 h 42418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0271" h="424180">
                  <a:moveTo>
                    <a:pt x="214554" y="0"/>
                  </a:moveTo>
                  <a:cubicBezTo>
                    <a:pt x="278676" y="0"/>
                    <a:pt x="314439" y="16650"/>
                    <a:pt x="337871" y="33287"/>
                  </a:cubicBezTo>
                  <a:cubicBezTo>
                    <a:pt x="374244" y="59182"/>
                    <a:pt x="383489" y="85077"/>
                    <a:pt x="390271" y="101727"/>
                  </a:cubicBezTo>
                  <a:lnTo>
                    <a:pt x="284226" y="128854"/>
                  </a:lnTo>
                  <a:cubicBezTo>
                    <a:pt x="281762" y="119609"/>
                    <a:pt x="279298" y="111595"/>
                    <a:pt x="265722" y="102336"/>
                  </a:cubicBezTo>
                  <a:cubicBezTo>
                    <a:pt x="249085" y="91249"/>
                    <a:pt x="232435" y="89395"/>
                    <a:pt x="221958" y="89395"/>
                  </a:cubicBezTo>
                  <a:cubicBezTo>
                    <a:pt x="188659" y="89395"/>
                    <a:pt x="181877" y="106655"/>
                    <a:pt x="181877" y="116522"/>
                  </a:cubicBezTo>
                  <a:cubicBezTo>
                    <a:pt x="181877" y="130696"/>
                    <a:pt x="196063" y="139332"/>
                    <a:pt x="219494" y="147345"/>
                  </a:cubicBezTo>
                  <a:lnTo>
                    <a:pt x="289776" y="172009"/>
                  </a:lnTo>
                  <a:cubicBezTo>
                    <a:pt x="332930" y="187427"/>
                    <a:pt x="373621" y="224422"/>
                    <a:pt x="373621" y="281140"/>
                  </a:cubicBezTo>
                  <a:cubicBezTo>
                    <a:pt x="373621" y="353276"/>
                    <a:pt x="316281" y="424180"/>
                    <a:pt x="192367" y="424180"/>
                  </a:cubicBezTo>
                  <a:cubicBezTo>
                    <a:pt x="152286" y="424180"/>
                    <a:pt x="98654" y="416776"/>
                    <a:pt x="53645" y="384099"/>
                  </a:cubicBezTo>
                  <a:cubicBezTo>
                    <a:pt x="19114" y="358813"/>
                    <a:pt x="8014" y="329844"/>
                    <a:pt x="0" y="309499"/>
                  </a:cubicBezTo>
                  <a:lnTo>
                    <a:pt x="118377" y="286067"/>
                  </a:lnTo>
                  <a:cubicBezTo>
                    <a:pt x="123927" y="300253"/>
                    <a:pt x="136258" y="329844"/>
                    <a:pt x="194208" y="329844"/>
                  </a:cubicBezTo>
                  <a:cubicBezTo>
                    <a:pt x="232435" y="329844"/>
                    <a:pt x="242303" y="313195"/>
                    <a:pt x="242303" y="299631"/>
                  </a:cubicBezTo>
                  <a:cubicBezTo>
                    <a:pt x="242303" y="283604"/>
                    <a:pt x="228117" y="276822"/>
                    <a:pt x="198527" y="266344"/>
                  </a:cubicBezTo>
                  <a:lnTo>
                    <a:pt x="154749" y="250304"/>
                  </a:lnTo>
                  <a:cubicBezTo>
                    <a:pt x="99263" y="229349"/>
                    <a:pt x="73368" y="211468"/>
                    <a:pt x="59195" y="180645"/>
                  </a:cubicBezTo>
                  <a:cubicBezTo>
                    <a:pt x="51181" y="163385"/>
                    <a:pt x="49327" y="146114"/>
                    <a:pt x="49327" y="133782"/>
                  </a:cubicBezTo>
                  <a:cubicBezTo>
                    <a:pt x="49327" y="94323"/>
                    <a:pt x="70295" y="0"/>
                    <a:pt x="214554"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10" name="Rectangle 9">
              <a:extLst>
                <a:ext uri="{FF2B5EF4-FFF2-40B4-BE49-F238E27FC236}">
                  <a16:creationId xmlns:a16="http://schemas.microsoft.com/office/drawing/2014/main" id="{F75B4A20-7FB8-4285-B708-00D2C4DB801F}"/>
                </a:ext>
              </a:extLst>
            </p:cNvPr>
            <p:cNvSpPr>
              <a:spLocks noChangeArrowheads="1"/>
            </p:cNvSpPr>
            <p:nvPr/>
          </p:nvSpPr>
          <p:spPr bwMode="auto">
            <a:xfrm>
              <a:off x="7318" y="9473"/>
              <a:ext cx="14347" cy="2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upright="1"/>
            <a:lstStyle/>
            <a:p>
              <a:pPr>
                <a:lnSpc>
                  <a:spcPct val="115000"/>
                </a:lnSpc>
                <a:defRPr/>
              </a:pPr>
              <a:r>
                <a:rPr lang="en-US" sz="600" b="1" i="1">
                  <a:solidFill>
                    <a:srgbClr val="002B54"/>
                  </a:solidFill>
                  <a:latin typeface="Franklin Gothic Book"/>
                  <a:ea typeface="Franklin Gothic"/>
                  <a:cs typeface="Franklin Gothic"/>
                </a:rPr>
                <a:t>Your access to healthcare</a:t>
              </a:r>
              <a:endParaRPr lang="en-US" sz="825">
                <a:solidFill>
                  <a:prstClr val="black"/>
                </a:solidFill>
                <a:latin typeface="Calibri"/>
                <a:ea typeface="Calibri"/>
                <a:cs typeface="Times New Roman"/>
              </a:endParaRPr>
            </a:p>
          </p:txBody>
        </p:sp>
        <p:sp>
          <p:nvSpPr>
            <p:cNvPr id="48139" name="Shape 583">
              <a:extLst>
                <a:ext uri="{FF2B5EF4-FFF2-40B4-BE49-F238E27FC236}">
                  <a16:creationId xmlns:a16="http://schemas.microsoft.com/office/drawing/2014/main" id="{CFFF3EF0-B383-48CB-A2DE-EFB45F3D7C0C}"/>
                </a:ext>
              </a:extLst>
            </p:cNvPr>
            <p:cNvSpPr>
              <a:spLocks/>
            </p:cNvSpPr>
            <p:nvPr/>
          </p:nvSpPr>
          <p:spPr bwMode="auto">
            <a:xfrm>
              <a:off x="3619" y="2381"/>
              <a:ext cx="2220" cy="2220"/>
            </a:xfrm>
            <a:custGeom>
              <a:avLst/>
              <a:gdLst>
                <a:gd name="T0" fmla="*/ 0 w 222085"/>
                <a:gd name="T1" fmla="*/ 0 h 222085"/>
                <a:gd name="T2" fmla="*/ 0 w 222085"/>
                <a:gd name="T3" fmla="*/ 0 h 222085"/>
                <a:gd name="T4" fmla="*/ 0 w 222085"/>
                <a:gd name="T5" fmla="*/ 0 h 222085"/>
                <a:gd name="T6" fmla="*/ 0 w 222085"/>
                <a:gd name="T7" fmla="*/ 0 h 222085"/>
                <a:gd name="T8" fmla="*/ 0 w 222085"/>
                <a:gd name="T9" fmla="*/ 0 h 222085"/>
                <a:gd name="T10" fmla="*/ 0 60000 65536"/>
                <a:gd name="T11" fmla="*/ 0 60000 65536"/>
                <a:gd name="T12" fmla="*/ 0 60000 65536"/>
                <a:gd name="T13" fmla="*/ 0 60000 65536"/>
                <a:gd name="T14" fmla="*/ 0 60000 65536"/>
                <a:gd name="T15" fmla="*/ 0 w 222085"/>
                <a:gd name="T16" fmla="*/ 0 h 222085"/>
                <a:gd name="T17" fmla="*/ 222085 w 222085"/>
                <a:gd name="T18" fmla="*/ 222085 h 222085"/>
              </a:gdLst>
              <a:ahLst/>
              <a:cxnLst>
                <a:cxn ang="T10">
                  <a:pos x="T0" y="T1"/>
                </a:cxn>
                <a:cxn ang="T11">
                  <a:pos x="T2" y="T3"/>
                </a:cxn>
                <a:cxn ang="T12">
                  <a:pos x="T4" y="T5"/>
                </a:cxn>
                <a:cxn ang="T13">
                  <a:pos x="T6" y="T7"/>
                </a:cxn>
                <a:cxn ang="T14">
                  <a:pos x="T8" y="T9"/>
                </a:cxn>
              </a:cxnLst>
              <a:rect l="T15" t="T16" r="T17" b="T18"/>
              <a:pathLst>
                <a:path w="222085" h="222085">
                  <a:moveTo>
                    <a:pt x="111049" y="0"/>
                  </a:moveTo>
                  <a:cubicBezTo>
                    <a:pt x="172364" y="0"/>
                    <a:pt x="222085" y="49720"/>
                    <a:pt x="222085" y="111049"/>
                  </a:cubicBezTo>
                  <a:cubicBezTo>
                    <a:pt x="222085" y="172377"/>
                    <a:pt x="172364" y="222085"/>
                    <a:pt x="111049" y="222085"/>
                  </a:cubicBezTo>
                  <a:cubicBezTo>
                    <a:pt x="49708" y="222085"/>
                    <a:pt x="0" y="172377"/>
                    <a:pt x="0" y="111049"/>
                  </a:cubicBezTo>
                  <a:cubicBezTo>
                    <a:pt x="0" y="49720"/>
                    <a:pt x="49708" y="0"/>
                    <a:pt x="111049"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48140" name="Shape 584">
              <a:extLst>
                <a:ext uri="{FF2B5EF4-FFF2-40B4-BE49-F238E27FC236}">
                  <a16:creationId xmlns:a16="http://schemas.microsoft.com/office/drawing/2014/main" id="{5CD30B20-EBE4-4C95-93F5-29801CD0A798}"/>
                </a:ext>
              </a:extLst>
            </p:cNvPr>
            <p:cNvSpPr>
              <a:spLocks/>
            </p:cNvSpPr>
            <p:nvPr/>
          </p:nvSpPr>
          <p:spPr bwMode="auto">
            <a:xfrm>
              <a:off x="2952" y="0"/>
              <a:ext cx="5973" cy="5753"/>
            </a:xfrm>
            <a:custGeom>
              <a:avLst/>
              <a:gdLst>
                <a:gd name="T0" fmla="*/ 0 w 597421"/>
                <a:gd name="T1" fmla="*/ 0 h 575450"/>
                <a:gd name="T2" fmla="*/ 0 w 597421"/>
                <a:gd name="T3" fmla="*/ 0 h 575450"/>
                <a:gd name="T4" fmla="*/ 0 w 597421"/>
                <a:gd name="T5" fmla="*/ 0 h 575450"/>
                <a:gd name="T6" fmla="*/ 0 w 597421"/>
                <a:gd name="T7" fmla="*/ 0 h 575450"/>
                <a:gd name="T8" fmla="*/ 0 w 597421"/>
                <a:gd name="T9" fmla="*/ 0 h 575450"/>
                <a:gd name="T10" fmla="*/ 0 60000 65536"/>
                <a:gd name="T11" fmla="*/ 0 60000 65536"/>
                <a:gd name="T12" fmla="*/ 0 60000 65536"/>
                <a:gd name="T13" fmla="*/ 0 60000 65536"/>
                <a:gd name="T14" fmla="*/ 0 60000 65536"/>
                <a:gd name="T15" fmla="*/ 0 w 597421"/>
                <a:gd name="T16" fmla="*/ 0 h 575450"/>
                <a:gd name="T17" fmla="*/ 597421 w 597421"/>
                <a:gd name="T18" fmla="*/ 575450 h 575450"/>
              </a:gdLst>
              <a:ahLst/>
              <a:cxnLst>
                <a:cxn ang="T10">
                  <a:pos x="T0" y="T1"/>
                </a:cxn>
                <a:cxn ang="T11">
                  <a:pos x="T2" y="T3"/>
                </a:cxn>
                <a:cxn ang="T12">
                  <a:pos x="T4" y="T5"/>
                </a:cxn>
                <a:cxn ang="T13">
                  <a:pos x="T6" y="T7"/>
                </a:cxn>
                <a:cxn ang="T14">
                  <a:pos x="T8" y="T9"/>
                </a:cxn>
              </a:cxnLst>
              <a:rect l="T15" t="T16" r="T17" b="T18"/>
              <a:pathLst>
                <a:path w="597421" h="575450">
                  <a:moveTo>
                    <a:pt x="542963" y="0"/>
                  </a:moveTo>
                  <a:cubicBezTo>
                    <a:pt x="542963" y="0"/>
                    <a:pt x="597421" y="186157"/>
                    <a:pt x="571564" y="282372"/>
                  </a:cubicBezTo>
                  <a:cubicBezTo>
                    <a:pt x="547346" y="372585"/>
                    <a:pt x="342995" y="571775"/>
                    <a:pt x="58037" y="561883"/>
                  </a:cubicBezTo>
                  <a:cubicBezTo>
                    <a:pt x="39040" y="561223"/>
                    <a:pt x="19684" y="559634"/>
                    <a:pt x="0" y="557022"/>
                  </a:cubicBezTo>
                  <a:cubicBezTo>
                    <a:pt x="0" y="557022"/>
                    <a:pt x="385597" y="575450"/>
                    <a:pt x="542963"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48141" name="Shape 585">
              <a:extLst>
                <a:ext uri="{FF2B5EF4-FFF2-40B4-BE49-F238E27FC236}">
                  <a16:creationId xmlns:a16="http://schemas.microsoft.com/office/drawing/2014/main" id="{E8DBD770-5845-449E-93C5-18AC906B93D2}"/>
                </a:ext>
              </a:extLst>
            </p:cNvPr>
            <p:cNvSpPr>
              <a:spLocks/>
            </p:cNvSpPr>
            <p:nvPr/>
          </p:nvSpPr>
          <p:spPr bwMode="auto">
            <a:xfrm>
              <a:off x="0" y="4286"/>
              <a:ext cx="8033" cy="3249"/>
            </a:xfrm>
            <a:custGeom>
              <a:avLst/>
              <a:gdLst>
                <a:gd name="T0" fmla="*/ 0 w 803490"/>
                <a:gd name="T1" fmla="*/ 0 h 324933"/>
                <a:gd name="T2" fmla="*/ 0 w 803490"/>
                <a:gd name="T3" fmla="*/ 0 h 324933"/>
                <a:gd name="T4" fmla="*/ 0 w 803490"/>
                <a:gd name="T5" fmla="*/ 0 h 324933"/>
                <a:gd name="T6" fmla="*/ 0 w 803490"/>
                <a:gd name="T7" fmla="*/ 0 h 324933"/>
                <a:gd name="T8" fmla="*/ 0 w 803490"/>
                <a:gd name="T9" fmla="*/ 0 h 324933"/>
                <a:gd name="T10" fmla="*/ 0 w 803490"/>
                <a:gd name="T11" fmla="*/ 0 h 324933"/>
                <a:gd name="T12" fmla="*/ 0 w 803490"/>
                <a:gd name="T13" fmla="*/ 0 h 324933"/>
                <a:gd name="T14" fmla="*/ 0 60000 65536"/>
                <a:gd name="T15" fmla="*/ 0 60000 65536"/>
                <a:gd name="T16" fmla="*/ 0 60000 65536"/>
                <a:gd name="T17" fmla="*/ 0 60000 65536"/>
                <a:gd name="T18" fmla="*/ 0 60000 65536"/>
                <a:gd name="T19" fmla="*/ 0 60000 65536"/>
                <a:gd name="T20" fmla="*/ 0 60000 65536"/>
                <a:gd name="T21" fmla="*/ 0 w 803490"/>
                <a:gd name="T22" fmla="*/ 0 h 324933"/>
                <a:gd name="T23" fmla="*/ 803490 w 803490"/>
                <a:gd name="T24" fmla="*/ 324933 h 3249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3490" h="324933">
                  <a:moveTo>
                    <a:pt x="803490" y="0"/>
                  </a:moveTo>
                  <a:cubicBezTo>
                    <a:pt x="803490" y="0"/>
                    <a:pt x="737711" y="290784"/>
                    <a:pt x="512048" y="288194"/>
                  </a:cubicBezTo>
                  <a:cubicBezTo>
                    <a:pt x="497004" y="288021"/>
                    <a:pt x="481249" y="286545"/>
                    <a:pt x="464755" y="283591"/>
                  </a:cubicBezTo>
                  <a:cubicBezTo>
                    <a:pt x="217367" y="239276"/>
                    <a:pt x="25354" y="32262"/>
                    <a:pt x="2319" y="6558"/>
                  </a:cubicBezTo>
                  <a:lnTo>
                    <a:pt x="0" y="3938"/>
                  </a:lnTo>
                  <a:lnTo>
                    <a:pt x="4479" y="7701"/>
                  </a:lnTo>
                  <a:cubicBezTo>
                    <a:pt x="48832" y="44077"/>
                    <a:pt x="415775" y="324933"/>
                    <a:pt x="803490" y="0"/>
                  </a:cubicBezTo>
                  <a:close/>
                </a:path>
              </a:pathLst>
            </a:custGeom>
            <a:solidFill>
              <a:srgbClr val="25BCD6"/>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48142" name="Shape 586">
              <a:extLst>
                <a:ext uri="{FF2B5EF4-FFF2-40B4-BE49-F238E27FC236}">
                  <a16:creationId xmlns:a16="http://schemas.microsoft.com/office/drawing/2014/main" id="{D714CF45-4CE0-4F36-B2E4-F48563E7E0D8}"/>
                </a:ext>
              </a:extLst>
            </p:cNvPr>
            <p:cNvSpPr>
              <a:spLocks/>
            </p:cNvSpPr>
            <p:nvPr/>
          </p:nvSpPr>
          <p:spPr bwMode="auto">
            <a:xfrm>
              <a:off x="3524" y="7048"/>
              <a:ext cx="3013" cy="2961"/>
            </a:xfrm>
            <a:custGeom>
              <a:avLst/>
              <a:gdLst>
                <a:gd name="T0" fmla="*/ 0 w 301409"/>
                <a:gd name="T1" fmla="*/ 0 h 296113"/>
                <a:gd name="T2" fmla="*/ 0 w 301409"/>
                <a:gd name="T3" fmla="*/ 0 h 296113"/>
                <a:gd name="T4" fmla="*/ 0 w 301409"/>
                <a:gd name="T5" fmla="*/ 0 h 296113"/>
                <a:gd name="T6" fmla="*/ 0 w 301409"/>
                <a:gd name="T7" fmla="*/ 0 h 296113"/>
                <a:gd name="T8" fmla="*/ 0 60000 65536"/>
                <a:gd name="T9" fmla="*/ 0 60000 65536"/>
                <a:gd name="T10" fmla="*/ 0 60000 65536"/>
                <a:gd name="T11" fmla="*/ 0 60000 65536"/>
                <a:gd name="T12" fmla="*/ 0 w 301409"/>
                <a:gd name="T13" fmla="*/ 0 h 296113"/>
                <a:gd name="T14" fmla="*/ 301409 w 301409"/>
                <a:gd name="T15" fmla="*/ 296113 h 296113"/>
              </a:gdLst>
              <a:ahLst/>
              <a:cxnLst>
                <a:cxn ang="T8">
                  <a:pos x="T0" y="T1"/>
                </a:cxn>
                <a:cxn ang="T9">
                  <a:pos x="T2" y="T3"/>
                </a:cxn>
                <a:cxn ang="T10">
                  <a:pos x="T4" y="T5"/>
                </a:cxn>
                <a:cxn ang="T11">
                  <a:pos x="T6" y="T7"/>
                </a:cxn>
              </a:cxnLst>
              <a:rect l="T12" t="T13" r="T14" b="T15"/>
              <a:pathLst>
                <a:path w="301409" h="296113">
                  <a:moveTo>
                    <a:pt x="0" y="0"/>
                  </a:moveTo>
                  <a:cubicBezTo>
                    <a:pt x="0" y="0"/>
                    <a:pt x="206235" y="100470"/>
                    <a:pt x="301409" y="5283"/>
                  </a:cubicBezTo>
                  <a:cubicBezTo>
                    <a:pt x="301409" y="5283"/>
                    <a:pt x="211518" y="195643"/>
                    <a:pt x="185077" y="296113"/>
                  </a:cubicBezTo>
                  <a:cubicBezTo>
                    <a:pt x="185077" y="296113"/>
                    <a:pt x="137477" y="148069"/>
                    <a:pt x="0"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grpSp>
      <p:pic>
        <p:nvPicPr>
          <p:cNvPr id="48133" name="Picture 1">
            <a:extLst>
              <a:ext uri="{FF2B5EF4-FFF2-40B4-BE49-F238E27FC236}">
                <a16:creationId xmlns:a16="http://schemas.microsoft.com/office/drawing/2014/main" id="{805104F7-E956-4F75-BFCB-47752EBAD88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54267" y="263843"/>
            <a:ext cx="1194708" cy="833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64971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D5059B6-97D5-4B5E-BDAA-73BBD379312C}"/>
              </a:ext>
            </a:extLst>
          </p:cNvPr>
          <p:cNvSpPr>
            <a:spLocks noGrp="1"/>
          </p:cNvSpPr>
          <p:nvPr>
            <p:ph type="title"/>
          </p:nvPr>
        </p:nvSpPr>
        <p:spPr>
          <a:xfrm>
            <a:off x="863029" y="1012004"/>
            <a:ext cx="3416158" cy="4795408"/>
          </a:xfrm>
        </p:spPr>
        <p:txBody>
          <a:bodyPr>
            <a:normAutofit/>
          </a:bodyPr>
          <a:lstStyle/>
          <a:p>
            <a:r>
              <a:rPr lang="en-US">
                <a:solidFill>
                  <a:srgbClr val="FFFFFF"/>
                </a:solidFill>
              </a:rPr>
              <a:t>NHIS –</a:t>
            </a:r>
            <a:br>
              <a:rPr lang="en-US"/>
            </a:br>
            <a:r>
              <a:rPr lang="en-US">
                <a:solidFill>
                  <a:srgbClr val="FFFFFF"/>
                </a:solidFill>
              </a:rPr>
              <a:t>Some indicators to measure change during ISS Initiative</a:t>
            </a:r>
          </a:p>
        </p:txBody>
      </p:sp>
      <p:graphicFrame>
        <p:nvGraphicFramePr>
          <p:cNvPr id="5" name="Content Placeholder 2">
            <a:extLst>
              <a:ext uri="{FF2B5EF4-FFF2-40B4-BE49-F238E27FC236}">
                <a16:creationId xmlns:a16="http://schemas.microsoft.com/office/drawing/2014/main" id="{5DE5A2FB-245E-401D-82DD-199F146331D2}"/>
              </a:ext>
            </a:extLst>
          </p:cNvPr>
          <p:cNvGraphicFramePr>
            <a:graphicFrameLocks noGrp="1"/>
          </p:cNvGraphicFramePr>
          <p:nvPr>
            <p:ph idx="1"/>
            <p:extLst>
              <p:ext uri="{D42A27DB-BD31-4B8C-83A1-F6EECF244321}">
                <p14:modId xmlns:p14="http://schemas.microsoft.com/office/powerpoint/2010/main" val="3568250489"/>
              </p:ext>
            </p:extLst>
          </p:nvPr>
        </p:nvGraphicFramePr>
        <p:xfrm>
          <a:off x="5194300" y="470924"/>
          <a:ext cx="6513604" cy="58904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Group 4">
            <a:extLst>
              <a:ext uri="{FF2B5EF4-FFF2-40B4-BE49-F238E27FC236}">
                <a16:creationId xmlns:a16="http://schemas.microsoft.com/office/drawing/2014/main" id="{F334980B-817E-4BD3-A08B-D41EC6F7101A}"/>
              </a:ext>
            </a:extLst>
          </p:cNvPr>
          <p:cNvGrpSpPr>
            <a:grpSpLocks/>
          </p:cNvGrpSpPr>
          <p:nvPr/>
        </p:nvGrpSpPr>
        <p:grpSpPr bwMode="auto">
          <a:xfrm>
            <a:off x="5244038" y="589671"/>
            <a:ext cx="1195070" cy="851259"/>
            <a:chOff x="0" y="0"/>
            <a:chExt cx="21665" cy="11755"/>
          </a:xfrm>
        </p:grpSpPr>
        <p:sp>
          <p:nvSpPr>
            <p:cNvPr id="7" name="Shape 578">
              <a:extLst>
                <a:ext uri="{FF2B5EF4-FFF2-40B4-BE49-F238E27FC236}">
                  <a16:creationId xmlns:a16="http://schemas.microsoft.com/office/drawing/2014/main" id="{6D1A221E-ED86-431A-8D98-461F3C393908}"/>
                </a:ext>
              </a:extLst>
            </p:cNvPr>
            <p:cNvSpPr>
              <a:spLocks/>
            </p:cNvSpPr>
            <p:nvPr/>
          </p:nvSpPr>
          <p:spPr bwMode="auto">
            <a:xfrm>
              <a:off x="7524" y="5334"/>
              <a:ext cx="4167" cy="4111"/>
            </a:xfrm>
            <a:custGeom>
              <a:avLst/>
              <a:gdLst>
                <a:gd name="T0" fmla="*/ 0 w 416789"/>
                <a:gd name="T1" fmla="*/ 0 h 411226"/>
                <a:gd name="T2" fmla="*/ 0 w 416789"/>
                <a:gd name="T3" fmla="*/ 0 h 411226"/>
                <a:gd name="T4" fmla="*/ 0 w 416789"/>
                <a:gd name="T5" fmla="*/ 0 h 411226"/>
                <a:gd name="T6" fmla="*/ 0 w 416789"/>
                <a:gd name="T7" fmla="*/ 0 h 411226"/>
                <a:gd name="T8" fmla="*/ 0 w 416789"/>
                <a:gd name="T9" fmla="*/ 0 h 411226"/>
                <a:gd name="T10" fmla="*/ 0 w 416789"/>
                <a:gd name="T11" fmla="*/ 0 h 411226"/>
                <a:gd name="T12" fmla="*/ 0 w 416789"/>
                <a:gd name="T13" fmla="*/ 0 h 411226"/>
                <a:gd name="T14" fmla="*/ 0 w 416789"/>
                <a:gd name="T15" fmla="*/ 0 h 411226"/>
                <a:gd name="T16" fmla="*/ 0 w 416789"/>
                <a:gd name="T17" fmla="*/ 0 h 411226"/>
                <a:gd name="T18" fmla="*/ 0 w 416789"/>
                <a:gd name="T19" fmla="*/ 0 h 411226"/>
                <a:gd name="T20" fmla="*/ 0 w 416789"/>
                <a:gd name="T21" fmla="*/ 0 h 411226"/>
                <a:gd name="T22" fmla="*/ 0 w 416789"/>
                <a:gd name="T23" fmla="*/ 0 h 411226"/>
                <a:gd name="T24" fmla="*/ 0 w 416789"/>
                <a:gd name="T25" fmla="*/ 0 h 411226"/>
                <a:gd name="T26" fmla="*/ 0 w 416789"/>
                <a:gd name="T27" fmla="*/ 0 h 411226"/>
                <a:gd name="T28" fmla="*/ 0 w 416789"/>
                <a:gd name="T29" fmla="*/ 0 h 411226"/>
                <a:gd name="T30" fmla="*/ 0 w 416789"/>
                <a:gd name="T31" fmla="*/ 0 h 41122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6789"/>
                <a:gd name="T49" fmla="*/ 0 h 411226"/>
                <a:gd name="T50" fmla="*/ 416789 w 416789"/>
                <a:gd name="T51" fmla="*/ 411226 h 41122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6789" h="411226">
                  <a:moveTo>
                    <a:pt x="68440" y="0"/>
                  </a:moveTo>
                  <a:lnTo>
                    <a:pt x="179413" y="0"/>
                  </a:lnTo>
                  <a:lnTo>
                    <a:pt x="224422" y="94945"/>
                  </a:lnTo>
                  <a:cubicBezTo>
                    <a:pt x="246621" y="142418"/>
                    <a:pt x="274358" y="202832"/>
                    <a:pt x="285458" y="241681"/>
                  </a:cubicBezTo>
                  <a:cubicBezTo>
                    <a:pt x="284848" y="235509"/>
                    <a:pt x="284226" y="228727"/>
                    <a:pt x="284226" y="223177"/>
                  </a:cubicBezTo>
                  <a:cubicBezTo>
                    <a:pt x="284226" y="206540"/>
                    <a:pt x="289776" y="173241"/>
                    <a:pt x="292862" y="155982"/>
                  </a:cubicBezTo>
                  <a:lnTo>
                    <a:pt x="318757" y="0"/>
                  </a:lnTo>
                  <a:lnTo>
                    <a:pt x="416789" y="0"/>
                  </a:lnTo>
                  <a:lnTo>
                    <a:pt x="348348" y="411226"/>
                  </a:lnTo>
                  <a:lnTo>
                    <a:pt x="257099" y="411226"/>
                  </a:lnTo>
                  <a:lnTo>
                    <a:pt x="178181" y="253390"/>
                  </a:lnTo>
                  <a:cubicBezTo>
                    <a:pt x="163386" y="223177"/>
                    <a:pt x="144894" y="182487"/>
                    <a:pt x="137490" y="151054"/>
                  </a:cubicBezTo>
                  <a:cubicBezTo>
                    <a:pt x="138722" y="160909"/>
                    <a:pt x="139344" y="174473"/>
                    <a:pt x="133795" y="209614"/>
                  </a:cubicBezTo>
                  <a:lnTo>
                    <a:pt x="99886" y="411226"/>
                  </a:lnTo>
                  <a:lnTo>
                    <a:pt x="0" y="411226"/>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8" name="Shape 579">
              <a:extLst>
                <a:ext uri="{FF2B5EF4-FFF2-40B4-BE49-F238E27FC236}">
                  <a16:creationId xmlns:a16="http://schemas.microsoft.com/office/drawing/2014/main" id="{0EAB2507-2336-445F-A3FE-EEFA23632990}"/>
                </a:ext>
              </a:extLst>
            </p:cNvPr>
            <p:cNvSpPr>
              <a:spLocks/>
            </p:cNvSpPr>
            <p:nvPr/>
          </p:nvSpPr>
          <p:spPr bwMode="auto">
            <a:xfrm>
              <a:off x="11620" y="5334"/>
              <a:ext cx="4136" cy="4112"/>
            </a:xfrm>
            <a:custGeom>
              <a:avLst/>
              <a:gdLst>
                <a:gd name="T0" fmla="*/ 0 w 413702"/>
                <a:gd name="T1" fmla="*/ 0 h 411238"/>
                <a:gd name="T2" fmla="*/ 0 w 413702"/>
                <a:gd name="T3" fmla="*/ 0 h 411238"/>
                <a:gd name="T4" fmla="*/ 0 w 413702"/>
                <a:gd name="T5" fmla="*/ 0 h 411238"/>
                <a:gd name="T6" fmla="*/ 0 w 413702"/>
                <a:gd name="T7" fmla="*/ 0 h 411238"/>
                <a:gd name="T8" fmla="*/ 0 w 413702"/>
                <a:gd name="T9" fmla="*/ 0 h 411238"/>
                <a:gd name="T10" fmla="*/ 0 w 413702"/>
                <a:gd name="T11" fmla="*/ 0 h 411238"/>
                <a:gd name="T12" fmla="*/ 0 w 413702"/>
                <a:gd name="T13" fmla="*/ 0 h 411238"/>
                <a:gd name="T14" fmla="*/ 0 w 413702"/>
                <a:gd name="T15" fmla="*/ 0 h 411238"/>
                <a:gd name="T16" fmla="*/ 0 w 413702"/>
                <a:gd name="T17" fmla="*/ 0 h 411238"/>
                <a:gd name="T18" fmla="*/ 0 w 413702"/>
                <a:gd name="T19" fmla="*/ 0 h 411238"/>
                <a:gd name="T20" fmla="*/ 0 w 413702"/>
                <a:gd name="T21" fmla="*/ 0 h 411238"/>
                <a:gd name="T22" fmla="*/ 0 w 413702"/>
                <a:gd name="T23" fmla="*/ 0 h 411238"/>
                <a:gd name="T24" fmla="*/ 0 w 413702"/>
                <a:gd name="T25" fmla="*/ 0 h 4112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3702"/>
                <a:gd name="T40" fmla="*/ 0 h 411238"/>
                <a:gd name="T41" fmla="*/ 413702 w 413702"/>
                <a:gd name="T42" fmla="*/ 411238 h 41123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3702" h="411238">
                  <a:moveTo>
                    <a:pt x="68440" y="0"/>
                  </a:moveTo>
                  <a:lnTo>
                    <a:pt x="187427" y="0"/>
                  </a:lnTo>
                  <a:lnTo>
                    <a:pt x="162154" y="151676"/>
                  </a:lnTo>
                  <a:lnTo>
                    <a:pt x="269431" y="151676"/>
                  </a:lnTo>
                  <a:lnTo>
                    <a:pt x="294704" y="0"/>
                  </a:lnTo>
                  <a:lnTo>
                    <a:pt x="413702" y="0"/>
                  </a:lnTo>
                  <a:lnTo>
                    <a:pt x="345262" y="411238"/>
                  </a:lnTo>
                  <a:lnTo>
                    <a:pt x="225654" y="411238"/>
                  </a:lnTo>
                  <a:lnTo>
                    <a:pt x="253403" y="245999"/>
                  </a:lnTo>
                  <a:lnTo>
                    <a:pt x="146736" y="245999"/>
                  </a:lnTo>
                  <a:lnTo>
                    <a:pt x="118986" y="411238"/>
                  </a:lnTo>
                  <a:lnTo>
                    <a:pt x="0" y="411238"/>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9" name="Shape 580">
              <a:extLst>
                <a:ext uri="{FF2B5EF4-FFF2-40B4-BE49-F238E27FC236}">
                  <a16:creationId xmlns:a16="http://schemas.microsoft.com/office/drawing/2014/main" id="{9BD15110-1191-4070-9885-99346C123656}"/>
                </a:ext>
              </a:extLst>
            </p:cNvPr>
            <p:cNvSpPr>
              <a:spLocks/>
            </p:cNvSpPr>
            <p:nvPr/>
          </p:nvSpPr>
          <p:spPr bwMode="auto">
            <a:xfrm>
              <a:off x="15716" y="5334"/>
              <a:ext cx="1849" cy="4111"/>
            </a:xfrm>
            <a:custGeom>
              <a:avLst/>
              <a:gdLst>
                <a:gd name="T0" fmla="*/ 0 w 184963"/>
                <a:gd name="T1" fmla="*/ 0 h 411226"/>
                <a:gd name="T2" fmla="*/ 0 w 184963"/>
                <a:gd name="T3" fmla="*/ 0 h 411226"/>
                <a:gd name="T4" fmla="*/ 0 w 184963"/>
                <a:gd name="T5" fmla="*/ 0 h 411226"/>
                <a:gd name="T6" fmla="*/ 0 w 184963"/>
                <a:gd name="T7" fmla="*/ 0 h 411226"/>
                <a:gd name="T8" fmla="*/ 0 w 184963"/>
                <a:gd name="T9" fmla="*/ 0 h 411226"/>
                <a:gd name="T10" fmla="*/ 0 60000 65536"/>
                <a:gd name="T11" fmla="*/ 0 60000 65536"/>
                <a:gd name="T12" fmla="*/ 0 60000 65536"/>
                <a:gd name="T13" fmla="*/ 0 60000 65536"/>
                <a:gd name="T14" fmla="*/ 0 60000 65536"/>
                <a:gd name="T15" fmla="*/ 0 w 184963"/>
                <a:gd name="T16" fmla="*/ 0 h 411226"/>
                <a:gd name="T17" fmla="*/ 184963 w 184963"/>
                <a:gd name="T18" fmla="*/ 411226 h 411226"/>
              </a:gdLst>
              <a:ahLst/>
              <a:cxnLst>
                <a:cxn ang="T10">
                  <a:pos x="T0" y="T1"/>
                </a:cxn>
                <a:cxn ang="T11">
                  <a:pos x="T2" y="T3"/>
                </a:cxn>
                <a:cxn ang="T12">
                  <a:pos x="T4" y="T5"/>
                </a:cxn>
                <a:cxn ang="T13">
                  <a:pos x="T6" y="T7"/>
                </a:cxn>
                <a:cxn ang="T14">
                  <a:pos x="T8" y="T9"/>
                </a:cxn>
              </a:cxnLst>
              <a:rect l="T15" t="T16" r="T17" b="T18"/>
              <a:pathLst>
                <a:path w="184963" h="411226">
                  <a:moveTo>
                    <a:pt x="68428" y="0"/>
                  </a:moveTo>
                  <a:lnTo>
                    <a:pt x="184963" y="0"/>
                  </a:lnTo>
                  <a:lnTo>
                    <a:pt x="116522" y="411226"/>
                  </a:lnTo>
                  <a:lnTo>
                    <a:pt x="0" y="411226"/>
                  </a:lnTo>
                  <a:lnTo>
                    <a:pt x="68428"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11" name="Shape 581">
              <a:extLst>
                <a:ext uri="{FF2B5EF4-FFF2-40B4-BE49-F238E27FC236}">
                  <a16:creationId xmlns:a16="http://schemas.microsoft.com/office/drawing/2014/main" id="{4D6EECF6-9777-4AE1-8677-DD8ED3D4E9AC}"/>
                </a:ext>
              </a:extLst>
            </p:cNvPr>
            <p:cNvSpPr>
              <a:spLocks/>
            </p:cNvSpPr>
            <p:nvPr/>
          </p:nvSpPr>
          <p:spPr bwMode="auto">
            <a:xfrm>
              <a:off x="17240" y="5238"/>
              <a:ext cx="3902" cy="4242"/>
            </a:xfrm>
            <a:custGeom>
              <a:avLst/>
              <a:gdLst>
                <a:gd name="T0" fmla="*/ 0 w 390271"/>
                <a:gd name="T1" fmla="*/ 0 h 424180"/>
                <a:gd name="T2" fmla="*/ 0 w 390271"/>
                <a:gd name="T3" fmla="*/ 0 h 424180"/>
                <a:gd name="T4" fmla="*/ 0 w 390271"/>
                <a:gd name="T5" fmla="*/ 0 h 424180"/>
                <a:gd name="T6" fmla="*/ 0 w 390271"/>
                <a:gd name="T7" fmla="*/ 0 h 424180"/>
                <a:gd name="T8" fmla="*/ 0 w 390271"/>
                <a:gd name="T9" fmla="*/ 0 h 424180"/>
                <a:gd name="T10" fmla="*/ 0 w 390271"/>
                <a:gd name="T11" fmla="*/ 0 h 424180"/>
                <a:gd name="T12" fmla="*/ 0 w 390271"/>
                <a:gd name="T13" fmla="*/ 0 h 424180"/>
                <a:gd name="T14" fmla="*/ 0 w 390271"/>
                <a:gd name="T15" fmla="*/ 0 h 424180"/>
                <a:gd name="T16" fmla="*/ 0 w 390271"/>
                <a:gd name="T17" fmla="*/ 0 h 424180"/>
                <a:gd name="T18" fmla="*/ 0 w 390271"/>
                <a:gd name="T19" fmla="*/ 0 h 424180"/>
                <a:gd name="T20" fmla="*/ 0 w 390271"/>
                <a:gd name="T21" fmla="*/ 0 h 424180"/>
                <a:gd name="T22" fmla="*/ 0 w 390271"/>
                <a:gd name="T23" fmla="*/ 0 h 424180"/>
                <a:gd name="T24" fmla="*/ 0 w 390271"/>
                <a:gd name="T25" fmla="*/ 0 h 424180"/>
                <a:gd name="T26" fmla="*/ 0 w 390271"/>
                <a:gd name="T27" fmla="*/ 0 h 424180"/>
                <a:gd name="T28" fmla="*/ 0 w 390271"/>
                <a:gd name="T29" fmla="*/ 0 h 424180"/>
                <a:gd name="T30" fmla="*/ 0 w 390271"/>
                <a:gd name="T31" fmla="*/ 0 h 424180"/>
                <a:gd name="T32" fmla="*/ 0 w 390271"/>
                <a:gd name="T33" fmla="*/ 0 h 424180"/>
                <a:gd name="T34" fmla="*/ 0 w 390271"/>
                <a:gd name="T35" fmla="*/ 0 h 424180"/>
                <a:gd name="T36" fmla="*/ 0 w 390271"/>
                <a:gd name="T37" fmla="*/ 0 h 424180"/>
                <a:gd name="T38" fmla="*/ 0 w 390271"/>
                <a:gd name="T39" fmla="*/ 0 h 424180"/>
                <a:gd name="T40" fmla="*/ 0 w 390271"/>
                <a:gd name="T41" fmla="*/ 0 h 42418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0271"/>
                <a:gd name="T64" fmla="*/ 0 h 424180"/>
                <a:gd name="T65" fmla="*/ 390271 w 390271"/>
                <a:gd name="T66" fmla="*/ 424180 h 42418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0271" h="424180">
                  <a:moveTo>
                    <a:pt x="214554" y="0"/>
                  </a:moveTo>
                  <a:cubicBezTo>
                    <a:pt x="278676" y="0"/>
                    <a:pt x="314439" y="16650"/>
                    <a:pt x="337871" y="33287"/>
                  </a:cubicBezTo>
                  <a:cubicBezTo>
                    <a:pt x="374244" y="59182"/>
                    <a:pt x="383489" y="85077"/>
                    <a:pt x="390271" y="101727"/>
                  </a:cubicBezTo>
                  <a:lnTo>
                    <a:pt x="284226" y="128854"/>
                  </a:lnTo>
                  <a:cubicBezTo>
                    <a:pt x="281762" y="119609"/>
                    <a:pt x="279298" y="111595"/>
                    <a:pt x="265722" y="102336"/>
                  </a:cubicBezTo>
                  <a:cubicBezTo>
                    <a:pt x="249085" y="91249"/>
                    <a:pt x="232435" y="89395"/>
                    <a:pt x="221958" y="89395"/>
                  </a:cubicBezTo>
                  <a:cubicBezTo>
                    <a:pt x="188659" y="89395"/>
                    <a:pt x="181877" y="106655"/>
                    <a:pt x="181877" y="116522"/>
                  </a:cubicBezTo>
                  <a:cubicBezTo>
                    <a:pt x="181877" y="130696"/>
                    <a:pt x="196063" y="139332"/>
                    <a:pt x="219494" y="147345"/>
                  </a:cubicBezTo>
                  <a:lnTo>
                    <a:pt x="289776" y="172009"/>
                  </a:lnTo>
                  <a:cubicBezTo>
                    <a:pt x="332930" y="187427"/>
                    <a:pt x="373621" y="224422"/>
                    <a:pt x="373621" y="281140"/>
                  </a:cubicBezTo>
                  <a:cubicBezTo>
                    <a:pt x="373621" y="353276"/>
                    <a:pt x="316281" y="424180"/>
                    <a:pt x="192367" y="424180"/>
                  </a:cubicBezTo>
                  <a:cubicBezTo>
                    <a:pt x="152286" y="424180"/>
                    <a:pt x="98654" y="416776"/>
                    <a:pt x="53645" y="384099"/>
                  </a:cubicBezTo>
                  <a:cubicBezTo>
                    <a:pt x="19114" y="358813"/>
                    <a:pt x="8014" y="329844"/>
                    <a:pt x="0" y="309499"/>
                  </a:cubicBezTo>
                  <a:lnTo>
                    <a:pt x="118377" y="286067"/>
                  </a:lnTo>
                  <a:cubicBezTo>
                    <a:pt x="123927" y="300253"/>
                    <a:pt x="136258" y="329844"/>
                    <a:pt x="194208" y="329844"/>
                  </a:cubicBezTo>
                  <a:cubicBezTo>
                    <a:pt x="232435" y="329844"/>
                    <a:pt x="242303" y="313195"/>
                    <a:pt x="242303" y="299631"/>
                  </a:cubicBezTo>
                  <a:cubicBezTo>
                    <a:pt x="242303" y="283604"/>
                    <a:pt x="228117" y="276822"/>
                    <a:pt x="198527" y="266344"/>
                  </a:cubicBezTo>
                  <a:lnTo>
                    <a:pt x="154749" y="250304"/>
                  </a:lnTo>
                  <a:cubicBezTo>
                    <a:pt x="99263" y="229349"/>
                    <a:pt x="73368" y="211468"/>
                    <a:pt x="59195" y="180645"/>
                  </a:cubicBezTo>
                  <a:cubicBezTo>
                    <a:pt x="51181" y="163385"/>
                    <a:pt x="49327" y="146114"/>
                    <a:pt x="49327" y="133782"/>
                  </a:cubicBezTo>
                  <a:cubicBezTo>
                    <a:pt x="49327" y="94323"/>
                    <a:pt x="70295" y="0"/>
                    <a:pt x="214554"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12" name="Rectangle 11">
              <a:extLst>
                <a:ext uri="{FF2B5EF4-FFF2-40B4-BE49-F238E27FC236}">
                  <a16:creationId xmlns:a16="http://schemas.microsoft.com/office/drawing/2014/main" id="{18A37357-7CAC-4E91-A242-135C98082E1E}"/>
                </a:ext>
              </a:extLst>
            </p:cNvPr>
            <p:cNvSpPr>
              <a:spLocks noChangeArrowheads="1"/>
            </p:cNvSpPr>
            <p:nvPr/>
          </p:nvSpPr>
          <p:spPr bwMode="auto">
            <a:xfrm>
              <a:off x="7318" y="9473"/>
              <a:ext cx="14347" cy="2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upright="1"/>
            <a:lstStyle/>
            <a:p>
              <a:pPr>
                <a:lnSpc>
                  <a:spcPct val="115000"/>
                </a:lnSpc>
                <a:defRPr/>
              </a:pPr>
              <a:r>
                <a:rPr lang="en-US" sz="600" b="1" i="1">
                  <a:solidFill>
                    <a:srgbClr val="002B54"/>
                  </a:solidFill>
                  <a:latin typeface="Franklin Gothic Book"/>
                  <a:ea typeface="Franklin Gothic"/>
                  <a:cs typeface="Franklin Gothic"/>
                </a:rPr>
                <a:t>Your access to healthcare</a:t>
              </a:r>
              <a:endParaRPr lang="en-US" sz="825">
                <a:solidFill>
                  <a:prstClr val="black"/>
                </a:solidFill>
                <a:latin typeface="Calibri"/>
                <a:ea typeface="Calibri"/>
                <a:cs typeface="Times New Roman"/>
              </a:endParaRPr>
            </a:p>
          </p:txBody>
        </p:sp>
        <p:sp>
          <p:nvSpPr>
            <p:cNvPr id="13" name="Shape 583">
              <a:extLst>
                <a:ext uri="{FF2B5EF4-FFF2-40B4-BE49-F238E27FC236}">
                  <a16:creationId xmlns:a16="http://schemas.microsoft.com/office/drawing/2014/main" id="{57DEFC1C-E7D6-4890-ABBA-6E488CAB4597}"/>
                </a:ext>
              </a:extLst>
            </p:cNvPr>
            <p:cNvSpPr>
              <a:spLocks/>
            </p:cNvSpPr>
            <p:nvPr/>
          </p:nvSpPr>
          <p:spPr bwMode="auto">
            <a:xfrm>
              <a:off x="3619" y="2381"/>
              <a:ext cx="2220" cy="2220"/>
            </a:xfrm>
            <a:custGeom>
              <a:avLst/>
              <a:gdLst>
                <a:gd name="T0" fmla="*/ 0 w 222085"/>
                <a:gd name="T1" fmla="*/ 0 h 222085"/>
                <a:gd name="T2" fmla="*/ 0 w 222085"/>
                <a:gd name="T3" fmla="*/ 0 h 222085"/>
                <a:gd name="T4" fmla="*/ 0 w 222085"/>
                <a:gd name="T5" fmla="*/ 0 h 222085"/>
                <a:gd name="T6" fmla="*/ 0 w 222085"/>
                <a:gd name="T7" fmla="*/ 0 h 222085"/>
                <a:gd name="T8" fmla="*/ 0 w 222085"/>
                <a:gd name="T9" fmla="*/ 0 h 222085"/>
                <a:gd name="T10" fmla="*/ 0 60000 65536"/>
                <a:gd name="T11" fmla="*/ 0 60000 65536"/>
                <a:gd name="T12" fmla="*/ 0 60000 65536"/>
                <a:gd name="T13" fmla="*/ 0 60000 65536"/>
                <a:gd name="T14" fmla="*/ 0 60000 65536"/>
                <a:gd name="T15" fmla="*/ 0 w 222085"/>
                <a:gd name="T16" fmla="*/ 0 h 222085"/>
                <a:gd name="T17" fmla="*/ 222085 w 222085"/>
                <a:gd name="T18" fmla="*/ 222085 h 222085"/>
              </a:gdLst>
              <a:ahLst/>
              <a:cxnLst>
                <a:cxn ang="T10">
                  <a:pos x="T0" y="T1"/>
                </a:cxn>
                <a:cxn ang="T11">
                  <a:pos x="T2" y="T3"/>
                </a:cxn>
                <a:cxn ang="T12">
                  <a:pos x="T4" y="T5"/>
                </a:cxn>
                <a:cxn ang="T13">
                  <a:pos x="T6" y="T7"/>
                </a:cxn>
                <a:cxn ang="T14">
                  <a:pos x="T8" y="T9"/>
                </a:cxn>
              </a:cxnLst>
              <a:rect l="T15" t="T16" r="T17" b="T18"/>
              <a:pathLst>
                <a:path w="222085" h="222085">
                  <a:moveTo>
                    <a:pt x="111049" y="0"/>
                  </a:moveTo>
                  <a:cubicBezTo>
                    <a:pt x="172364" y="0"/>
                    <a:pt x="222085" y="49720"/>
                    <a:pt x="222085" y="111049"/>
                  </a:cubicBezTo>
                  <a:cubicBezTo>
                    <a:pt x="222085" y="172377"/>
                    <a:pt x="172364" y="222085"/>
                    <a:pt x="111049" y="222085"/>
                  </a:cubicBezTo>
                  <a:cubicBezTo>
                    <a:pt x="49708" y="222085"/>
                    <a:pt x="0" y="172377"/>
                    <a:pt x="0" y="111049"/>
                  </a:cubicBezTo>
                  <a:cubicBezTo>
                    <a:pt x="0" y="49720"/>
                    <a:pt x="49708" y="0"/>
                    <a:pt x="111049"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14" name="Shape 584">
              <a:extLst>
                <a:ext uri="{FF2B5EF4-FFF2-40B4-BE49-F238E27FC236}">
                  <a16:creationId xmlns:a16="http://schemas.microsoft.com/office/drawing/2014/main" id="{897EEB22-E611-46C3-A0E2-A2BA0EF0AB80}"/>
                </a:ext>
              </a:extLst>
            </p:cNvPr>
            <p:cNvSpPr>
              <a:spLocks/>
            </p:cNvSpPr>
            <p:nvPr/>
          </p:nvSpPr>
          <p:spPr bwMode="auto">
            <a:xfrm>
              <a:off x="2952" y="0"/>
              <a:ext cx="5973" cy="5753"/>
            </a:xfrm>
            <a:custGeom>
              <a:avLst/>
              <a:gdLst>
                <a:gd name="T0" fmla="*/ 0 w 597421"/>
                <a:gd name="T1" fmla="*/ 0 h 575450"/>
                <a:gd name="T2" fmla="*/ 0 w 597421"/>
                <a:gd name="T3" fmla="*/ 0 h 575450"/>
                <a:gd name="T4" fmla="*/ 0 w 597421"/>
                <a:gd name="T5" fmla="*/ 0 h 575450"/>
                <a:gd name="T6" fmla="*/ 0 w 597421"/>
                <a:gd name="T7" fmla="*/ 0 h 575450"/>
                <a:gd name="T8" fmla="*/ 0 w 597421"/>
                <a:gd name="T9" fmla="*/ 0 h 575450"/>
                <a:gd name="T10" fmla="*/ 0 60000 65536"/>
                <a:gd name="T11" fmla="*/ 0 60000 65536"/>
                <a:gd name="T12" fmla="*/ 0 60000 65536"/>
                <a:gd name="T13" fmla="*/ 0 60000 65536"/>
                <a:gd name="T14" fmla="*/ 0 60000 65536"/>
                <a:gd name="T15" fmla="*/ 0 w 597421"/>
                <a:gd name="T16" fmla="*/ 0 h 575450"/>
                <a:gd name="T17" fmla="*/ 597421 w 597421"/>
                <a:gd name="T18" fmla="*/ 575450 h 575450"/>
              </a:gdLst>
              <a:ahLst/>
              <a:cxnLst>
                <a:cxn ang="T10">
                  <a:pos x="T0" y="T1"/>
                </a:cxn>
                <a:cxn ang="T11">
                  <a:pos x="T2" y="T3"/>
                </a:cxn>
                <a:cxn ang="T12">
                  <a:pos x="T4" y="T5"/>
                </a:cxn>
                <a:cxn ang="T13">
                  <a:pos x="T6" y="T7"/>
                </a:cxn>
                <a:cxn ang="T14">
                  <a:pos x="T8" y="T9"/>
                </a:cxn>
              </a:cxnLst>
              <a:rect l="T15" t="T16" r="T17" b="T18"/>
              <a:pathLst>
                <a:path w="597421" h="575450">
                  <a:moveTo>
                    <a:pt x="542963" y="0"/>
                  </a:moveTo>
                  <a:cubicBezTo>
                    <a:pt x="542963" y="0"/>
                    <a:pt x="597421" y="186157"/>
                    <a:pt x="571564" y="282372"/>
                  </a:cubicBezTo>
                  <a:cubicBezTo>
                    <a:pt x="547346" y="372585"/>
                    <a:pt x="342995" y="571775"/>
                    <a:pt x="58037" y="561883"/>
                  </a:cubicBezTo>
                  <a:cubicBezTo>
                    <a:pt x="39040" y="561223"/>
                    <a:pt x="19684" y="559634"/>
                    <a:pt x="0" y="557022"/>
                  </a:cubicBezTo>
                  <a:cubicBezTo>
                    <a:pt x="0" y="557022"/>
                    <a:pt x="385597" y="575450"/>
                    <a:pt x="542963"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15" name="Shape 585">
              <a:extLst>
                <a:ext uri="{FF2B5EF4-FFF2-40B4-BE49-F238E27FC236}">
                  <a16:creationId xmlns:a16="http://schemas.microsoft.com/office/drawing/2014/main" id="{D38FB295-5331-4C58-AFA8-2F48BDE7EE70}"/>
                </a:ext>
              </a:extLst>
            </p:cNvPr>
            <p:cNvSpPr>
              <a:spLocks/>
            </p:cNvSpPr>
            <p:nvPr/>
          </p:nvSpPr>
          <p:spPr bwMode="auto">
            <a:xfrm>
              <a:off x="0" y="4286"/>
              <a:ext cx="8033" cy="3249"/>
            </a:xfrm>
            <a:custGeom>
              <a:avLst/>
              <a:gdLst>
                <a:gd name="T0" fmla="*/ 0 w 803490"/>
                <a:gd name="T1" fmla="*/ 0 h 324933"/>
                <a:gd name="T2" fmla="*/ 0 w 803490"/>
                <a:gd name="T3" fmla="*/ 0 h 324933"/>
                <a:gd name="T4" fmla="*/ 0 w 803490"/>
                <a:gd name="T5" fmla="*/ 0 h 324933"/>
                <a:gd name="T6" fmla="*/ 0 w 803490"/>
                <a:gd name="T7" fmla="*/ 0 h 324933"/>
                <a:gd name="T8" fmla="*/ 0 w 803490"/>
                <a:gd name="T9" fmla="*/ 0 h 324933"/>
                <a:gd name="T10" fmla="*/ 0 w 803490"/>
                <a:gd name="T11" fmla="*/ 0 h 324933"/>
                <a:gd name="T12" fmla="*/ 0 w 803490"/>
                <a:gd name="T13" fmla="*/ 0 h 324933"/>
                <a:gd name="T14" fmla="*/ 0 60000 65536"/>
                <a:gd name="T15" fmla="*/ 0 60000 65536"/>
                <a:gd name="T16" fmla="*/ 0 60000 65536"/>
                <a:gd name="T17" fmla="*/ 0 60000 65536"/>
                <a:gd name="T18" fmla="*/ 0 60000 65536"/>
                <a:gd name="T19" fmla="*/ 0 60000 65536"/>
                <a:gd name="T20" fmla="*/ 0 60000 65536"/>
                <a:gd name="T21" fmla="*/ 0 w 803490"/>
                <a:gd name="T22" fmla="*/ 0 h 324933"/>
                <a:gd name="T23" fmla="*/ 803490 w 803490"/>
                <a:gd name="T24" fmla="*/ 324933 h 3249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3490" h="324933">
                  <a:moveTo>
                    <a:pt x="803490" y="0"/>
                  </a:moveTo>
                  <a:cubicBezTo>
                    <a:pt x="803490" y="0"/>
                    <a:pt x="737711" y="290784"/>
                    <a:pt x="512048" y="288194"/>
                  </a:cubicBezTo>
                  <a:cubicBezTo>
                    <a:pt x="497004" y="288021"/>
                    <a:pt x="481249" y="286545"/>
                    <a:pt x="464755" y="283591"/>
                  </a:cubicBezTo>
                  <a:cubicBezTo>
                    <a:pt x="217367" y="239276"/>
                    <a:pt x="25354" y="32262"/>
                    <a:pt x="2319" y="6558"/>
                  </a:cubicBezTo>
                  <a:lnTo>
                    <a:pt x="0" y="3938"/>
                  </a:lnTo>
                  <a:lnTo>
                    <a:pt x="4479" y="7701"/>
                  </a:lnTo>
                  <a:cubicBezTo>
                    <a:pt x="48832" y="44077"/>
                    <a:pt x="415775" y="324933"/>
                    <a:pt x="803490" y="0"/>
                  </a:cubicBezTo>
                  <a:close/>
                </a:path>
              </a:pathLst>
            </a:custGeom>
            <a:solidFill>
              <a:srgbClr val="25BCD6"/>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16" name="Shape 586">
              <a:extLst>
                <a:ext uri="{FF2B5EF4-FFF2-40B4-BE49-F238E27FC236}">
                  <a16:creationId xmlns:a16="http://schemas.microsoft.com/office/drawing/2014/main" id="{E5A5E478-C5FA-4164-BABB-CDB8D809B318}"/>
                </a:ext>
              </a:extLst>
            </p:cNvPr>
            <p:cNvSpPr>
              <a:spLocks/>
            </p:cNvSpPr>
            <p:nvPr/>
          </p:nvSpPr>
          <p:spPr bwMode="auto">
            <a:xfrm>
              <a:off x="3524" y="7048"/>
              <a:ext cx="3013" cy="2961"/>
            </a:xfrm>
            <a:custGeom>
              <a:avLst/>
              <a:gdLst>
                <a:gd name="T0" fmla="*/ 0 w 301409"/>
                <a:gd name="T1" fmla="*/ 0 h 296113"/>
                <a:gd name="T2" fmla="*/ 0 w 301409"/>
                <a:gd name="T3" fmla="*/ 0 h 296113"/>
                <a:gd name="T4" fmla="*/ 0 w 301409"/>
                <a:gd name="T5" fmla="*/ 0 h 296113"/>
                <a:gd name="T6" fmla="*/ 0 w 301409"/>
                <a:gd name="T7" fmla="*/ 0 h 296113"/>
                <a:gd name="T8" fmla="*/ 0 60000 65536"/>
                <a:gd name="T9" fmla="*/ 0 60000 65536"/>
                <a:gd name="T10" fmla="*/ 0 60000 65536"/>
                <a:gd name="T11" fmla="*/ 0 60000 65536"/>
                <a:gd name="T12" fmla="*/ 0 w 301409"/>
                <a:gd name="T13" fmla="*/ 0 h 296113"/>
                <a:gd name="T14" fmla="*/ 301409 w 301409"/>
                <a:gd name="T15" fmla="*/ 296113 h 296113"/>
              </a:gdLst>
              <a:ahLst/>
              <a:cxnLst>
                <a:cxn ang="T8">
                  <a:pos x="T0" y="T1"/>
                </a:cxn>
                <a:cxn ang="T9">
                  <a:pos x="T2" y="T3"/>
                </a:cxn>
                <a:cxn ang="T10">
                  <a:pos x="T4" y="T5"/>
                </a:cxn>
                <a:cxn ang="T11">
                  <a:pos x="T6" y="T7"/>
                </a:cxn>
              </a:cxnLst>
              <a:rect l="T12" t="T13" r="T14" b="T15"/>
              <a:pathLst>
                <a:path w="301409" h="296113">
                  <a:moveTo>
                    <a:pt x="0" y="0"/>
                  </a:moveTo>
                  <a:cubicBezTo>
                    <a:pt x="0" y="0"/>
                    <a:pt x="206235" y="100470"/>
                    <a:pt x="301409" y="5283"/>
                  </a:cubicBezTo>
                  <a:cubicBezTo>
                    <a:pt x="301409" y="5283"/>
                    <a:pt x="211518" y="195643"/>
                    <a:pt x="185077" y="296113"/>
                  </a:cubicBezTo>
                  <a:cubicBezTo>
                    <a:pt x="185077" y="296113"/>
                    <a:pt x="137477" y="148069"/>
                    <a:pt x="0"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grpSp>
    </p:spTree>
    <p:extLst>
      <p:ext uri="{BB962C8B-B14F-4D97-AF65-F5344CB8AC3E}">
        <p14:creationId xmlns:p14="http://schemas.microsoft.com/office/powerpoint/2010/main" val="21290162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2"/>
              </a:gs>
              <a:gs pos="25000">
                <a:schemeClr val="accent2"/>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2A01827-98ED-4885-8BDF-7C53BD0DEDB5}"/>
              </a:ext>
            </a:extLst>
          </p:cNvPr>
          <p:cNvSpPr>
            <a:spLocks noGrp="1"/>
          </p:cNvSpPr>
          <p:nvPr>
            <p:ph type="title"/>
          </p:nvPr>
        </p:nvSpPr>
        <p:spPr>
          <a:xfrm>
            <a:off x="274318" y="2249584"/>
            <a:ext cx="4785363" cy="2760098"/>
          </a:xfrm>
        </p:spPr>
        <p:txBody>
          <a:bodyPr>
            <a:normAutofit fontScale="90000"/>
          </a:bodyPr>
          <a:lstStyle/>
          <a:p>
            <a:r>
              <a:rPr lang="en-US" sz="4800">
                <a:solidFill>
                  <a:srgbClr val="FFFFFF"/>
                </a:solidFill>
              </a:rPr>
              <a:t>Ghana Health Service / CHPS </a:t>
            </a:r>
            <a:br>
              <a:rPr lang="en-US" sz="4800">
                <a:solidFill>
                  <a:srgbClr val="FFFFFF"/>
                </a:solidFill>
              </a:rPr>
            </a:br>
            <a:br>
              <a:rPr lang="en-US" sz="4800">
                <a:solidFill>
                  <a:srgbClr val="FFFFFF"/>
                </a:solidFill>
              </a:rPr>
            </a:br>
            <a:r>
              <a:rPr lang="en-US" sz="4800">
                <a:solidFill>
                  <a:srgbClr val="FFFFFF"/>
                </a:solidFill>
              </a:rPr>
              <a:t>Linkage with LEAP-NHIS</a:t>
            </a:r>
          </a:p>
        </p:txBody>
      </p:sp>
      <p:pic>
        <p:nvPicPr>
          <p:cNvPr id="9" name="Content Placeholder 8">
            <a:extLst>
              <a:ext uri="{FF2B5EF4-FFF2-40B4-BE49-F238E27FC236}">
                <a16:creationId xmlns:a16="http://schemas.microsoft.com/office/drawing/2014/main" id="{86377274-936E-47D3-AAB9-ADD9D464D5D4}"/>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5593081" y="311727"/>
            <a:ext cx="6324602" cy="5964381"/>
          </a:xfrm>
        </p:spPr>
      </p:pic>
    </p:spTree>
    <p:extLst>
      <p:ext uri="{BB962C8B-B14F-4D97-AF65-F5344CB8AC3E}">
        <p14:creationId xmlns:p14="http://schemas.microsoft.com/office/powerpoint/2010/main" val="41829244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2"/>
              </a:gs>
              <a:gs pos="25000">
                <a:schemeClr val="accent2"/>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2A01827-98ED-4885-8BDF-7C53BD0DEDB5}"/>
              </a:ext>
            </a:extLst>
          </p:cNvPr>
          <p:cNvSpPr>
            <a:spLocks noGrp="1"/>
          </p:cNvSpPr>
          <p:nvPr>
            <p:ph type="title"/>
          </p:nvPr>
        </p:nvSpPr>
        <p:spPr>
          <a:xfrm>
            <a:off x="0" y="3259123"/>
            <a:ext cx="4865616" cy="1858161"/>
          </a:xfrm>
        </p:spPr>
        <p:txBody>
          <a:bodyPr>
            <a:normAutofit/>
          </a:bodyPr>
          <a:lstStyle/>
          <a:p>
            <a:br>
              <a:rPr lang="en-US" sz="2800" b="1">
                <a:solidFill>
                  <a:srgbClr val="FFFFFF"/>
                </a:solidFill>
                <a:latin typeface="Gill Sans MT" panose="020B0502020104020203" pitchFamily="34" charset="0"/>
              </a:rPr>
            </a:br>
            <a:r>
              <a:rPr lang="en-US" sz="2800" b="1" i="1">
                <a:solidFill>
                  <a:srgbClr val="FFFFFF"/>
                </a:solidFill>
                <a:latin typeface="Gill Sans MT" panose="020B0502020104020203" pitchFamily="34" charset="0"/>
              </a:rPr>
              <a:t>…Using CHPS as pathway to strengthen systems &amp; linkages for vulnerable groups</a:t>
            </a:r>
          </a:p>
        </p:txBody>
      </p:sp>
      <p:sp>
        <p:nvSpPr>
          <p:cNvPr id="3" name="Content Placeholder 2">
            <a:extLst>
              <a:ext uri="{FF2B5EF4-FFF2-40B4-BE49-F238E27FC236}">
                <a16:creationId xmlns:a16="http://schemas.microsoft.com/office/drawing/2014/main" id="{7A4B10D9-6602-403B-BD15-31EE248A4912}"/>
              </a:ext>
            </a:extLst>
          </p:cNvPr>
          <p:cNvSpPr>
            <a:spLocks noGrp="1"/>
          </p:cNvSpPr>
          <p:nvPr>
            <p:ph idx="1"/>
          </p:nvPr>
        </p:nvSpPr>
        <p:spPr>
          <a:xfrm>
            <a:off x="5314548" y="1426128"/>
            <a:ext cx="6082110" cy="4311942"/>
          </a:xfrm>
        </p:spPr>
        <p:txBody>
          <a:bodyPr anchor="ctr">
            <a:normAutofit/>
          </a:bodyPr>
          <a:lstStyle/>
          <a:p>
            <a:r>
              <a:rPr lang="en-US" sz="2400" b="0" i="0">
                <a:solidFill>
                  <a:srgbClr val="222222"/>
                </a:solidFill>
                <a:effectLst/>
                <a:latin typeface="arial" panose="020B0604020202020204" pitchFamily="34" charset="0"/>
              </a:rPr>
              <a:t>WHO defines “</a:t>
            </a:r>
            <a:r>
              <a:rPr lang="en-US" sz="2400" b="1" i="0">
                <a:solidFill>
                  <a:srgbClr val="222222"/>
                </a:solidFill>
                <a:effectLst/>
                <a:latin typeface="arial" panose="020B0604020202020204" pitchFamily="34" charset="0"/>
              </a:rPr>
              <a:t>Health</a:t>
            </a:r>
            <a:r>
              <a:rPr lang="en-US" sz="2400" b="0" i="0">
                <a:solidFill>
                  <a:srgbClr val="222222"/>
                </a:solidFill>
                <a:effectLst/>
                <a:latin typeface="arial" panose="020B0604020202020204" pitchFamily="34" charset="0"/>
              </a:rPr>
              <a:t> is a state of complete physical, mental, and social well-being and not merely the absence of disease or infirmity.”</a:t>
            </a:r>
          </a:p>
          <a:p>
            <a:pPr marL="0" indent="0">
              <a:buNone/>
            </a:pPr>
            <a:endParaRPr lang="en-US" sz="2400">
              <a:solidFill>
                <a:srgbClr val="000000"/>
              </a:solidFill>
            </a:endParaRPr>
          </a:p>
          <a:p>
            <a:r>
              <a:rPr lang="en-US" sz="2400" b="1">
                <a:solidFill>
                  <a:srgbClr val="FF0000"/>
                </a:solidFill>
              </a:rPr>
              <a:t>C</a:t>
            </a:r>
            <a:r>
              <a:rPr lang="en-US" sz="2400">
                <a:solidFill>
                  <a:srgbClr val="000000"/>
                </a:solidFill>
              </a:rPr>
              <a:t>ommunity-based </a:t>
            </a:r>
            <a:r>
              <a:rPr lang="en-US" sz="2400" b="1">
                <a:solidFill>
                  <a:srgbClr val="FF0000"/>
                </a:solidFill>
              </a:rPr>
              <a:t>H</a:t>
            </a:r>
            <a:r>
              <a:rPr lang="en-US" sz="2400">
                <a:solidFill>
                  <a:srgbClr val="000000"/>
                </a:solidFill>
              </a:rPr>
              <a:t>ealth </a:t>
            </a:r>
            <a:r>
              <a:rPr lang="en-US" sz="2400" b="1">
                <a:solidFill>
                  <a:srgbClr val="FF0000"/>
                </a:solidFill>
              </a:rPr>
              <a:t>P</a:t>
            </a:r>
            <a:r>
              <a:rPr lang="en-US" sz="2400">
                <a:solidFill>
                  <a:srgbClr val="000000"/>
                </a:solidFill>
              </a:rPr>
              <a:t>lanning and </a:t>
            </a:r>
            <a:r>
              <a:rPr lang="en-US" sz="2400" b="1">
                <a:solidFill>
                  <a:srgbClr val="FF0000"/>
                </a:solidFill>
              </a:rPr>
              <a:t>S</a:t>
            </a:r>
            <a:r>
              <a:rPr lang="en-US" sz="2400">
                <a:solidFill>
                  <a:srgbClr val="000000"/>
                </a:solidFill>
              </a:rPr>
              <a:t>ervices (</a:t>
            </a:r>
            <a:r>
              <a:rPr lang="en-US" sz="2400" b="1">
                <a:solidFill>
                  <a:srgbClr val="FF0000"/>
                </a:solidFill>
              </a:rPr>
              <a:t>CHPS</a:t>
            </a:r>
            <a:r>
              <a:rPr lang="en-US" sz="2400">
                <a:solidFill>
                  <a:srgbClr val="000000"/>
                </a:solidFill>
              </a:rPr>
              <a:t>) focus on delivery of basic health services within the households. Assessment of well-being of the vulnerable groups (children, pregnant women, disability)</a:t>
            </a:r>
          </a:p>
        </p:txBody>
      </p:sp>
      <p:sp>
        <p:nvSpPr>
          <p:cNvPr id="4" name="TextBox 3">
            <a:extLst>
              <a:ext uri="{FF2B5EF4-FFF2-40B4-BE49-F238E27FC236}">
                <a16:creationId xmlns:a16="http://schemas.microsoft.com/office/drawing/2014/main" id="{AF39C951-C722-4D2D-B95E-B03FED1BF00E}"/>
              </a:ext>
            </a:extLst>
          </p:cNvPr>
          <p:cNvSpPr txBox="1"/>
          <p:nvPr/>
        </p:nvSpPr>
        <p:spPr>
          <a:xfrm>
            <a:off x="0" y="1510019"/>
            <a:ext cx="4426928" cy="1323439"/>
          </a:xfrm>
          <a:prstGeom prst="rect">
            <a:avLst/>
          </a:prstGeom>
          <a:noFill/>
        </p:spPr>
        <p:txBody>
          <a:bodyPr wrap="square" rtlCol="0">
            <a:spAutoFit/>
          </a:bodyPr>
          <a:lstStyle/>
          <a:p>
            <a:pPr algn="ctr"/>
            <a:r>
              <a:rPr lang="en-US" sz="4000" b="1">
                <a:solidFill>
                  <a:schemeClr val="bg1"/>
                </a:solidFill>
                <a:latin typeface="Gill Sans MT" panose="020B0502020104020203" pitchFamily="34" charset="0"/>
              </a:rPr>
              <a:t>Role of Health Service </a:t>
            </a:r>
          </a:p>
        </p:txBody>
      </p:sp>
      <p:sp>
        <p:nvSpPr>
          <p:cNvPr id="5" name="TextBox 4">
            <a:extLst>
              <a:ext uri="{FF2B5EF4-FFF2-40B4-BE49-F238E27FC236}">
                <a16:creationId xmlns:a16="http://schemas.microsoft.com/office/drawing/2014/main" id="{6DCA5DC9-3FD3-458C-8F01-368DD834053F}"/>
              </a:ext>
            </a:extLst>
          </p:cNvPr>
          <p:cNvSpPr txBox="1"/>
          <p:nvPr/>
        </p:nvSpPr>
        <p:spPr>
          <a:xfrm>
            <a:off x="1" y="2751589"/>
            <a:ext cx="4999838" cy="134224"/>
          </a:xfrm>
          <a:prstGeom prst="rect">
            <a:avLst/>
          </a:prstGeom>
          <a:solidFill>
            <a:schemeClr val="accent2">
              <a:lumMod val="20000"/>
              <a:lumOff val="80000"/>
            </a:schemeClr>
          </a:solidFill>
        </p:spPr>
        <p:txBody>
          <a:bodyPr wrap="square" rtlCol="0">
            <a:spAutoFit/>
          </a:bodyPr>
          <a:lstStyle/>
          <a:p>
            <a:endParaRPr lang="en-US"/>
          </a:p>
        </p:txBody>
      </p:sp>
    </p:spTree>
    <p:extLst>
      <p:ext uri="{BB962C8B-B14F-4D97-AF65-F5344CB8AC3E}">
        <p14:creationId xmlns:p14="http://schemas.microsoft.com/office/powerpoint/2010/main" val="2695783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9">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2"/>
              </a:gs>
              <a:gs pos="25000">
                <a:schemeClr val="accent2"/>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1">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8"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2"/>
                </a:gs>
                <a:gs pos="23000">
                  <a:schemeClr val="accent2"/>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EDCAB1A-81BD-40C7-B1EB-C33AEFD79456}"/>
              </a:ext>
            </a:extLst>
          </p:cNvPr>
          <p:cNvSpPr>
            <a:spLocks noGrp="1"/>
          </p:cNvSpPr>
          <p:nvPr>
            <p:ph idx="1"/>
          </p:nvPr>
        </p:nvSpPr>
        <p:spPr>
          <a:xfrm>
            <a:off x="5505921" y="342731"/>
            <a:ext cx="6684361" cy="6518995"/>
          </a:xfrm>
        </p:spPr>
        <p:txBody>
          <a:bodyPr anchor="ctr">
            <a:noAutofit/>
          </a:bodyPr>
          <a:lstStyle/>
          <a:p>
            <a:r>
              <a:rPr lang="en-US">
                <a:solidFill>
                  <a:srgbClr val="000000"/>
                </a:solidFill>
                <a:latin typeface="Gill Sans MT"/>
              </a:rPr>
              <a:t>Improve the health status of all people living in Ghana, by facilitating actions and empowerment at household level</a:t>
            </a:r>
            <a:endParaRPr lang="en-US">
              <a:ea typeface="+mn-lt"/>
              <a:cs typeface="+mn-lt"/>
            </a:endParaRPr>
          </a:p>
          <a:p>
            <a:r>
              <a:rPr lang="en-US">
                <a:solidFill>
                  <a:srgbClr val="000000"/>
                </a:solidFill>
                <a:latin typeface="Gill Sans MT"/>
              </a:rPr>
              <a:t>The community as social capital, household and individual at target in decision-making. </a:t>
            </a:r>
            <a:endParaRPr lang="en-US">
              <a:ea typeface="+mn-lt"/>
              <a:cs typeface="+mn-lt"/>
            </a:endParaRPr>
          </a:p>
          <a:p>
            <a:r>
              <a:rPr lang="en-US">
                <a:solidFill>
                  <a:srgbClr val="000000"/>
                </a:solidFill>
                <a:latin typeface="Gill Sans MT"/>
              </a:rPr>
              <a:t>Improve access and equity and access to basic health care services, efficiency and responsive care tailored to needs of clients.</a:t>
            </a:r>
            <a:endParaRPr lang="en-US">
              <a:ea typeface="+mn-lt"/>
              <a:cs typeface="+mn-lt"/>
            </a:endParaRPr>
          </a:p>
          <a:p>
            <a:r>
              <a:rPr lang="en-US">
                <a:solidFill>
                  <a:srgbClr val="000000"/>
                </a:solidFill>
                <a:latin typeface="Gill Sans MT"/>
              </a:rPr>
              <a:t>Develop inter-sectorial collaboration and partnership with stakeholders or households to address health needs.</a:t>
            </a:r>
            <a:endParaRPr lang="en-US"/>
          </a:p>
        </p:txBody>
      </p:sp>
      <p:sp>
        <p:nvSpPr>
          <p:cNvPr id="2" name="Title 1">
            <a:extLst>
              <a:ext uri="{FF2B5EF4-FFF2-40B4-BE49-F238E27FC236}">
                <a16:creationId xmlns:a16="http://schemas.microsoft.com/office/drawing/2014/main" id="{4900869B-D2DE-4B68-A584-31F4D5077FA5}"/>
              </a:ext>
            </a:extLst>
          </p:cNvPr>
          <p:cNvSpPr>
            <a:spLocks noGrp="1"/>
          </p:cNvSpPr>
          <p:nvPr>
            <p:ph type="title"/>
          </p:nvPr>
        </p:nvSpPr>
        <p:spPr>
          <a:xfrm>
            <a:off x="264560" y="1401151"/>
            <a:ext cx="4013546" cy="2021945"/>
          </a:xfrm>
        </p:spPr>
        <p:txBody>
          <a:bodyPr>
            <a:normAutofit fontScale="90000"/>
          </a:bodyPr>
          <a:lstStyle/>
          <a:p>
            <a:pPr algn="ctr"/>
            <a:r>
              <a:rPr lang="en-US" b="1">
                <a:solidFill>
                  <a:srgbClr val="000000"/>
                </a:solidFill>
              </a:rPr>
              <a:t>Goals of Community-based Health Planning &amp; Services (CHPS)</a:t>
            </a:r>
            <a:endParaRPr lang="en-US" b="1">
              <a:solidFill>
                <a:srgbClr val="000000"/>
              </a:solidFill>
              <a:cs typeface="Calibri Light"/>
            </a:endParaRPr>
          </a:p>
        </p:txBody>
      </p:sp>
      <p:pic>
        <p:nvPicPr>
          <p:cNvPr id="7" name="Graphic 6" descr="Health">
            <a:extLst>
              <a:ext uri="{FF2B5EF4-FFF2-40B4-BE49-F238E27FC236}">
                <a16:creationId xmlns:a16="http://schemas.microsoft.com/office/drawing/2014/main" id="{BE6944DD-E16F-133D-7CEB-45BCB54D23B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41292" y="3425333"/>
            <a:ext cx="2728625" cy="2714248"/>
          </a:xfrm>
          <a:prstGeom prst="rect">
            <a:avLst/>
          </a:prstGeom>
        </p:spPr>
      </p:pic>
    </p:spTree>
    <p:extLst>
      <p:ext uri="{BB962C8B-B14F-4D97-AF65-F5344CB8AC3E}">
        <p14:creationId xmlns:p14="http://schemas.microsoft.com/office/powerpoint/2010/main" val="14234988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16EA23B6-4B44-4D76-87BA-D81CE35EDB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8"/>
            <a:ext cx="8896786" cy="6858478"/>
          </a:xfrm>
          <a:custGeom>
            <a:avLst/>
            <a:gdLst>
              <a:gd name="connsiteX0" fmla="*/ 1472231 w 8896786"/>
              <a:gd name="connsiteY0" fmla="*/ 6858478 h 6858478"/>
              <a:gd name="connsiteX1" fmla="*/ 8896786 w 8896786"/>
              <a:gd name="connsiteY1" fmla="*/ 6858478 h 6858478"/>
              <a:gd name="connsiteX2" fmla="*/ 5720411 w 8896786"/>
              <a:gd name="connsiteY2" fmla="*/ 0 h 6858478"/>
              <a:gd name="connsiteX3" fmla="*/ 5714834 w 8896786"/>
              <a:gd name="connsiteY3" fmla="*/ 0 h 6858478"/>
              <a:gd name="connsiteX4" fmla="*/ 4648606 w 8896786"/>
              <a:gd name="connsiteY4" fmla="*/ 0 h 6858478"/>
              <a:gd name="connsiteX5" fmla="*/ 0 w 8896786"/>
              <a:gd name="connsiteY5" fmla="*/ 0 h 6858478"/>
              <a:gd name="connsiteX6" fmla="*/ 0 w 8896786"/>
              <a:gd name="connsiteY6" fmla="*/ 6857915 h 6858478"/>
              <a:gd name="connsiteX7" fmla="*/ 1472491 w 8896786"/>
              <a:gd name="connsiteY7" fmla="*/ 6857915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96786" h="6858478">
                <a:moveTo>
                  <a:pt x="1472231" y="6858478"/>
                </a:moveTo>
                <a:lnTo>
                  <a:pt x="8896786" y="6858478"/>
                </a:lnTo>
                <a:lnTo>
                  <a:pt x="5720411" y="0"/>
                </a:lnTo>
                <a:lnTo>
                  <a:pt x="5714834" y="0"/>
                </a:lnTo>
                <a:lnTo>
                  <a:pt x="4648606" y="0"/>
                </a:lnTo>
                <a:lnTo>
                  <a:pt x="0" y="0"/>
                </a:lnTo>
                <a:lnTo>
                  <a:pt x="0" y="6857915"/>
                </a:lnTo>
                <a:lnTo>
                  <a:pt x="1472491" y="6857915"/>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2EEEAE0B-25B7-437B-B834-B70A93541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79"/>
            <a:ext cx="8096249" cy="6858479"/>
          </a:xfrm>
          <a:custGeom>
            <a:avLst/>
            <a:gdLst>
              <a:gd name="connsiteX0" fmla="*/ 0 w 8096249"/>
              <a:gd name="connsiteY0" fmla="*/ 6858479 h 6858479"/>
              <a:gd name="connsiteX1" fmla="*/ 2130297 w 8096249"/>
              <a:gd name="connsiteY1" fmla="*/ 6858479 h 6858479"/>
              <a:gd name="connsiteX2" fmla="*/ 2130297 w 8096249"/>
              <a:gd name="connsiteY2" fmla="*/ 6858478 h 6858479"/>
              <a:gd name="connsiteX3" fmla="*/ 8096249 w 8096249"/>
              <a:gd name="connsiteY3" fmla="*/ 6858478 h 6858479"/>
              <a:gd name="connsiteX4" fmla="*/ 4919874 w 8096249"/>
              <a:gd name="connsiteY4" fmla="*/ 0 h 6858479"/>
              <a:gd name="connsiteX5" fmla="*/ 4914297 w 8096249"/>
              <a:gd name="connsiteY5" fmla="*/ 0 h 6858479"/>
              <a:gd name="connsiteX6" fmla="*/ 3848069 w 8096249"/>
              <a:gd name="connsiteY6" fmla="*/ 0 h 6858479"/>
              <a:gd name="connsiteX7" fmla="*/ 18197 w 8096249"/>
              <a:gd name="connsiteY7" fmla="*/ 0 h 6858479"/>
              <a:gd name="connsiteX8" fmla="*/ 18197 w 8096249"/>
              <a:gd name="connsiteY8" fmla="*/ 479 h 6858479"/>
              <a:gd name="connsiteX9" fmla="*/ 0 w 8096249"/>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96249" h="6858479">
                <a:moveTo>
                  <a:pt x="0" y="6858479"/>
                </a:moveTo>
                <a:lnTo>
                  <a:pt x="2130297" y="6858479"/>
                </a:lnTo>
                <a:lnTo>
                  <a:pt x="2130297" y="6858478"/>
                </a:lnTo>
                <a:lnTo>
                  <a:pt x="8096249" y="6858478"/>
                </a:lnTo>
                <a:lnTo>
                  <a:pt x="4919874" y="0"/>
                </a:lnTo>
                <a:lnTo>
                  <a:pt x="4914297" y="0"/>
                </a:lnTo>
                <a:lnTo>
                  <a:pt x="3848069" y="0"/>
                </a:lnTo>
                <a:lnTo>
                  <a:pt x="18197" y="0"/>
                </a:lnTo>
                <a:lnTo>
                  <a:pt x="18197" y="479"/>
                </a:lnTo>
                <a:lnTo>
                  <a:pt x="0"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502916-54E2-49E4-9E81-8DF9D2522B1E}"/>
              </a:ext>
            </a:extLst>
          </p:cNvPr>
          <p:cNvSpPr>
            <a:spLocks noGrp="1"/>
          </p:cNvSpPr>
          <p:nvPr>
            <p:ph type="title"/>
          </p:nvPr>
        </p:nvSpPr>
        <p:spPr>
          <a:xfrm>
            <a:off x="121920" y="365125"/>
            <a:ext cx="11963399" cy="747395"/>
          </a:xfrm>
        </p:spPr>
        <p:txBody>
          <a:bodyPr>
            <a:normAutofit/>
          </a:bodyPr>
          <a:lstStyle/>
          <a:p>
            <a:r>
              <a:rPr lang="en-US" sz="3600" b="1"/>
              <a:t>CHPS Basic Package of Services</a:t>
            </a:r>
            <a:endParaRPr lang="en-US" sz="3600" b="1">
              <a:cs typeface="Calibri Light"/>
            </a:endParaRPr>
          </a:p>
        </p:txBody>
      </p:sp>
      <p:pic>
        <p:nvPicPr>
          <p:cNvPr id="5" name="Picture 4">
            <a:extLst>
              <a:ext uri="{FF2B5EF4-FFF2-40B4-BE49-F238E27FC236}">
                <a16:creationId xmlns:a16="http://schemas.microsoft.com/office/drawing/2014/main" id="{2E154BD2-7819-465E-9947-E1956D636175}"/>
              </a:ext>
            </a:extLst>
          </p:cNvPr>
          <p:cNvPicPr>
            <a:picLocks noChangeAspect="1"/>
          </p:cNvPicPr>
          <p:nvPr/>
        </p:nvPicPr>
        <p:blipFill>
          <a:blip r:embed="rId3"/>
          <a:stretch>
            <a:fillRect/>
          </a:stretch>
        </p:blipFill>
        <p:spPr>
          <a:xfrm>
            <a:off x="7449987" y="1838606"/>
            <a:ext cx="4471523" cy="3753768"/>
          </a:xfrm>
          <a:prstGeom prst="rect">
            <a:avLst/>
          </a:prstGeom>
        </p:spPr>
      </p:pic>
      <p:sp>
        <p:nvSpPr>
          <p:cNvPr id="4" name="TextBox 3">
            <a:extLst>
              <a:ext uri="{FF2B5EF4-FFF2-40B4-BE49-F238E27FC236}">
                <a16:creationId xmlns:a16="http://schemas.microsoft.com/office/drawing/2014/main" id="{7C08EF62-B36F-E7EE-C854-6945DB7271E9}"/>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Click to add text</a:t>
            </a:r>
          </a:p>
        </p:txBody>
      </p:sp>
      <p:sp>
        <p:nvSpPr>
          <p:cNvPr id="10" name="Content Placeholder 2">
            <a:extLst>
              <a:ext uri="{FF2B5EF4-FFF2-40B4-BE49-F238E27FC236}">
                <a16:creationId xmlns:a16="http://schemas.microsoft.com/office/drawing/2014/main" id="{CFA7FD78-F49E-BDE1-3095-F8DBD76F1C59}"/>
              </a:ext>
            </a:extLst>
          </p:cNvPr>
          <p:cNvSpPr>
            <a:spLocks noGrp="1"/>
          </p:cNvSpPr>
          <p:nvPr/>
        </p:nvSpPr>
        <p:spPr>
          <a:xfrm>
            <a:off x="121057" y="1279875"/>
            <a:ext cx="7182219" cy="5558183"/>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u="sng">
                <a:latin typeface="Gill Sans MT" panose="020B0502020104020203" pitchFamily="34" charset="0"/>
                <a:cs typeface="Times New Roman" panose="02020603050405020304" pitchFamily="18" charset="0"/>
              </a:rPr>
              <a:t>Basic Package of Service Package</a:t>
            </a:r>
            <a:r>
              <a:rPr lang="en-US" sz="2400">
                <a:latin typeface="Gill Sans MT" panose="020B0502020104020203" pitchFamily="34" charset="0"/>
                <a:cs typeface="Times New Roman" panose="02020603050405020304" pitchFamily="18" charset="0"/>
              </a:rPr>
              <a:t>: Home Visit, Community linkage, Outreach Service, Community Mobilization, Needs Assessment, Basic Public Health and  Clinical Services, etc. </a:t>
            </a:r>
          </a:p>
          <a:p>
            <a:endParaRPr lang="en-US" sz="2400">
              <a:latin typeface="Gill Sans MT" panose="020B0502020104020203" pitchFamily="34" charset="0"/>
              <a:cs typeface="Times New Roman" panose="02020603050405020304" pitchFamily="18" charset="0"/>
            </a:endParaRPr>
          </a:p>
          <a:p>
            <a:r>
              <a:rPr lang="en-US" sz="2400">
                <a:latin typeface="Gill Sans MT" panose="020B0502020104020203" pitchFamily="34" charset="0"/>
                <a:cs typeface="Times New Roman" panose="02020603050405020304" pitchFamily="18" charset="0"/>
              </a:rPr>
              <a:t>Focus on:</a:t>
            </a:r>
          </a:p>
          <a:p>
            <a:pPr lvl="1"/>
            <a:r>
              <a:rPr lang="en-US">
                <a:latin typeface="Gill Sans MT" panose="020B0502020104020203" pitchFamily="34" charset="0"/>
                <a:cs typeface="Times New Roman" panose="02020603050405020304" pitchFamily="18" charset="0"/>
              </a:rPr>
              <a:t>Maternal and Reproductive Health Service </a:t>
            </a:r>
          </a:p>
          <a:p>
            <a:pPr lvl="1"/>
            <a:r>
              <a:rPr lang="en-US">
                <a:latin typeface="Gill Sans MT" panose="020B0502020104020203" pitchFamily="34" charset="0"/>
                <a:cs typeface="Times New Roman" panose="02020603050405020304" pitchFamily="18" charset="0"/>
              </a:rPr>
              <a:t>Neonatal and Child health (neonatal care, growth monitoring, nutrition education)</a:t>
            </a:r>
          </a:p>
          <a:p>
            <a:pPr lvl="1"/>
            <a:r>
              <a:rPr lang="en-US">
                <a:latin typeface="Gill Sans MT" panose="020B0502020104020203" pitchFamily="34" charset="0"/>
                <a:cs typeface="Times New Roman" panose="02020603050405020304" pitchFamily="18" charset="0"/>
              </a:rPr>
              <a:t>Track and follow up on defaulters and discharged patients.</a:t>
            </a:r>
          </a:p>
          <a:p>
            <a:pPr lvl="1"/>
            <a:r>
              <a:rPr lang="en-US">
                <a:latin typeface="Gill Sans MT" panose="020B0502020104020203" pitchFamily="34" charset="0"/>
                <a:cs typeface="Times New Roman" panose="02020603050405020304" pitchFamily="18" charset="0"/>
              </a:rPr>
              <a:t>IDSR: Early detection and reporting of diseases of public health concern. </a:t>
            </a:r>
          </a:p>
          <a:p>
            <a:pPr lvl="1"/>
            <a:r>
              <a:rPr lang="en-US">
                <a:latin typeface="Gill Sans MT" panose="020B0502020104020203" pitchFamily="34" charset="0"/>
                <a:cs typeface="Times New Roman" panose="02020603050405020304" pitchFamily="18" charset="0"/>
              </a:rPr>
              <a:t>Facilitate prompt referrals to relevant social service delivery points of care: Hospital, Social Welfare, Police,  etc. </a:t>
            </a:r>
          </a:p>
          <a:p>
            <a:endParaRPr lang="en-US">
              <a:latin typeface="Gill Sans MT" panose="020B0502020104020203" pitchFamily="34" charset="0"/>
              <a:cs typeface="Times New Roman" panose="02020603050405020304" pitchFamily="18" charset="0"/>
            </a:endParaRPr>
          </a:p>
          <a:p>
            <a:r>
              <a:rPr lang="en-US">
                <a:latin typeface="Gill Sans MT" panose="020B0502020104020203" pitchFamily="34" charset="0"/>
                <a:cs typeface="Times New Roman" panose="02020603050405020304" pitchFamily="18" charset="0"/>
              </a:rPr>
              <a:t>About 5,543 CHPS functional CHPS zones in Ghana (DHIMS2, 2020)</a:t>
            </a:r>
          </a:p>
        </p:txBody>
      </p:sp>
    </p:spTree>
    <p:extLst>
      <p:ext uri="{BB962C8B-B14F-4D97-AF65-F5344CB8AC3E}">
        <p14:creationId xmlns:p14="http://schemas.microsoft.com/office/powerpoint/2010/main" val="1505022718"/>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7F29B265-D732-4304-B553-F461D450D051}"/>
              </a:ext>
            </a:extLst>
          </p:cNvPr>
          <p:cNvSpPr txBox="1"/>
          <p:nvPr/>
        </p:nvSpPr>
        <p:spPr>
          <a:xfrm>
            <a:off x="1322112" y="2428629"/>
            <a:ext cx="4900829" cy="1815882"/>
          </a:xfrm>
          <a:prstGeom prst="rect">
            <a:avLst/>
          </a:prstGeom>
          <a:noFill/>
        </p:spPr>
        <p:txBody>
          <a:bodyPr wrap="square" rtlCol="0">
            <a:spAutoFit/>
          </a:bodyPr>
          <a:lstStyle/>
          <a:p>
            <a:r>
              <a:rPr lang="en-US" sz="2800" b="1">
                <a:latin typeface="Gill Sans MT" panose="020B0502020104020203" pitchFamily="34" charset="0"/>
              </a:rPr>
              <a:t>What are the likely intervention you will choose for a household with this condition?</a:t>
            </a:r>
          </a:p>
        </p:txBody>
      </p:sp>
      <p:pic>
        <p:nvPicPr>
          <p:cNvPr id="4" name="Picture 6" descr="A picture containing text, person, floor, indoor&#10;&#10;Description automatically generated">
            <a:extLst>
              <a:ext uri="{FF2B5EF4-FFF2-40B4-BE49-F238E27FC236}">
                <a16:creationId xmlns:a16="http://schemas.microsoft.com/office/drawing/2014/main" id="{75E71EF2-FABE-9F8F-55D5-CC391D48E8AB}"/>
              </a:ext>
            </a:extLst>
          </p:cNvPr>
          <p:cNvPicPr>
            <a:picLocks noChangeAspect="1"/>
          </p:cNvPicPr>
          <p:nvPr/>
        </p:nvPicPr>
        <p:blipFill>
          <a:blip r:embed="rId2"/>
          <a:stretch>
            <a:fillRect/>
          </a:stretch>
        </p:blipFill>
        <p:spPr>
          <a:xfrm>
            <a:off x="7026395" y="-3055"/>
            <a:ext cx="4062681" cy="6691581"/>
          </a:xfrm>
          <a:prstGeom prst="rect">
            <a:avLst/>
          </a:prstGeom>
        </p:spPr>
      </p:pic>
    </p:spTree>
    <p:extLst>
      <p:ext uri="{BB962C8B-B14F-4D97-AF65-F5344CB8AC3E}">
        <p14:creationId xmlns:p14="http://schemas.microsoft.com/office/powerpoint/2010/main" val="16417387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2"/>
              </a:gs>
              <a:gs pos="25000">
                <a:schemeClr val="accent2"/>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2"/>
                </a:gs>
                <a:gs pos="23000">
                  <a:schemeClr val="accent2"/>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DC46E59-2B35-4B05-9182-5339B7310D8B}"/>
              </a:ext>
            </a:extLst>
          </p:cNvPr>
          <p:cNvSpPr>
            <a:spLocks noGrp="1"/>
          </p:cNvSpPr>
          <p:nvPr>
            <p:ph idx="1"/>
          </p:nvPr>
        </p:nvSpPr>
        <p:spPr>
          <a:xfrm>
            <a:off x="4678680" y="594360"/>
            <a:ext cx="7360920" cy="6050280"/>
          </a:xfrm>
        </p:spPr>
        <p:txBody>
          <a:bodyPr anchor="ctr">
            <a:normAutofit fontScale="92500" lnSpcReduction="20000"/>
          </a:bodyPr>
          <a:lstStyle/>
          <a:p>
            <a:pPr marL="971550" lvl="1" indent="-514350">
              <a:buAutoNum type="arabicPeriod"/>
            </a:pPr>
            <a:r>
              <a:rPr lang="en-US" b="1">
                <a:solidFill>
                  <a:srgbClr val="000000"/>
                </a:solidFill>
                <a:latin typeface="Gill Sans MT"/>
              </a:rPr>
              <a:t>Home Visit: Visit households of LEAP beneficiaries at least once per quarter </a:t>
            </a:r>
            <a:r>
              <a:rPr lang="en-US">
                <a:solidFill>
                  <a:srgbClr val="000000"/>
                </a:solidFill>
                <a:latin typeface="Gill Sans MT"/>
              </a:rPr>
              <a:t>(</a:t>
            </a:r>
            <a:r>
              <a:rPr lang="en-US" err="1">
                <a:solidFill>
                  <a:srgbClr val="000000"/>
                </a:solidFill>
                <a:latin typeface="Gill Sans MT"/>
              </a:rPr>
              <a:t>sensitisation</a:t>
            </a:r>
            <a:r>
              <a:rPr lang="en-US">
                <a:solidFill>
                  <a:srgbClr val="000000"/>
                </a:solidFill>
                <a:latin typeface="Gill Sans MT"/>
              </a:rPr>
              <a:t>/education, vaccinations, growth monitoring)</a:t>
            </a:r>
            <a:endParaRPr lang="en-US">
              <a:latin typeface="Gill Sans MT"/>
              <a:ea typeface="+mn-lt"/>
              <a:cs typeface="+mn-lt"/>
            </a:endParaRPr>
          </a:p>
          <a:p>
            <a:pPr marL="971550" lvl="1" indent="-514350">
              <a:buAutoNum type="arabicPeriod"/>
            </a:pPr>
            <a:endParaRPr lang="en-US">
              <a:ea typeface="+mn-lt"/>
              <a:cs typeface="+mn-lt"/>
            </a:endParaRPr>
          </a:p>
          <a:p>
            <a:pPr marL="971550" lvl="1" indent="-514350">
              <a:buAutoNum type="arabicPeriod"/>
            </a:pPr>
            <a:r>
              <a:rPr lang="en-US" b="1">
                <a:solidFill>
                  <a:srgbClr val="000000"/>
                </a:solidFill>
                <a:latin typeface="Gill Sans MT"/>
              </a:rPr>
              <a:t>Verify NHIS status of LEAP beneficiaries, collate </a:t>
            </a:r>
            <a:r>
              <a:rPr lang="en-US">
                <a:solidFill>
                  <a:srgbClr val="000000"/>
                </a:solidFill>
                <a:latin typeface="Gill Sans MT"/>
              </a:rPr>
              <a:t> </a:t>
            </a:r>
            <a:r>
              <a:rPr lang="en-US" sz="2400">
                <a:solidFill>
                  <a:srgbClr val="000000"/>
                </a:solidFill>
                <a:latin typeface="Gill Sans MT"/>
              </a:rPr>
              <a:t>expired </a:t>
            </a:r>
            <a:r>
              <a:rPr lang="en-US">
                <a:solidFill>
                  <a:srgbClr val="000000"/>
                </a:solidFill>
                <a:latin typeface="Gill Sans MT"/>
              </a:rPr>
              <a:t>card </a:t>
            </a:r>
            <a:r>
              <a:rPr lang="en-US" sz="2400">
                <a:solidFill>
                  <a:srgbClr val="000000"/>
                </a:solidFill>
                <a:latin typeface="Gill Sans MT"/>
              </a:rPr>
              <a:t>for</a:t>
            </a:r>
            <a:r>
              <a:rPr lang="en-US">
                <a:solidFill>
                  <a:srgbClr val="000000"/>
                </a:solidFill>
                <a:latin typeface="Gill Sans MT"/>
              </a:rPr>
              <a:t> </a:t>
            </a:r>
            <a:r>
              <a:rPr lang="en-US" sz="2400" b="1" u="sng">
                <a:solidFill>
                  <a:srgbClr val="000000"/>
                </a:solidFill>
                <a:latin typeface="Gill Sans MT"/>
              </a:rPr>
              <a:t>renewal</a:t>
            </a:r>
            <a:r>
              <a:rPr lang="en-US" b="1" u="sng">
                <a:solidFill>
                  <a:srgbClr val="000000"/>
                </a:solidFill>
                <a:latin typeface="Gill Sans MT"/>
              </a:rPr>
              <a:t> </a:t>
            </a:r>
            <a:r>
              <a:rPr lang="en-US" sz="2400">
                <a:solidFill>
                  <a:srgbClr val="000000"/>
                </a:solidFill>
                <a:latin typeface="Gill Sans MT"/>
              </a:rPr>
              <a:t>and</a:t>
            </a:r>
            <a:r>
              <a:rPr lang="en-US">
                <a:solidFill>
                  <a:srgbClr val="000000"/>
                </a:solidFill>
                <a:latin typeface="Gill Sans MT"/>
              </a:rPr>
              <a:t> </a:t>
            </a:r>
            <a:r>
              <a:rPr lang="en-US" b="1" u="sng">
                <a:solidFill>
                  <a:srgbClr val="000000"/>
                </a:solidFill>
                <a:latin typeface="Gill Sans MT"/>
              </a:rPr>
              <a:t>non-registered</a:t>
            </a:r>
            <a:r>
              <a:rPr lang="en-US">
                <a:solidFill>
                  <a:srgbClr val="000000"/>
                </a:solidFill>
                <a:latin typeface="Gill Sans MT"/>
              </a:rPr>
              <a:t> members</a:t>
            </a:r>
            <a:endParaRPr lang="en-US">
              <a:ea typeface="+mn-lt"/>
              <a:cs typeface="+mn-lt"/>
            </a:endParaRPr>
          </a:p>
          <a:p>
            <a:pPr marL="971550" lvl="1" indent="-514350">
              <a:buAutoNum type="arabicPeriod"/>
            </a:pPr>
            <a:endParaRPr lang="en-US" sz="2400">
              <a:ea typeface="+mn-lt"/>
              <a:cs typeface="+mn-lt"/>
            </a:endParaRPr>
          </a:p>
          <a:p>
            <a:pPr marL="971550" lvl="1" indent="-514350">
              <a:buAutoNum type="arabicPeriod"/>
            </a:pPr>
            <a:r>
              <a:rPr lang="en-US" b="1">
                <a:solidFill>
                  <a:srgbClr val="000000"/>
                </a:solidFill>
                <a:latin typeface="Gill Sans MT"/>
              </a:rPr>
              <a:t>Identify high risk cases requiring </a:t>
            </a:r>
            <a:r>
              <a:rPr lang="en-US" b="1">
                <a:solidFill>
                  <a:srgbClr val="FF0000"/>
                </a:solidFill>
                <a:latin typeface="Gill Sans MT"/>
              </a:rPr>
              <a:t>social</a:t>
            </a:r>
            <a:r>
              <a:rPr lang="en-US" b="1">
                <a:solidFill>
                  <a:srgbClr val="000000"/>
                </a:solidFill>
                <a:latin typeface="Gill Sans MT"/>
              </a:rPr>
              <a:t>  and </a:t>
            </a:r>
            <a:r>
              <a:rPr lang="en-US" b="1">
                <a:solidFill>
                  <a:srgbClr val="FF0000"/>
                </a:solidFill>
                <a:latin typeface="Gill Sans MT"/>
              </a:rPr>
              <a:t>medical</a:t>
            </a:r>
            <a:r>
              <a:rPr lang="en-US" b="1">
                <a:solidFill>
                  <a:srgbClr val="000000"/>
                </a:solidFill>
                <a:latin typeface="Gill Sans MT"/>
              </a:rPr>
              <a:t> intervention</a:t>
            </a:r>
            <a:r>
              <a:rPr lang="en-US">
                <a:solidFill>
                  <a:srgbClr val="000000"/>
                </a:solidFill>
                <a:latin typeface="Gill Sans MT"/>
              </a:rPr>
              <a:t> and </a:t>
            </a:r>
            <a:r>
              <a:rPr lang="en-US" err="1">
                <a:solidFill>
                  <a:srgbClr val="000000"/>
                </a:solidFill>
                <a:latin typeface="Gill Sans MT"/>
              </a:rPr>
              <a:t>refering</a:t>
            </a:r>
            <a:r>
              <a:rPr lang="en-US">
                <a:solidFill>
                  <a:srgbClr val="000000"/>
                </a:solidFill>
                <a:latin typeface="Gill Sans MT"/>
              </a:rPr>
              <a:t> to DSWOs / Police / hospitals as necessary (IPHU). </a:t>
            </a:r>
            <a:r>
              <a:rPr lang="en-US">
                <a:solidFill>
                  <a:srgbClr val="FF0000"/>
                </a:solidFill>
                <a:latin typeface="Gill Sans MT"/>
              </a:rPr>
              <a:t>Who pays for this cost? What can the health system do to protect the vulnerable?</a:t>
            </a:r>
            <a:endParaRPr lang="en-US">
              <a:ea typeface="+mn-lt"/>
              <a:cs typeface="+mn-lt"/>
            </a:endParaRPr>
          </a:p>
          <a:p>
            <a:pPr marL="971550" lvl="1" indent="-514350">
              <a:buAutoNum type="arabicPeriod"/>
            </a:pPr>
            <a:endParaRPr lang="en-US">
              <a:ea typeface="+mn-lt"/>
              <a:cs typeface="+mn-lt"/>
            </a:endParaRPr>
          </a:p>
          <a:p>
            <a:pPr marL="971550" lvl="1" indent="-514350">
              <a:buAutoNum type="arabicPeriod"/>
            </a:pPr>
            <a:r>
              <a:rPr lang="en-US" b="1">
                <a:solidFill>
                  <a:srgbClr val="000000"/>
                </a:solidFill>
                <a:latin typeface="Gill Sans MT"/>
              </a:rPr>
              <a:t>Community sensitization at LEAP </a:t>
            </a:r>
            <a:r>
              <a:rPr lang="en-US" b="1" err="1">
                <a:solidFill>
                  <a:srgbClr val="000000"/>
                </a:solidFill>
                <a:latin typeface="Gill Sans MT"/>
              </a:rPr>
              <a:t>paypoints</a:t>
            </a:r>
            <a:r>
              <a:rPr lang="en-US" b="1">
                <a:solidFill>
                  <a:srgbClr val="000000"/>
                </a:solidFill>
                <a:latin typeface="Gill Sans MT"/>
              </a:rPr>
              <a:t> </a:t>
            </a:r>
            <a:r>
              <a:rPr lang="en-US">
                <a:solidFill>
                  <a:srgbClr val="000000"/>
                </a:solidFill>
                <a:latin typeface="Gill Sans MT"/>
              </a:rPr>
              <a:t>on key issues for CHPS, including NHIS and psycho-social support to enhance services of vulnerable groups.</a:t>
            </a:r>
            <a:endParaRPr lang="en-US">
              <a:ea typeface="+mn-lt"/>
              <a:cs typeface="+mn-lt"/>
            </a:endParaRPr>
          </a:p>
          <a:p>
            <a:pPr marL="971550" lvl="1" indent="-514350">
              <a:buAutoNum type="arabicPeriod"/>
            </a:pPr>
            <a:endParaRPr lang="en-US">
              <a:ea typeface="+mn-lt"/>
              <a:cs typeface="+mn-lt"/>
            </a:endParaRPr>
          </a:p>
          <a:p>
            <a:pPr marL="971550" lvl="1" indent="-514350">
              <a:buAutoNum type="arabicPeriod"/>
            </a:pPr>
            <a:r>
              <a:rPr lang="en-US" b="1">
                <a:solidFill>
                  <a:srgbClr val="000000"/>
                </a:solidFill>
                <a:latin typeface="Gill Sans MT"/>
              </a:rPr>
              <a:t>Regular reporting </a:t>
            </a:r>
            <a:r>
              <a:rPr lang="en-US">
                <a:solidFill>
                  <a:srgbClr val="000000"/>
                </a:solidFill>
                <a:latin typeface="Gill Sans MT"/>
              </a:rPr>
              <a:t>to identify successes and challenges, and to check that NHIS and Social Welfare referrals are follow-up on.</a:t>
            </a:r>
            <a:endParaRPr lang="en-US"/>
          </a:p>
        </p:txBody>
      </p:sp>
      <p:sp>
        <p:nvSpPr>
          <p:cNvPr id="2" name="Title 1">
            <a:extLst>
              <a:ext uri="{FF2B5EF4-FFF2-40B4-BE49-F238E27FC236}">
                <a16:creationId xmlns:a16="http://schemas.microsoft.com/office/drawing/2014/main" id="{165E7EF8-4F53-493E-B9FC-515287422BF5}"/>
              </a:ext>
            </a:extLst>
          </p:cNvPr>
          <p:cNvSpPr>
            <a:spLocks noGrp="1"/>
          </p:cNvSpPr>
          <p:nvPr>
            <p:ph type="title"/>
          </p:nvPr>
        </p:nvSpPr>
        <p:spPr>
          <a:xfrm>
            <a:off x="422472" y="2724139"/>
            <a:ext cx="4160520" cy="1431298"/>
          </a:xfrm>
        </p:spPr>
        <p:txBody>
          <a:bodyPr>
            <a:normAutofit fontScale="90000"/>
          </a:bodyPr>
          <a:lstStyle/>
          <a:p>
            <a:r>
              <a:rPr lang="en-US" b="1">
                <a:solidFill>
                  <a:srgbClr val="000000"/>
                </a:solidFill>
              </a:rPr>
              <a:t>GHS-CHPS activities under ISS</a:t>
            </a:r>
          </a:p>
        </p:txBody>
      </p:sp>
    </p:spTree>
    <p:extLst>
      <p:ext uri="{BB962C8B-B14F-4D97-AF65-F5344CB8AC3E}">
        <p14:creationId xmlns:p14="http://schemas.microsoft.com/office/powerpoint/2010/main" val="3983635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6" name="Rectangle 135">
            <a:extLst>
              <a:ext uri="{FF2B5EF4-FFF2-40B4-BE49-F238E27FC236}">
                <a16:creationId xmlns:a16="http://schemas.microsoft.com/office/drawing/2014/main" id="{E777E57D-6A88-4B5B-A068-2BA7FF4E8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131" name="Title 1">
            <a:extLst>
              <a:ext uri="{FF2B5EF4-FFF2-40B4-BE49-F238E27FC236}">
                <a16:creationId xmlns:a16="http://schemas.microsoft.com/office/drawing/2014/main" id="{931D4931-5605-4E6D-A30A-5D4D99176E8E}"/>
              </a:ext>
            </a:extLst>
          </p:cNvPr>
          <p:cNvSpPr txBox="1">
            <a:spLocks/>
          </p:cNvSpPr>
          <p:nvPr/>
        </p:nvSpPr>
        <p:spPr bwMode="auto">
          <a:xfrm>
            <a:off x="841248" y="502920"/>
            <a:ext cx="10509504" cy="792232"/>
          </a:xfrm>
          <a:prstGeom prst="rect">
            <a:avLst/>
          </a:prstGeom>
          <a:extLs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lnSpcReduction="10000"/>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90000"/>
              </a:lnSpc>
              <a:spcBef>
                <a:spcPct val="0"/>
              </a:spcBef>
              <a:spcAft>
                <a:spcPts val="600"/>
              </a:spcAft>
              <a:buNone/>
            </a:pPr>
            <a:r>
              <a:rPr lang="en-US" altLang="ko-KR" sz="5400" b="1" kern="1200">
                <a:solidFill>
                  <a:schemeClr val="tx1"/>
                </a:solidFill>
                <a:latin typeface="+mj-lt"/>
                <a:ea typeface="+mj-ea"/>
                <a:cs typeface="+mj-cs"/>
              </a:rPr>
              <a:t>Resources, Monitoring and Reporting</a:t>
            </a:r>
          </a:p>
        </p:txBody>
      </p:sp>
      <p:sp>
        <p:nvSpPr>
          <p:cNvPr id="138" name="Rectangle 137">
            <a:extLst>
              <a:ext uri="{FF2B5EF4-FFF2-40B4-BE49-F238E27FC236}">
                <a16:creationId xmlns:a16="http://schemas.microsoft.com/office/drawing/2014/main" id="{F7117410-A2A4-4085-9ADC-46744551D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772" y="0"/>
            <a:ext cx="10506456" cy="1913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0" name="Rectangle 139">
            <a:extLst>
              <a:ext uri="{FF2B5EF4-FFF2-40B4-BE49-F238E27FC236}">
                <a16:creationId xmlns:a16="http://schemas.microsoft.com/office/drawing/2014/main" id="{99F74EB5-E547-4FB4-95F5-BCC788F3C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2894076"/>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8130" name="Title 1">
            <a:extLst>
              <a:ext uri="{FF2B5EF4-FFF2-40B4-BE49-F238E27FC236}">
                <a16:creationId xmlns:a16="http://schemas.microsoft.com/office/drawing/2014/main" id="{77D7A434-FF03-401A-B044-F0E75ACEA2AF}"/>
              </a:ext>
            </a:extLst>
          </p:cNvPr>
          <p:cNvSpPr txBox="1">
            <a:spLocks/>
          </p:cNvSpPr>
          <p:nvPr/>
        </p:nvSpPr>
        <p:spPr bwMode="auto">
          <a:xfrm>
            <a:off x="350520" y="1319266"/>
            <a:ext cx="11399520" cy="509016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indent="0">
              <a:lnSpc>
                <a:spcPct val="90000"/>
              </a:lnSpc>
              <a:buNone/>
            </a:pPr>
            <a:r>
              <a:rPr lang="en-US" sz="2400">
                <a:latin typeface="Gill Sans MT"/>
              </a:rPr>
              <a:t>In the 160 selected MMDAs for Linkages Initiative…</a:t>
            </a:r>
            <a:r>
              <a:rPr lang="en-US" sz="2400" b="1">
                <a:solidFill>
                  <a:srgbClr val="FF0000"/>
                </a:solidFill>
                <a:latin typeface="Gill Sans MT"/>
              </a:rPr>
              <a:t>100 MMDAs already enrolled</a:t>
            </a:r>
            <a:r>
              <a:rPr lang="en-US" sz="2400">
                <a:latin typeface="Gill Sans MT"/>
              </a:rPr>
              <a:t>…making a positive result.</a:t>
            </a:r>
            <a:endParaRPr lang="en-US" sz="2400">
              <a:latin typeface="+mn-lt"/>
            </a:endParaRPr>
          </a:p>
          <a:p>
            <a:pPr indent="-228600">
              <a:lnSpc>
                <a:spcPct val="90000"/>
              </a:lnSpc>
              <a:buFont typeface="Arial,Sans-Serif"/>
            </a:pPr>
            <a:r>
              <a:rPr lang="en-US" sz="2400">
                <a:latin typeface="Gill Sans MT"/>
              </a:rPr>
              <a:t>GHS headquarters would transfer funds to cover home visits interventions to improve home visits</a:t>
            </a:r>
            <a:endParaRPr lang="en-US" sz="2400">
              <a:latin typeface="+mn-lt"/>
              <a:cs typeface="Calibri"/>
            </a:endParaRPr>
          </a:p>
          <a:p>
            <a:pPr indent="-228600">
              <a:lnSpc>
                <a:spcPct val="90000"/>
              </a:lnSpc>
              <a:buFont typeface="Arial,Sans-Serif"/>
            </a:pPr>
            <a:r>
              <a:rPr lang="en-US" sz="2400">
                <a:latin typeface="Gill Sans MT"/>
              </a:rPr>
              <a:t>NHIS and DSWCD respond to referals and requests for support to improve the life of vulnerable groups from time to time. </a:t>
            </a:r>
            <a:endParaRPr lang="en-US" sz="2400">
              <a:latin typeface="+mn-lt"/>
              <a:cs typeface="Calibri" panose="020F0502020204030204"/>
            </a:endParaRPr>
          </a:p>
          <a:p>
            <a:pPr indent="-228600">
              <a:lnSpc>
                <a:spcPct val="90000"/>
              </a:lnSpc>
              <a:buFont typeface="Arial,Sans-Serif"/>
            </a:pPr>
            <a:r>
              <a:rPr lang="en-US" sz="2400">
                <a:latin typeface="Gill Sans MT"/>
              </a:rPr>
              <a:t>All parties coordinate to achieve increase in NHIS membership  and measure new enrolments, renewals and total coverage of LEAP individuals.</a:t>
            </a:r>
            <a:endParaRPr lang="en-US" sz="2400">
              <a:latin typeface="+mn-lt"/>
              <a:cs typeface="Calibri"/>
            </a:endParaRPr>
          </a:p>
          <a:p>
            <a:pPr indent="-228600">
              <a:lnSpc>
                <a:spcPct val="90000"/>
              </a:lnSpc>
              <a:buFont typeface="Arial,Sans-Serif"/>
            </a:pPr>
            <a:r>
              <a:rPr lang="en-US" sz="2400">
                <a:latin typeface="Gill Sans MT"/>
              </a:rPr>
              <a:t>Community level services work in coherent manner to give proper follow-up to Social Welfare cases using Inter-Sectoral Standard Operating Procedures (ISSOPs).</a:t>
            </a:r>
            <a:endParaRPr lang="en-US" sz="2400">
              <a:latin typeface="+mn-lt"/>
              <a:cs typeface="Calibri"/>
            </a:endParaRPr>
          </a:p>
          <a:p>
            <a:pPr indent="-228600">
              <a:lnSpc>
                <a:spcPct val="90000"/>
              </a:lnSpc>
              <a:buFont typeface="Arial,Sans-Serif"/>
            </a:pPr>
            <a:r>
              <a:rPr lang="en-US" sz="2400">
                <a:latin typeface="Gill Sans MT"/>
              </a:rPr>
              <a:t>Regular reporting and discussions on issues of LEAD beneficiaries and other vulnerable groups at all levels particularly at the inter-sectoral levels of MMDA. </a:t>
            </a:r>
            <a:endParaRPr lang="en-US" sz="2400">
              <a:latin typeface="+mn-lt"/>
              <a:cs typeface="Calibri"/>
            </a:endParaRPr>
          </a:p>
          <a:p>
            <a:pPr indent="-228600">
              <a:lnSpc>
                <a:spcPct val="90000"/>
              </a:lnSpc>
              <a:buFont typeface="Arial,Sans-Serif"/>
            </a:pPr>
            <a:r>
              <a:rPr lang="en-US" sz="2400">
                <a:latin typeface="Gill Sans MT"/>
              </a:rPr>
              <a:t>GHS, NHIA and LEAP at national level monitor results, learn and apply practices </a:t>
            </a:r>
            <a:r>
              <a:rPr lang="en-US" sz="2400" b="1">
                <a:latin typeface="Gill Sans MT"/>
              </a:rPr>
              <a:t>(learning by doing)</a:t>
            </a:r>
            <a:endParaRPr lang="en-US"/>
          </a:p>
          <a:p>
            <a:pPr indent="-228600">
              <a:lnSpc>
                <a:spcPct val="90000"/>
              </a:lnSpc>
            </a:pPr>
            <a:endParaRPr lang="en-US" altLang="en-US" sz="2400">
              <a:latin typeface="+mn-lt"/>
            </a:endParaRPr>
          </a:p>
        </p:txBody>
      </p:sp>
    </p:spTree>
    <p:extLst>
      <p:ext uri="{BB962C8B-B14F-4D97-AF65-F5344CB8AC3E}">
        <p14:creationId xmlns:p14="http://schemas.microsoft.com/office/powerpoint/2010/main" val="28037761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6591AD0-AFAE-4832-927C-E1A9B6735B90}"/>
              </a:ext>
            </a:extLst>
          </p:cNvPr>
          <p:cNvSpPr>
            <a:spLocks noGrp="1"/>
          </p:cNvSpPr>
          <p:nvPr>
            <p:ph type="title"/>
          </p:nvPr>
        </p:nvSpPr>
        <p:spPr>
          <a:xfrm>
            <a:off x="863029" y="1012004"/>
            <a:ext cx="3416158" cy="4795408"/>
          </a:xfrm>
        </p:spPr>
        <p:txBody>
          <a:bodyPr>
            <a:normAutofit/>
          </a:bodyPr>
          <a:lstStyle/>
          <a:p>
            <a:r>
              <a:rPr lang="en-US" b="1">
                <a:solidFill>
                  <a:srgbClr val="FFFFFF"/>
                </a:solidFill>
              </a:rPr>
              <a:t>GHS/CHPS</a:t>
            </a:r>
            <a:br>
              <a:rPr lang="en-US" b="1">
                <a:solidFill>
                  <a:srgbClr val="FFFFFF"/>
                </a:solidFill>
              </a:rPr>
            </a:br>
            <a:br>
              <a:rPr lang="en-US" b="1">
                <a:solidFill>
                  <a:srgbClr val="FFFFFF"/>
                </a:solidFill>
              </a:rPr>
            </a:br>
            <a:r>
              <a:rPr lang="en-US" b="1">
                <a:solidFill>
                  <a:srgbClr val="FFFFFF"/>
                </a:solidFill>
              </a:rPr>
              <a:t>Some Indicators to measure change during ISS Initiative </a:t>
            </a:r>
          </a:p>
        </p:txBody>
      </p:sp>
      <p:graphicFrame>
        <p:nvGraphicFramePr>
          <p:cNvPr id="5" name="Content Placeholder 2">
            <a:extLst>
              <a:ext uri="{FF2B5EF4-FFF2-40B4-BE49-F238E27FC236}">
                <a16:creationId xmlns:a16="http://schemas.microsoft.com/office/drawing/2014/main" id="{D2A953F4-AFF9-480E-B999-FCFE850D6C1F}"/>
              </a:ext>
            </a:extLst>
          </p:cNvPr>
          <p:cNvGraphicFramePr>
            <a:graphicFrameLocks noGrp="1"/>
          </p:cNvGraphicFramePr>
          <p:nvPr>
            <p:ph idx="1"/>
            <p:extLst>
              <p:ext uri="{D42A27DB-BD31-4B8C-83A1-F6EECF244321}">
                <p14:modId xmlns:p14="http://schemas.microsoft.com/office/powerpoint/2010/main" val="3890707318"/>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Group 4">
            <a:extLst>
              <a:ext uri="{FF2B5EF4-FFF2-40B4-BE49-F238E27FC236}">
                <a16:creationId xmlns:a16="http://schemas.microsoft.com/office/drawing/2014/main" id="{C8F65AC4-D7F5-4E1F-B29E-A3FE6E929765}"/>
              </a:ext>
            </a:extLst>
          </p:cNvPr>
          <p:cNvGrpSpPr>
            <a:grpSpLocks/>
          </p:cNvGrpSpPr>
          <p:nvPr/>
        </p:nvGrpSpPr>
        <p:grpSpPr bwMode="auto">
          <a:xfrm>
            <a:off x="5128983" y="1797050"/>
            <a:ext cx="1082040" cy="610870"/>
            <a:chOff x="0" y="0"/>
            <a:chExt cx="21665" cy="11755"/>
          </a:xfrm>
        </p:grpSpPr>
        <p:sp>
          <p:nvSpPr>
            <p:cNvPr id="7" name="Shape 578">
              <a:extLst>
                <a:ext uri="{FF2B5EF4-FFF2-40B4-BE49-F238E27FC236}">
                  <a16:creationId xmlns:a16="http://schemas.microsoft.com/office/drawing/2014/main" id="{58E96CC3-B086-48A7-AD8F-05054D73782F}"/>
                </a:ext>
              </a:extLst>
            </p:cNvPr>
            <p:cNvSpPr>
              <a:spLocks/>
            </p:cNvSpPr>
            <p:nvPr/>
          </p:nvSpPr>
          <p:spPr bwMode="auto">
            <a:xfrm>
              <a:off x="7524" y="5334"/>
              <a:ext cx="4167" cy="4111"/>
            </a:xfrm>
            <a:custGeom>
              <a:avLst/>
              <a:gdLst>
                <a:gd name="T0" fmla="*/ 0 w 416789"/>
                <a:gd name="T1" fmla="*/ 0 h 411226"/>
                <a:gd name="T2" fmla="*/ 0 w 416789"/>
                <a:gd name="T3" fmla="*/ 0 h 411226"/>
                <a:gd name="T4" fmla="*/ 0 w 416789"/>
                <a:gd name="T5" fmla="*/ 0 h 411226"/>
                <a:gd name="T6" fmla="*/ 0 w 416789"/>
                <a:gd name="T7" fmla="*/ 0 h 411226"/>
                <a:gd name="T8" fmla="*/ 0 w 416789"/>
                <a:gd name="T9" fmla="*/ 0 h 411226"/>
                <a:gd name="T10" fmla="*/ 0 w 416789"/>
                <a:gd name="T11" fmla="*/ 0 h 411226"/>
                <a:gd name="T12" fmla="*/ 0 w 416789"/>
                <a:gd name="T13" fmla="*/ 0 h 411226"/>
                <a:gd name="T14" fmla="*/ 0 w 416789"/>
                <a:gd name="T15" fmla="*/ 0 h 411226"/>
                <a:gd name="T16" fmla="*/ 0 w 416789"/>
                <a:gd name="T17" fmla="*/ 0 h 411226"/>
                <a:gd name="T18" fmla="*/ 0 w 416789"/>
                <a:gd name="T19" fmla="*/ 0 h 411226"/>
                <a:gd name="T20" fmla="*/ 0 w 416789"/>
                <a:gd name="T21" fmla="*/ 0 h 411226"/>
                <a:gd name="T22" fmla="*/ 0 w 416789"/>
                <a:gd name="T23" fmla="*/ 0 h 411226"/>
                <a:gd name="T24" fmla="*/ 0 w 416789"/>
                <a:gd name="T25" fmla="*/ 0 h 411226"/>
                <a:gd name="T26" fmla="*/ 0 w 416789"/>
                <a:gd name="T27" fmla="*/ 0 h 411226"/>
                <a:gd name="T28" fmla="*/ 0 w 416789"/>
                <a:gd name="T29" fmla="*/ 0 h 411226"/>
                <a:gd name="T30" fmla="*/ 0 w 416789"/>
                <a:gd name="T31" fmla="*/ 0 h 41122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16789"/>
                <a:gd name="T49" fmla="*/ 0 h 411226"/>
                <a:gd name="T50" fmla="*/ 416789 w 416789"/>
                <a:gd name="T51" fmla="*/ 411226 h 41122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16789" h="411226">
                  <a:moveTo>
                    <a:pt x="68440" y="0"/>
                  </a:moveTo>
                  <a:lnTo>
                    <a:pt x="179413" y="0"/>
                  </a:lnTo>
                  <a:lnTo>
                    <a:pt x="224422" y="94945"/>
                  </a:lnTo>
                  <a:cubicBezTo>
                    <a:pt x="246621" y="142418"/>
                    <a:pt x="274358" y="202832"/>
                    <a:pt x="285458" y="241681"/>
                  </a:cubicBezTo>
                  <a:cubicBezTo>
                    <a:pt x="284848" y="235509"/>
                    <a:pt x="284226" y="228727"/>
                    <a:pt x="284226" y="223177"/>
                  </a:cubicBezTo>
                  <a:cubicBezTo>
                    <a:pt x="284226" y="206540"/>
                    <a:pt x="289776" y="173241"/>
                    <a:pt x="292862" y="155982"/>
                  </a:cubicBezTo>
                  <a:lnTo>
                    <a:pt x="318757" y="0"/>
                  </a:lnTo>
                  <a:lnTo>
                    <a:pt x="416789" y="0"/>
                  </a:lnTo>
                  <a:lnTo>
                    <a:pt x="348348" y="411226"/>
                  </a:lnTo>
                  <a:lnTo>
                    <a:pt x="257099" y="411226"/>
                  </a:lnTo>
                  <a:lnTo>
                    <a:pt x="178181" y="253390"/>
                  </a:lnTo>
                  <a:cubicBezTo>
                    <a:pt x="163386" y="223177"/>
                    <a:pt x="144894" y="182487"/>
                    <a:pt x="137490" y="151054"/>
                  </a:cubicBezTo>
                  <a:cubicBezTo>
                    <a:pt x="138722" y="160909"/>
                    <a:pt x="139344" y="174473"/>
                    <a:pt x="133795" y="209614"/>
                  </a:cubicBezTo>
                  <a:lnTo>
                    <a:pt x="99886" y="411226"/>
                  </a:lnTo>
                  <a:lnTo>
                    <a:pt x="0" y="411226"/>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8" name="Shape 579">
              <a:extLst>
                <a:ext uri="{FF2B5EF4-FFF2-40B4-BE49-F238E27FC236}">
                  <a16:creationId xmlns:a16="http://schemas.microsoft.com/office/drawing/2014/main" id="{3DB69BEA-EAF1-4CB7-AC13-5A123F8E236E}"/>
                </a:ext>
              </a:extLst>
            </p:cNvPr>
            <p:cNvSpPr>
              <a:spLocks/>
            </p:cNvSpPr>
            <p:nvPr/>
          </p:nvSpPr>
          <p:spPr bwMode="auto">
            <a:xfrm>
              <a:off x="11620" y="5334"/>
              <a:ext cx="4136" cy="4112"/>
            </a:xfrm>
            <a:custGeom>
              <a:avLst/>
              <a:gdLst>
                <a:gd name="T0" fmla="*/ 0 w 413702"/>
                <a:gd name="T1" fmla="*/ 0 h 411238"/>
                <a:gd name="T2" fmla="*/ 0 w 413702"/>
                <a:gd name="T3" fmla="*/ 0 h 411238"/>
                <a:gd name="T4" fmla="*/ 0 w 413702"/>
                <a:gd name="T5" fmla="*/ 0 h 411238"/>
                <a:gd name="T6" fmla="*/ 0 w 413702"/>
                <a:gd name="T7" fmla="*/ 0 h 411238"/>
                <a:gd name="T8" fmla="*/ 0 w 413702"/>
                <a:gd name="T9" fmla="*/ 0 h 411238"/>
                <a:gd name="T10" fmla="*/ 0 w 413702"/>
                <a:gd name="T11" fmla="*/ 0 h 411238"/>
                <a:gd name="T12" fmla="*/ 0 w 413702"/>
                <a:gd name="T13" fmla="*/ 0 h 411238"/>
                <a:gd name="T14" fmla="*/ 0 w 413702"/>
                <a:gd name="T15" fmla="*/ 0 h 411238"/>
                <a:gd name="T16" fmla="*/ 0 w 413702"/>
                <a:gd name="T17" fmla="*/ 0 h 411238"/>
                <a:gd name="T18" fmla="*/ 0 w 413702"/>
                <a:gd name="T19" fmla="*/ 0 h 411238"/>
                <a:gd name="T20" fmla="*/ 0 w 413702"/>
                <a:gd name="T21" fmla="*/ 0 h 411238"/>
                <a:gd name="T22" fmla="*/ 0 w 413702"/>
                <a:gd name="T23" fmla="*/ 0 h 411238"/>
                <a:gd name="T24" fmla="*/ 0 w 413702"/>
                <a:gd name="T25" fmla="*/ 0 h 41123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3702"/>
                <a:gd name="T40" fmla="*/ 0 h 411238"/>
                <a:gd name="T41" fmla="*/ 413702 w 413702"/>
                <a:gd name="T42" fmla="*/ 411238 h 41123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3702" h="411238">
                  <a:moveTo>
                    <a:pt x="68440" y="0"/>
                  </a:moveTo>
                  <a:lnTo>
                    <a:pt x="187427" y="0"/>
                  </a:lnTo>
                  <a:lnTo>
                    <a:pt x="162154" y="151676"/>
                  </a:lnTo>
                  <a:lnTo>
                    <a:pt x="269431" y="151676"/>
                  </a:lnTo>
                  <a:lnTo>
                    <a:pt x="294704" y="0"/>
                  </a:lnTo>
                  <a:lnTo>
                    <a:pt x="413702" y="0"/>
                  </a:lnTo>
                  <a:lnTo>
                    <a:pt x="345262" y="411238"/>
                  </a:lnTo>
                  <a:lnTo>
                    <a:pt x="225654" y="411238"/>
                  </a:lnTo>
                  <a:lnTo>
                    <a:pt x="253403" y="245999"/>
                  </a:lnTo>
                  <a:lnTo>
                    <a:pt x="146736" y="245999"/>
                  </a:lnTo>
                  <a:lnTo>
                    <a:pt x="118986" y="411238"/>
                  </a:lnTo>
                  <a:lnTo>
                    <a:pt x="0" y="411238"/>
                  </a:lnTo>
                  <a:lnTo>
                    <a:pt x="68440"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9" name="Shape 580">
              <a:extLst>
                <a:ext uri="{FF2B5EF4-FFF2-40B4-BE49-F238E27FC236}">
                  <a16:creationId xmlns:a16="http://schemas.microsoft.com/office/drawing/2014/main" id="{87E0D4BE-FF28-4DA0-9860-6576D208E08B}"/>
                </a:ext>
              </a:extLst>
            </p:cNvPr>
            <p:cNvSpPr>
              <a:spLocks/>
            </p:cNvSpPr>
            <p:nvPr/>
          </p:nvSpPr>
          <p:spPr bwMode="auto">
            <a:xfrm>
              <a:off x="15716" y="5334"/>
              <a:ext cx="1849" cy="4111"/>
            </a:xfrm>
            <a:custGeom>
              <a:avLst/>
              <a:gdLst>
                <a:gd name="T0" fmla="*/ 0 w 184963"/>
                <a:gd name="T1" fmla="*/ 0 h 411226"/>
                <a:gd name="T2" fmla="*/ 0 w 184963"/>
                <a:gd name="T3" fmla="*/ 0 h 411226"/>
                <a:gd name="T4" fmla="*/ 0 w 184963"/>
                <a:gd name="T5" fmla="*/ 0 h 411226"/>
                <a:gd name="T6" fmla="*/ 0 w 184963"/>
                <a:gd name="T7" fmla="*/ 0 h 411226"/>
                <a:gd name="T8" fmla="*/ 0 w 184963"/>
                <a:gd name="T9" fmla="*/ 0 h 411226"/>
                <a:gd name="T10" fmla="*/ 0 60000 65536"/>
                <a:gd name="T11" fmla="*/ 0 60000 65536"/>
                <a:gd name="T12" fmla="*/ 0 60000 65536"/>
                <a:gd name="T13" fmla="*/ 0 60000 65536"/>
                <a:gd name="T14" fmla="*/ 0 60000 65536"/>
                <a:gd name="T15" fmla="*/ 0 w 184963"/>
                <a:gd name="T16" fmla="*/ 0 h 411226"/>
                <a:gd name="T17" fmla="*/ 184963 w 184963"/>
                <a:gd name="T18" fmla="*/ 411226 h 411226"/>
              </a:gdLst>
              <a:ahLst/>
              <a:cxnLst>
                <a:cxn ang="T10">
                  <a:pos x="T0" y="T1"/>
                </a:cxn>
                <a:cxn ang="T11">
                  <a:pos x="T2" y="T3"/>
                </a:cxn>
                <a:cxn ang="T12">
                  <a:pos x="T4" y="T5"/>
                </a:cxn>
                <a:cxn ang="T13">
                  <a:pos x="T6" y="T7"/>
                </a:cxn>
                <a:cxn ang="T14">
                  <a:pos x="T8" y="T9"/>
                </a:cxn>
              </a:cxnLst>
              <a:rect l="T15" t="T16" r="T17" b="T18"/>
              <a:pathLst>
                <a:path w="184963" h="411226">
                  <a:moveTo>
                    <a:pt x="68428" y="0"/>
                  </a:moveTo>
                  <a:lnTo>
                    <a:pt x="184963" y="0"/>
                  </a:lnTo>
                  <a:lnTo>
                    <a:pt x="116522" y="411226"/>
                  </a:lnTo>
                  <a:lnTo>
                    <a:pt x="0" y="411226"/>
                  </a:lnTo>
                  <a:lnTo>
                    <a:pt x="68428" y="0"/>
                  </a:ln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11" name="Shape 581">
              <a:extLst>
                <a:ext uri="{FF2B5EF4-FFF2-40B4-BE49-F238E27FC236}">
                  <a16:creationId xmlns:a16="http://schemas.microsoft.com/office/drawing/2014/main" id="{B990000A-B93C-4A70-996D-6C79258BFE07}"/>
                </a:ext>
              </a:extLst>
            </p:cNvPr>
            <p:cNvSpPr>
              <a:spLocks/>
            </p:cNvSpPr>
            <p:nvPr/>
          </p:nvSpPr>
          <p:spPr bwMode="auto">
            <a:xfrm>
              <a:off x="17240" y="5238"/>
              <a:ext cx="3902" cy="4242"/>
            </a:xfrm>
            <a:custGeom>
              <a:avLst/>
              <a:gdLst>
                <a:gd name="T0" fmla="*/ 0 w 390271"/>
                <a:gd name="T1" fmla="*/ 0 h 424180"/>
                <a:gd name="T2" fmla="*/ 0 w 390271"/>
                <a:gd name="T3" fmla="*/ 0 h 424180"/>
                <a:gd name="T4" fmla="*/ 0 w 390271"/>
                <a:gd name="T5" fmla="*/ 0 h 424180"/>
                <a:gd name="T6" fmla="*/ 0 w 390271"/>
                <a:gd name="T7" fmla="*/ 0 h 424180"/>
                <a:gd name="T8" fmla="*/ 0 w 390271"/>
                <a:gd name="T9" fmla="*/ 0 h 424180"/>
                <a:gd name="T10" fmla="*/ 0 w 390271"/>
                <a:gd name="T11" fmla="*/ 0 h 424180"/>
                <a:gd name="T12" fmla="*/ 0 w 390271"/>
                <a:gd name="T13" fmla="*/ 0 h 424180"/>
                <a:gd name="T14" fmla="*/ 0 w 390271"/>
                <a:gd name="T15" fmla="*/ 0 h 424180"/>
                <a:gd name="T16" fmla="*/ 0 w 390271"/>
                <a:gd name="T17" fmla="*/ 0 h 424180"/>
                <a:gd name="T18" fmla="*/ 0 w 390271"/>
                <a:gd name="T19" fmla="*/ 0 h 424180"/>
                <a:gd name="T20" fmla="*/ 0 w 390271"/>
                <a:gd name="T21" fmla="*/ 0 h 424180"/>
                <a:gd name="T22" fmla="*/ 0 w 390271"/>
                <a:gd name="T23" fmla="*/ 0 h 424180"/>
                <a:gd name="T24" fmla="*/ 0 w 390271"/>
                <a:gd name="T25" fmla="*/ 0 h 424180"/>
                <a:gd name="T26" fmla="*/ 0 w 390271"/>
                <a:gd name="T27" fmla="*/ 0 h 424180"/>
                <a:gd name="T28" fmla="*/ 0 w 390271"/>
                <a:gd name="T29" fmla="*/ 0 h 424180"/>
                <a:gd name="T30" fmla="*/ 0 w 390271"/>
                <a:gd name="T31" fmla="*/ 0 h 424180"/>
                <a:gd name="T32" fmla="*/ 0 w 390271"/>
                <a:gd name="T33" fmla="*/ 0 h 424180"/>
                <a:gd name="T34" fmla="*/ 0 w 390271"/>
                <a:gd name="T35" fmla="*/ 0 h 424180"/>
                <a:gd name="T36" fmla="*/ 0 w 390271"/>
                <a:gd name="T37" fmla="*/ 0 h 424180"/>
                <a:gd name="T38" fmla="*/ 0 w 390271"/>
                <a:gd name="T39" fmla="*/ 0 h 424180"/>
                <a:gd name="T40" fmla="*/ 0 w 390271"/>
                <a:gd name="T41" fmla="*/ 0 h 42418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0271"/>
                <a:gd name="T64" fmla="*/ 0 h 424180"/>
                <a:gd name="T65" fmla="*/ 390271 w 390271"/>
                <a:gd name="T66" fmla="*/ 424180 h 42418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0271" h="424180">
                  <a:moveTo>
                    <a:pt x="214554" y="0"/>
                  </a:moveTo>
                  <a:cubicBezTo>
                    <a:pt x="278676" y="0"/>
                    <a:pt x="314439" y="16650"/>
                    <a:pt x="337871" y="33287"/>
                  </a:cubicBezTo>
                  <a:cubicBezTo>
                    <a:pt x="374244" y="59182"/>
                    <a:pt x="383489" y="85077"/>
                    <a:pt x="390271" y="101727"/>
                  </a:cubicBezTo>
                  <a:lnTo>
                    <a:pt x="284226" y="128854"/>
                  </a:lnTo>
                  <a:cubicBezTo>
                    <a:pt x="281762" y="119609"/>
                    <a:pt x="279298" y="111595"/>
                    <a:pt x="265722" y="102336"/>
                  </a:cubicBezTo>
                  <a:cubicBezTo>
                    <a:pt x="249085" y="91249"/>
                    <a:pt x="232435" y="89395"/>
                    <a:pt x="221958" y="89395"/>
                  </a:cubicBezTo>
                  <a:cubicBezTo>
                    <a:pt x="188659" y="89395"/>
                    <a:pt x="181877" y="106655"/>
                    <a:pt x="181877" y="116522"/>
                  </a:cubicBezTo>
                  <a:cubicBezTo>
                    <a:pt x="181877" y="130696"/>
                    <a:pt x="196063" y="139332"/>
                    <a:pt x="219494" y="147345"/>
                  </a:cubicBezTo>
                  <a:lnTo>
                    <a:pt x="289776" y="172009"/>
                  </a:lnTo>
                  <a:cubicBezTo>
                    <a:pt x="332930" y="187427"/>
                    <a:pt x="373621" y="224422"/>
                    <a:pt x="373621" y="281140"/>
                  </a:cubicBezTo>
                  <a:cubicBezTo>
                    <a:pt x="373621" y="353276"/>
                    <a:pt x="316281" y="424180"/>
                    <a:pt x="192367" y="424180"/>
                  </a:cubicBezTo>
                  <a:cubicBezTo>
                    <a:pt x="152286" y="424180"/>
                    <a:pt x="98654" y="416776"/>
                    <a:pt x="53645" y="384099"/>
                  </a:cubicBezTo>
                  <a:cubicBezTo>
                    <a:pt x="19114" y="358813"/>
                    <a:pt x="8014" y="329844"/>
                    <a:pt x="0" y="309499"/>
                  </a:cubicBezTo>
                  <a:lnTo>
                    <a:pt x="118377" y="286067"/>
                  </a:lnTo>
                  <a:cubicBezTo>
                    <a:pt x="123927" y="300253"/>
                    <a:pt x="136258" y="329844"/>
                    <a:pt x="194208" y="329844"/>
                  </a:cubicBezTo>
                  <a:cubicBezTo>
                    <a:pt x="232435" y="329844"/>
                    <a:pt x="242303" y="313195"/>
                    <a:pt x="242303" y="299631"/>
                  </a:cubicBezTo>
                  <a:cubicBezTo>
                    <a:pt x="242303" y="283604"/>
                    <a:pt x="228117" y="276822"/>
                    <a:pt x="198527" y="266344"/>
                  </a:cubicBezTo>
                  <a:lnTo>
                    <a:pt x="154749" y="250304"/>
                  </a:lnTo>
                  <a:cubicBezTo>
                    <a:pt x="99263" y="229349"/>
                    <a:pt x="73368" y="211468"/>
                    <a:pt x="59195" y="180645"/>
                  </a:cubicBezTo>
                  <a:cubicBezTo>
                    <a:pt x="51181" y="163385"/>
                    <a:pt x="49327" y="146114"/>
                    <a:pt x="49327" y="133782"/>
                  </a:cubicBezTo>
                  <a:cubicBezTo>
                    <a:pt x="49327" y="94323"/>
                    <a:pt x="70295" y="0"/>
                    <a:pt x="214554"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12" name="Rectangle 11">
              <a:extLst>
                <a:ext uri="{FF2B5EF4-FFF2-40B4-BE49-F238E27FC236}">
                  <a16:creationId xmlns:a16="http://schemas.microsoft.com/office/drawing/2014/main" id="{AA158319-F8F8-4328-A9B3-B6C79F1BF0F7}"/>
                </a:ext>
              </a:extLst>
            </p:cNvPr>
            <p:cNvSpPr>
              <a:spLocks noChangeArrowheads="1"/>
            </p:cNvSpPr>
            <p:nvPr/>
          </p:nvSpPr>
          <p:spPr bwMode="auto">
            <a:xfrm>
              <a:off x="7318" y="9473"/>
              <a:ext cx="14347" cy="2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upright="1"/>
            <a:lstStyle/>
            <a:p>
              <a:pPr>
                <a:lnSpc>
                  <a:spcPct val="115000"/>
                </a:lnSpc>
                <a:defRPr/>
              </a:pPr>
              <a:r>
                <a:rPr lang="en-US" sz="600" b="1" i="1">
                  <a:solidFill>
                    <a:srgbClr val="002B54"/>
                  </a:solidFill>
                  <a:latin typeface="Franklin Gothic Book"/>
                  <a:ea typeface="Franklin Gothic"/>
                  <a:cs typeface="Franklin Gothic"/>
                </a:rPr>
                <a:t>Your access to healthcare</a:t>
              </a:r>
              <a:endParaRPr lang="en-US" sz="825">
                <a:solidFill>
                  <a:prstClr val="black"/>
                </a:solidFill>
                <a:latin typeface="Calibri"/>
                <a:ea typeface="Calibri"/>
                <a:cs typeface="Times New Roman"/>
              </a:endParaRPr>
            </a:p>
          </p:txBody>
        </p:sp>
        <p:sp>
          <p:nvSpPr>
            <p:cNvPr id="13" name="Shape 583">
              <a:extLst>
                <a:ext uri="{FF2B5EF4-FFF2-40B4-BE49-F238E27FC236}">
                  <a16:creationId xmlns:a16="http://schemas.microsoft.com/office/drawing/2014/main" id="{800684B4-C6F6-4F0A-9B34-B9C2E06F188D}"/>
                </a:ext>
              </a:extLst>
            </p:cNvPr>
            <p:cNvSpPr>
              <a:spLocks/>
            </p:cNvSpPr>
            <p:nvPr/>
          </p:nvSpPr>
          <p:spPr bwMode="auto">
            <a:xfrm>
              <a:off x="3619" y="2381"/>
              <a:ext cx="2220" cy="2220"/>
            </a:xfrm>
            <a:custGeom>
              <a:avLst/>
              <a:gdLst>
                <a:gd name="T0" fmla="*/ 0 w 222085"/>
                <a:gd name="T1" fmla="*/ 0 h 222085"/>
                <a:gd name="T2" fmla="*/ 0 w 222085"/>
                <a:gd name="T3" fmla="*/ 0 h 222085"/>
                <a:gd name="T4" fmla="*/ 0 w 222085"/>
                <a:gd name="T5" fmla="*/ 0 h 222085"/>
                <a:gd name="T6" fmla="*/ 0 w 222085"/>
                <a:gd name="T7" fmla="*/ 0 h 222085"/>
                <a:gd name="T8" fmla="*/ 0 w 222085"/>
                <a:gd name="T9" fmla="*/ 0 h 222085"/>
                <a:gd name="T10" fmla="*/ 0 60000 65536"/>
                <a:gd name="T11" fmla="*/ 0 60000 65536"/>
                <a:gd name="T12" fmla="*/ 0 60000 65536"/>
                <a:gd name="T13" fmla="*/ 0 60000 65536"/>
                <a:gd name="T14" fmla="*/ 0 60000 65536"/>
                <a:gd name="T15" fmla="*/ 0 w 222085"/>
                <a:gd name="T16" fmla="*/ 0 h 222085"/>
                <a:gd name="T17" fmla="*/ 222085 w 222085"/>
                <a:gd name="T18" fmla="*/ 222085 h 222085"/>
              </a:gdLst>
              <a:ahLst/>
              <a:cxnLst>
                <a:cxn ang="T10">
                  <a:pos x="T0" y="T1"/>
                </a:cxn>
                <a:cxn ang="T11">
                  <a:pos x="T2" y="T3"/>
                </a:cxn>
                <a:cxn ang="T12">
                  <a:pos x="T4" y="T5"/>
                </a:cxn>
                <a:cxn ang="T13">
                  <a:pos x="T6" y="T7"/>
                </a:cxn>
                <a:cxn ang="T14">
                  <a:pos x="T8" y="T9"/>
                </a:cxn>
              </a:cxnLst>
              <a:rect l="T15" t="T16" r="T17" b="T18"/>
              <a:pathLst>
                <a:path w="222085" h="222085">
                  <a:moveTo>
                    <a:pt x="111049" y="0"/>
                  </a:moveTo>
                  <a:cubicBezTo>
                    <a:pt x="172364" y="0"/>
                    <a:pt x="222085" y="49720"/>
                    <a:pt x="222085" y="111049"/>
                  </a:cubicBezTo>
                  <a:cubicBezTo>
                    <a:pt x="222085" y="172377"/>
                    <a:pt x="172364" y="222085"/>
                    <a:pt x="111049" y="222085"/>
                  </a:cubicBezTo>
                  <a:cubicBezTo>
                    <a:pt x="49708" y="222085"/>
                    <a:pt x="0" y="172377"/>
                    <a:pt x="0" y="111049"/>
                  </a:cubicBezTo>
                  <a:cubicBezTo>
                    <a:pt x="0" y="49720"/>
                    <a:pt x="49708" y="0"/>
                    <a:pt x="111049"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14" name="Shape 584">
              <a:extLst>
                <a:ext uri="{FF2B5EF4-FFF2-40B4-BE49-F238E27FC236}">
                  <a16:creationId xmlns:a16="http://schemas.microsoft.com/office/drawing/2014/main" id="{B01330E8-69D3-4D53-9C5C-DA0712862668}"/>
                </a:ext>
              </a:extLst>
            </p:cNvPr>
            <p:cNvSpPr>
              <a:spLocks/>
            </p:cNvSpPr>
            <p:nvPr/>
          </p:nvSpPr>
          <p:spPr bwMode="auto">
            <a:xfrm>
              <a:off x="2952" y="0"/>
              <a:ext cx="5973" cy="5753"/>
            </a:xfrm>
            <a:custGeom>
              <a:avLst/>
              <a:gdLst>
                <a:gd name="T0" fmla="*/ 0 w 597421"/>
                <a:gd name="T1" fmla="*/ 0 h 575450"/>
                <a:gd name="T2" fmla="*/ 0 w 597421"/>
                <a:gd name="T3" fmla="*/ 0 h 575450"/>
                <a:gd name="T4" fmla="*/ 0 w 597421"/>
                <a:gd name="T5" fmla="*/ 0 h 575450"/>
                <a:gd name="T6" fmla="*/ 0 w 597421"/>
                <a:gd name="T7" fmla="*/ 0 h 575450"/>
                <a:gd name="T8" fmla="*/ 0 w 597421"/>
                <a:gd name="T9" fmla="*/ 0 h 575450"/>
                <a:gd name="T10" fmla="*/ 0 60000 65536"/>
                <a:gd name="T11" fmla="*/ 0 60000 65536"/>
                <a:gd name="T12" fmla="*/ 0 60000 65536"/>
                <a:gd name="T13" fmla="*/ 0 60000 65536"/>
                <a:gd name="T14" fmla="*/ 0 60000 65536"/>
                <a:gd name="T15" fmla="*/ 0 w 597421"/>
                <a:gd name="T16" fmla="*/ 0 h 575450"/>
                <a:gd name="T17" fmla="*/ 597421 w 597421"/>
                <a:gd name="T18" fmla="*/ 575450 h 575450"/>
              </a:gdLst>
              <a:ahLst/>
              <a:cxnLst>
                <a:cxn ang="T10">
                  <a:pos x="T0" y="T1"/>
                </a:cxn>
                <a:cxn ang="T11">
                  <a:pos x="T2" y="T3"/>
                </a:cxn>
                <a:cxn ang="T12">
                  <a:pos x="T4" y="T5"/>
                </a:cxn>
                <a:cxn ang="T13">
                  <a:pos x="T6" y="T7"/>
                </a:cxn>
                <a:cxn ang="T14">
                  <a:pos x="T8" y="T9"/>
                </a:cxn>
              </a:cxnLst>
              <a:rect l="T15" t="T16" r="T17" b="T18"/>
              <a:pathLst>
                <a:path w="597421" h="575450">
                  <a:moveTo>
                    <a:pt x="542963" y="0"/>
                  </a:moveTo>
                  <a:cubicBezTo>
                    <a:pt x="542963" y="0"/>
                    <a:pt x="597421" y="186157"/>
                    <a:pt x="571564" y="282372"/>
                  </a:cubicBezTo>
                  <a:cubicBezTo>
                    <a:pt x="547346" y="372585"/>
                    <a:pt x="342995" y="571775"/>
                    <a:pt x="58037" y="561883"/>
                  </a:cubicBezTo>
                  <a:cubicBezTo>
                    <a:pt x="39040" y="561223"/>
                    <a:pt x="19684" y="559634"/>
                    <a:pt x="0" y="557022"/>
                  </a:cubicBezTo>
                  <a:cubicBezTo>
                    <a:pt x="0" y="557022"/>
                    <a:pt x="385597" y="575450"/>
                    <a:pt x="542963" y="0"/>
                  </a:cubicBezTo>
                  <a:close/>
                </a:path>
              </a:pathLst>
            </a:custGeom>
            <a:solidFill>
              <a:srgbClr val="54B847"/>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15" name="Shape 585">
              <a:extLst>
                <a:ext uri="{FF2B5EF4-FFF2-40B4-BE49-F238E27FC236}">
                  <a16:creationId xmlns:a16="http://schemas.microsoft.com/office/drawing/2014/main" id="{1C6AD924-81E5-43FA-90E3-729060D2189A}"/>
                </a:ext>
              </a:extLst>
            </p:cNvPr>
            <p:cNvSpPr>
              <a:spLocks/>
            </p:cNvSpPr>
            <p:nvPr/>
          </p:nvSpPr>
          <p:spPr bwMode="auto">
            <a:xfrm>
              <a:off x="0" y="4286"/>
              <a:ext cx="8033" cy="3249"/>
            </a:xfrm>
            <a:custGeom>
              <a:avLst/>
              <a:gdLst>
                <a:gd name="T0" fmla="*/ 0 w 803490"/>
                <a:gd name="T1" fmla="*/ 0 h 324933"/>
                <a:gd name="T2" fmla="*/ 0 w 803490"/>
                <a:gd name="T3" fmla="*/ 0 h 324933"/>
                <a:gd name="T4" fmla="*/ 0 w 803490"/>
                <a:gd name="T5" fmla="*/ 0 h 324933"/>
                <a:gd name="T6" fmla="*/ 0 w 803490"/>
                <a:gd name="T7" fmla="*/ 0 h 324933"/>
                <a:gd name="T8" fmla="*/ 0 w 803490"/>
                <a:gd name="T9" fmla="*/ 0 h 324933"/>
                <a:gd name="T10" fmla="*/ 0 w 803490"/>
                <a:gd name="T11" fmla="*/ 0 h 324933"/>
                <a:gd name="T12" fmla="*/ 0 w 803490"/>
                <a:gd name="T13" fmla="*/ 0 h 324933"/>
                <a:gd name="T14" fmla="*/ 0 60000 65536"/>
                <a:gd name="T15" fmla="*/ 0 60000 65536"/>
                <a:gd name="T16" fmla="*/ 0 60000 65536"/>
                <a:gd name="T17" fmla="*/ 0 60000 65536"/>
                <a:gd name="T18" fmla="*/ 0 60000 65536"/>
                <a:gd name="T19" fmla="*/ 0 60000 65536"/>
                <a:gd name="T20" fmla="*/ 0 60000 65536"/>
                <a:gd name="T21" fmla="*/ 0 w 803490"/>
                <a:gd name="T22" fmla="*/ 0 h 324933"/>
                <a:gd name="T23" fmla="*/ 803490 w 803490"/>
                <a:gd name="T24" fmla="*/ 324933 h 3249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3490" h="324933">
                  <a:moveTo>
                    <a:pt x="803490" y="0"/>
                  </a:moveTo>
                  <a:cubicBezTo>
                    <a:pt x="803490" y="0"/>
                    <a:pt x="737711" y="290784"/>
                    <a:pt x="512048" y="288194"/>
                  </a:cubicBezTo>
                  <a:cubicBezTo>
                    <a:pt x="497004" y="288021"/>
                    <a:pt x="481249" y="286545"/>
                    <a:pt x="464755" y="283591"/>
                  </a:cubicBezTo>
                  <a:cubicBezTo>
                    <a:pt x="217367" y="239276"/>
                    <a:pt x="25354" y="32262"/>
                    <a:pt x="2319" y="6558"/>
                  </a:cubicBezTo>
                  <a:lnTo>
                    <a:pt x="0" y="3938"/>
                  </a:lnTo>
                  <a:lnTo>
                    <a:pt x="4479" y="7701"/>
                  </a:lnTo>
                  <a:cubicBezTo>
                    <a:pt x="48832" y="44077"/>
                    <a:pt x="415775" y="324933"/>
                    <a:pt x="803490" y="0"/>
                  </a:cubicBezTo>
                  <a:close/>
                </a:path>
              </a:pathLst>
            </a:custGeom>
            <a:solidFill>
              <a:srgbClr val="25BCD6"/>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sp>
          <p:nvSpPr>
            <p:cNvPr id="16" name="Shape 586">
              <a:extLst>
                <a:ext uri="{FF2B5EF4-FFF2-40B4-BE49-F238E27FC236}">
                  <a16:creationId xmlns:a16="http://schemas.microsoft.com/office/drawing/2014/main" id="{D6E6DC31-4C75-48CD-A524-DABD75C78A9E}"/>
                </a:ext>
              </a:extLst>
            </p:cNvPr>
            <p:cNvSpPr>
              <a:spLocks/>
            </p:cNvSpPr>
            <p:nvPr/>
          </p:nvSpPr>
          <p:spPr bwMode="auto">
            <a:xfrm>
              <a:off x="3524" y="7048"/>
              <a:ext cx="3013" cy="2961"/>
            </a:xfrm>
            <a:custGeom>
              <a:avLst/>
              <a:gdLst>
                <a:gd name="T0" fmla="*/ 0 w 301409"/>
                <a:gd name="T1" fmla="*/ 0 h 296113"/>
                <a:gd name="T2" fmla="*/ 0 w 301409"/>
                <a:gd name="T3" fmla="*/ 0 h 296113"/>
                <a:gd name="T4" fmla="*/ 0 w 301409"/>
                <a:gd name="T5" fmla="*/ 0 h 296113"/>
                <a:gd name="T6" fmla="*/ 0 w 301409"/>
                <a:gd name="T7" fmla="*/ 0 h 296113"/>
                <a:gd name="T8" fmla="*/ 0 60000 65536"/>
                <a:gd name="T9" fmla="*/ 0 60000 65536"/>
                <a:gd name="T10" fmla="*/ 0 60000 65536"/>
                <a:gd name="T11" fmla="*/ 0 60000 65536"/>
                <a:gd name="T12" fmla="*/ 0 w 301409"/>
                <a:gd name="T13" fmla="*/ 0 h 296113"/>
                <a:gd name="T14" fmla="*/ 301409 w 301409"/>
                <a:gd name="T15" fmla="*/ 296113 h 296113"/>
              </a:gdLst>
              <a:ahLst/>
              <a:cxnLst>
                <a:cxn ang="T8">
                  <a:pos x="T0" y="T1"/>
                </a:cxn>
                <a:cxn ang="T9">
                  <a:pos x="T2" y="T3"/>
                </a:cxn>
                <a:cxn ang="T10">
                  <a:pos x="T4" y="T5"/>
                </a:cxn>
                <a:cxn ang="T11">
                  <a:pos x="T6" y="T7"/>
                </a:cxn>
              </a:cxnLst>
              <a:rect l="T12" t="T13" r="T14" b="T15"/>
              <a:pathLst>
                <a:path w="301409" h="296113">
                  <a:moveTo>
                    <a:pt x="0" y="0"/>
                  </a:moveTo>
                  <a:cubicBezTo>
                    <a:pt x="0" y="0"/>
                    <a:pt x="206235" y="100470"/>
                    <a:pt x="301409" y="5283"/>
                  </a:cubicBezTo>
                  <a:cubicBezTo>
                    <a:pt x="301409" y="5283"/>
                    <a:pt x="211518" y="195643"/>
                    <a:pt x="185077" y="296113"/>
                  </a:cubicBezTo>
                  <a:cubicBezTo>
                    <a:pt x="185077" y="296113"/>
                    <a:pt x="137477" y="148069"/>
                    <a:pt x="0" y="0"/>
                  </a:cubicBezTo>
                  <a:close/>
                </a:path>
              </a:pathLst>
            </a:custGeom>
            <a:solidFill>
              <a:srgbClr val="002A54"/>
            </a:solidFill>
            <a:ln>
              <a:noFill/>
            </a:ln>
            <a:extLst>
              <a:ext uri="{91240B29-F687-4F45-9708-019B960494DF}">
                <a14:hiddenLine xmlns:a14="http://schemas.microsoft.com/office/drawing/2010/main" w="0">
                  <a:solidFill>
                    <a:srgbClr val="000000"/>
                  </a:solidFill>
                  <a:miter lim="127000"/>
                  <a:headEnd/>
                  <a:tailEnd/>
                </a14:hiddenLine>
              </a:ext>
            </a:extLst>
          </p:spPr>
          <p:txBody>
            <a:bodyPr lIns="68580" tIns="34290" rIns="68580" bIns="34290"/>
            <a:lstStyle/>
            <a:p>
              <a:endParaRPr lang="en-US"/>
            </a:p>
          </p:txBody>
        </p:sp>
      </p:grpSp>
    </p:spTree>
    <p:extLst>
      <p:ext uri="{BB962C8B-B14F-4D97-AF65-F5344CB8AC3E}">
        <p14:creationId xmlns:p14="http://schemas.microsoft.com/office/powerpoint/2010/main" val="31507394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BF65D28-AF97-4A9E-95D8-2DA2A1A5E983}"/>
              </a:ext>
            </a:extLst>
          </p:cNvPr>
          <p:cNvSpPr>
            <a:spLocks noGrp="1"/>
          </p:cNvSpPr>
          <p:nvPr>
            <p:ph type="title"/>
          </p:nvPr>
        </p:nvSpPr>
        <p:spPr>
          <a:xfrm>
            <a:off x="5364700" y="558677"/>
            <a:ext cx="6560540" cy="4440150"/>
          </a:xfrm>
        </p:spPr>
        <p:txBody>
          <a:bodyPr>
            <a:normAutofit/>
          </a:bodyPr>
          <a:lstStyle/>
          <a:p>
            <a:r>
              <a:rPr lang="en-US" sz="5400" b="1">
                <a:cs typeface="Calibri Light"/>
              </a:rPr>
              <a:t>Department of Social Welfare &amp; Community Development</a:t>
            </a:r>
          </a:p>
        </p:txBody>
      </p:sp>
    </p:spTree>
    <p:extLst>
      <p:ext uri="{BB962C8B-B14F-4D97-AF65-F5344CB8AC3E}">
        <p14:creationId xmlns:p14="http://schemas.microsoft.com/office/powerpoint/2010/main" val="33422048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97270-E828-4EBD-B262-6C0B5A5B8C03}"/>
              </a:ext>
            </a:extLst>
          </p:cNvPr>
          <p:cNvSpPr>
            <a:spLocks noGrp="1"/>
          </p:cNvSpPr>
          <p:nvPr>
            <p:ph type="title"/>
          </p:nvPr>
        </p:nvSpPr>
        <p:spPr>
          <a:xfrm>
            <a:off x="1802046" y="310004"/>
            <a:ext cx="9367203" cy="1188720"/>
          </a:xfrm>
        </p:spPr>
        <p:txBody>
          <a:bodyPr>
            <a:normAutofit/>
          </a:bodyPr>
          <a:lstStyle/>
          <a:p>
            <a:r>
              <a:rPr lang="en-GB" sz="4800" b="1">
                <a:latin typeface="Calibri"/>
                <a:cs typeface="Times New Roman"/>
                <a:sym typeface="Helvetica Light"/>
              </a:rPr>
              <a:t>DSWCD PRESENTATION OUTLINE</a:t>
            </a:r>
            <a:endParaRPr lang="en-US" sz="4800">
              <a:latin typeface="Calibri"/>
              <a:cs typeface="Times New Roman"/>
            </a:endParaRPr>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1A3731DF-DDF7-4D9A-BDC3-3CC22BF1DF17}"/>
              </a:ext>
            </a:extLst>
          </p:cNvPr>
          <p:cNvSpPr>
            <a:spLocks noGrp="1"/>
          </p:cNvSpPr>
          <p:nvPr>
            <p:ph idx="1"/>
          </p:nvPr>
        </p:nvSpPr>
        <p:spPr>
          <a:xfrm>
            <a:off x="1653363" y="2176272"/>
            <a:ext cx="9367204" cy="4041648"/>
          </a:xfrm>
        </p:spPr>
        <p:txBody>
          <a:bodyPr anchor="t">
            <a:normAutofit fontScale="92500" lnSpcReduction="20000"/>
          </a:bodyPr>
          <a:lstStyle/>
          <a:p>
            <a:pPr defTabSz="642915">
              <a:spcBef>
                <a:spcPct val="20000"/>
              </a:spcBef>
              <a:defRPr/>
            </a:pPr>
            <a:r>
              <a:rPr lang="en-GB" sz="2400" b="1">
                <a:cs typeface="Times New Roman" panose="02020603050405020304" pitchFamily="18" charset="0"/>
                <a:sym typeface="Helvetica Light"/>
              </a:rPr>
              <a:t>ISSOPs </a:t>
            </a:r>
          </a:p>
          <a:p>
            <a:pPr lvl="1" defTabSz="642915">
              <a:spcBef>
                <a:spcPct val="20000"/>
              </a:spcBef>
              <a:defRPr/>
            </a:pPr>
            <a:r>
              <a:rPr lang="en-GB" sz="2000" b="1">
                <a:cs typeface="Times New Roman" panose="02020603050405020304" pitchFamily="18" charset="0"/>
                <a:sym typeface="Helvetica Light"/>
              </a:rPr>
              <a:t>Background</a:t>
            </a:r>
          </a:p>
          <a:p>
            <a:pPr lvl="1" defTabSz="642915">
              <a:spcBef>
                <a:spcPct val="20000"/>
              </a:spcBef>
              <a:defRPr/>
            </a:pPr>
            <a:r>
              <a:rPr lang="en-GB" sz="2000" b="1">
                <a:cs typeface="Times New Roman" panose="02020603050405020304" pitchFamily="18" charset="0"/>
                <a:sym typeface="Helvetica Light"/>
              </a:rPr>
              <a:t>What do we intend to achieve</a:t>
            </a:r>
          </a:p>
          <a:p>
            <a:pPr lvl="1" defTabSz="642915">
              <a:spcBef>
                <a:spcPct val="20000"/>
              </a:spcBef>
              <a:defRPr/>
            </a:pPr>
            <a:r>
              <a:rPr lang="en-GB" sz="2000" b="1">
                <a:cs typeface="Times New Roman" panose="02020603050405020304" pitchFamily="18" charset="0"/>
                <a:sym typeface="Helvetica Light"/>
              </a:rPr>
              <a:t>Intended users</a:t>
            </a:r>
          </a:p>
          <a:p>
            <a:pPr lvl="1" defTabSz="642915">
              <a:spcBef>
                <a:spcPct val="20000"/>
              </a:spcBef>
              <a:defRPr/>
            </a:pPr>
            <a:r>
              <a:rPr lang="en-US" sz="2000" b="1">
                <a:cs typeface="Times New Roman" panose="02020603050405020304" pitchFamily="18" charset="0"/>
                <a:sym typeface="Helvetica Light"/>
              </a:rPr>
              <a:t>Categorization of Child Protection and Family Welfare Cases</a:t>
            </a:r>
          </a:p>
          <a:p>
            <a:pPr lvl="1" defTabSz="642915">
              <a:spcBef>
                <a:spcPct val="20000"/>
              </a:spcBef>
              <a:defRPr/>
            </a:pPr>
            <a:r>
              <a:rPr lang="en-GB" sz="2000" b="1"/>
              <a:t>Level of Risk and Timelines for Response</a:t>
            </a:r>
            <a:endParaRPr lang="en-GB" sz="2000" b="1">
              <a:cs typeface="Calibri"/>
            </a:endParaRPr>
          </a:p>
          <a:p>
            <a:pPr lvl="1" defTabSz="642915">
              <a:spcBef>
                <a:spcPct val="20000"/>
              </a:spcBef>
              <a:defRPr/>
            </a:pPr>
            <a:r>
              <a:rPr lang="en-GB" sz="2000" b="1"/>
              <a:t>Referral Pathways</a:t>
            </a:r>
          </a:p>
          <a:p>
            <a:pPr lvl="1" defTabSz="642915">
              <a:spcBef>
                <a:spcPct val="20000"/>
              </a:spcBef>
              <a:defRPr/>
            </a:pPr>
            <a:r>
              <a:rPr lang="en-GB" sz="2000" b="1"/>
              <a:t>Shared Roles &amp; Responsibilities of All Actors</a:t>
            </a:r>
          </a:p>
          <a:p>
            <a:pPr lvl="1" defTabSz="642915">
              <a:spcBef>
                <a:spcPct val="20000"/>
              </a:spcBef>
              <a:defRPr/>
            </a:pPr>
            <a:r>
              <a:rPr lang="en-GB" sz="2000" b="1"/>
              <a:t>Where Are We Now</a:t>
            </a:r>
          </a:p>
          <a:p>
            <a:pPr defTabSz="642915">
              <a:spcBef>
                <a:spcPct val="20000"/>
              </a:spcBef>
              <a:defRPr/>
            </a:pPr>
            <a:r>
              <a:rPr lang="en-US" sz="2400" b="1"/>
              <a:t>SWIMS</a:t>
            </a:r>
          </a:p>
          <a:p>
            <a:pPr defTabSz="642915">
              <a:spcBef>
                <a:spcPct val="20000"/>
              </a:spcBef>
              <a:defRPr/>
            </a:pPr>
            <a:r>
              <a:rPr lang="en-US" sz="2400" b="1"/>
              <a:t>CP Toolkits</a:t>
            </a:r>
          </a:p>
          <a:p>
            <a:pPr defTabSz="642915">
              <a:spcBef>
                <a:spcPct val="20000"/>
              </a:spcBef>
              <a:defRPr/>
            </a:pPr>
            <a:r>
              <a:rPr lang="en-US" sz="2400" b="1"/>
              <a:t>Main ISS Activities for DSWCD</a:t>
            </a:r>
          </a:p>
          <a:p>
            <a:pPr defTabSz="642915">
              <a:spcBef>
                <a:spcPct val="20000"/>
              </a:spcBef>
              <a:defRPr/>
            </a:pPr>
            <a:r>
              <a:rPr lang="en-US" sz="2400" b="1"/>
              <a:t>Key Take-Aways for MMDA and Regional ISS Stakeholders</a:t>
            </a:r>
          </a:p>
          <a:p>
            <a:pPr defTabSz="642915">
              <a:spcBef>
                <a:spcPct val="20000"/>
              </a:spcBef>
              <a:defRPr/>
            </a:pPr>
            <a:r>
              <a:rPr lang="en-US" sz="2400" b="1"/>
              <a:t>Resources, Monitoring &amp; Reporting</a:t>
            </a:r>
          </a:p>
        </p:txBody>
      </p:sp>
    </p:spTree>
    <p:extLst>
      <p:ext uri="{BB962C8B-B14F-4D97-AF65-F5344CB8AC3E}">
        <p14:creationId xmlns:p14="http://schemas.microsoft.com/office/powerpoint/2010/main" val="24923901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4D80-A046-4F0F-9834-4D3030208F9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6F33ED4-EBB6-4B7D-A38E-21727F950D1B}"/>
              </a:ext>
            </a:extLst>
          </p:cNvPr>
          <p:cNvSpPr>
            <a:spLocks noGrp="1"/>
          </p:cNvSpPr>
          <p:nvPr>
            <p:ph idx="1"/>
          </p:nvPr>
        </p:nvSpPr>
        <p:spPr/>
        <p:txBody>
          <a:bodyPr/>
          <a:lstStyle/>
          <a:p>
            <a:endParaRPr lang="en-US"/>
          </a:p>
        </p:txBody>
      </p:sp>
      <p:pic>
        <p:nvPicPr>
          <p:cNvPr id="51202" name="Picture 2">
            <a:extLst>
              <a:ext uri="{FF2B5EF4-FFF2-40B4-BE49-F238E27FC236}">
                <a16:creationId xmlns:a16="http://schemas.microsoft.com/office/drawing/2014/main" id="{73D840E3-56D4-41C4-A7ED-2A6DFE7169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39487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8" name="Rectangle 77">
            <a:extLst>
              <a:ext uri="{FF2B5EF4-FFF2-40B4-BE49-F238E27FC236}">
                <a16:creationId xmlns:a16="http://schemas.microsoft.com/office/drawing/2014/main" id="{3B854194-185D-494D-905C-7C7CB2E3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a:extLst>
              <a:ext uri="{FF2B5EF4-FFF2-40B4-BE49-F238E27FC236}">
                <a16:creationId xmlns:a16="http://schemas.microsoft.com/office/drawing/2014/main" id="{B4F5FA0D-0104-4987-8241-EFF7C85B8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2" name="Picture 81">
            <a:extLst>
              <a:ext uri="{FF2B5EF4-FFF2-40B4-BE49-F238E27FC236}">
                <a16:creationId xmlns:a16="http://schemas.microsoft.com/office/drawing/2014/main" id="{2897127E-6CEF-446C-BE87-93B7C46E49D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3" name="Shape 73"/>
          <p:cNvSpPr/>
          <p:nvPr/>
        </p:nvSpPr>
        <p:spPr>
          <a:xfrm>
            <a:off x="640079" y="2053641"/>
            <a:ext cx="3669161" cy="2760098"/>
          </a:xfrm>
          <a:prstGeom prst="rect">
            <a:avLst/>
          </a:prstGeom>
          <a:extLst>
            <a:ext uri="{C572A759-6A51-4108-AA02-DFA0A04FC94B}">
              <ma14:wrappingTextBoxFlag xmlns="" xmlns:ma14="http://schemas.microsoft.com/office/mac/drawingml/2011/main" val="1"/>
            </a:ext>
          </a:extLst>
        </p:spPr>
        <p:txBody>
          <a:bodyPr vert="horz" lIns="91440" tIns="45720" rIns="91440" bIns="45720" rtlCol="0" anchor="ctr" anchorCtr="1">
            <a:normAutofit/>
          </a:bodyPr>
          <a:lstStyle/>
          <a:p>
            <a:pPr marL="0" marR="0" lvl="0" indent="0" fontAlgn="auto">
              <a:lnSpc>
                <a:spcPct val="90000"/>
              </a:lnSpc>
              <a:spcBef>
                <a:spcPct val="0"/>
              </a:spcBef>
              <a:spcAft>
                <a:spcPts val="600"/>
              </a:spcAft>
              <a:buClrTx/>
              <a:buSzTx/>
              <a:tabLst/>
              <a:defRPr/>
            </a:pPr>
            <a:r>
              <a:rPr lang="en-US" sz="4400" b="1" kern="1200">
                <a:solidFill>
                  <a:srgbClr val="FFFFFF"/>
                </a:solidFill>
                <a:latin typeface="+mj-lt"/>
                <a:ea typeface="+mj-ea"/>
                <a:cs typeface="+mj-cs"/>
                <a:sym typeface="Helvetica Light"/>
              </a:rPr>
              <a:t>BACKGROUND</a:t>
            </a:r>
            <a:r>
              <a:rPr kumimoji="0" lang="en-US" sz="4400" b="1" i="0" u="none" strike="noStrike" kern="1200" cap="none" spc="0" normalizeH="0" baseline="0" noProof="0">
                <a:ln>
                  <a:noFill/>
                </a:ln>
                <a:solidFill>
                  <a:srgbClr val="FFFFFF"/>
                </a:solidFill>
                <a:effectLst/>
                <a:uLnTx/>
                <a:uFillTx/>
                <a:latin typeface="+mj-lt"/>
                <a:ea typeface="+mj-ea"/>
                <a:cs typeface="+mj-cs"/>
                <a:sym typeface="Helvetica Light"/>
              </a:rPr>
              <a:t>  </a:t>
            </a:r>
          </a:p>
        </p:txBody>
      </p:sp>
      <p:sp>
        <p:nvSpPr>
          <p:cNvPr id="8" name="Text Placeholder 2"/>
          <p:cNvSpPr>
            <a:spLocks noGrp="1"/>
          </p:cNvSpPr>
          <p:nvPr>
            <p:ph type="body" idx="1"/>
          </p:nvPr>
        </p:nvSpPr>
        <p:spPr>
          <a:xfrm>
            <a:off x="6090574" y="801866"/>
            <a:ext cx="5933786" cy="5230634"/>
          </a:xfrm>
        </p:spPr>
        <p:txBody>
          <a:bodyPr vert="horz" lIns="91440" tIns="45720" rIns="91440" bIns="45720" rtlCol="0" anchor="ctr">
            <a:normAutofit lnSpcReduction="10000"/>
          </a:bodyPr>
          <a:lstStyle/>
          <a:p>
            <a:pPr marL="0" indent="0">
              <a:spcBef>
                <a:spcPct val="20000"/>
              </a:spcBef>
              <a:buSzTx/>
              <a:buNone/>
              <a:defRPr/>
            </a:pPr>
            <a:r>
              <a:rPr lang="en-US" b="1">
                <a:solidFill>
                  <a:srgbClr val="000000"/>
                </a:solidFill>
              </a:rPr>
              <a:t>The following policies promote effective coordination at various level in protecting our children and the vulnerable:</a:t>
            </a:r>
            <a:endParaRPr lang="en-US"/>
          </a:p>
          <a:p>
            <a:pPr marL="0" indent="0">
              <a:spcBef>
                <a:spcPct val="20000"/>
              </a:spcBef>
              <a:buNone/>
            </a:pPr>
            <a:endParaRPr lang="en-US" b="1">
              <a:solidFill>
                <a:srgbClr val="000000"/>
              </a:solidFill>
            </a:endParaRPr>
          </a:p>
          <a:p>
            <a:pPr lvl="0"/>
            <a:r>
              <a:rPr lang="en-US">
                <a:solidFill>
                  <a:srgbClr val="000000"/>
                </a:solidFill>
              </a:rPr>
              <a:t>Child and Family Welfare Policy</a:t>
            </a:r>
            <a:endParaRPr lang="en-US">
              <a:solidFill>
                <a:srgbClr val="000000"/>
              </a:solidFill>
              <a:cs typeface="Calibri"/>
            </a:endParaRPr>
          </a:p>
          <a:p>
            <a:pPr lvl="0"/>
            <a:r>
              <a:rPr lang="en-US">
                <a:solidFill>
                  <a:srgbClr val="000000"/>
                </a:solidFill>
              </a:rPr>
              <a:t>Justice for Children Policy</a:t>
            </a:r>
            <a:endParaRPr lang="en-US">
              <a:solidFill>
                <a:srgbClr val="000000"/>
              </a:solidFill>
              <a:cs typeface="Calibri"/>
            </a:endParaRPr>
          </a:p>
          <a:p>
            <a:pPr lvl="0"/>
            <a:r>
              <a:rPr lang="en-US">
                <a:solidFill>
                  <a:srgbClr val="000000"/>
                </a:solidFill>
              </a:rPr>
              <a:t>National Social Protection Policy</a:t>
            </a:r>
            <a:endParaRPr lang="en-US">
              <a:solidFill>
                <a:srgbClr val="000000"/>
              </a:solidFill>
              <a:cs typeface="Calibri"/>
            </a:endParaRPr>
          </a:p>
          <a:p>
            <a:pPr lvl="0"/>
            <a:r>
              <a:rPr lang="en-US">
                <a:solidFill>
                  <a:srgbClr val="000000"/>
                </a:solidFill>
              </a:rPr>
              <a:t>National Decentralization Policy</a:t>
            </a:r>
            <a:endParaRPr lang="en-US">
              <a:solidFill>
                <a:srgbClr val="000000"/>
              </a:solidFill>
              <a:cs typeface="Calibri"/>
            </a:endParaRPr>
          </a:p>
          <a:p>
            <a:pPr lvl="0"/>
            <a:r>
              <a:rPr lang="en-US">
                <a:solidFill>
                  <a:srgbClr val="000000"/>
                </a:solidFill>
              </a:rPr>
              <a:t>National Health Policy</a:t>
            </a:r>
            <a:endParaRPr lang="en-US">
              <a:solidFill>
                <a:srgbClr val="000000"/>
              </a:solidFill>
              <a:cs typeface="Calibri" panose="020F0502020204030204"/>
            </a:endParaRPr>
          </a:p>
          <a:p>
            <a:r>
              <a:rPr lang="en-US">
                <a:solidFill>
                  <a:srgbClr val="000000"/>
                </a:solidFill>
              </a:rPr>
              <a:t>National Gender Policy </a:t>
            </a:r>
            <a:endParaRPr lang="en-US">
              <a:solidFill>
                <a:srgbClr val="000000"/>
              </a:solidFill>
              <a:cs typeface="Calibri" panose="020F0502020204030204"/>
            </a:endParaRPr>
          </a:p>
          <a:p>
            <a:pPr marL="0" indent="0">
              <a:buNone/>
            </a:pPr>
            <a:r>
              <a:rPr lang="en-US">
                <a:solidFill>
                  <a:srgbClr val="000000"/>
                </a:solidFill>
                <a:cs typeface="Calibri" panose="020F0502020204030204"/>
              </a:rPr>
              <a:t>   etc.</a:t>
            </a:r>
          </a:p>
        </p:txBody>
      </p:sp>
      <p:sp>
        <p:nvSpPr>
          <p:cNvPr id="2" name="Slide Number Placeholder 1"/>
          <p:cNvSpPr>
            <a:spLocks noGrp="1"/>
          </p:cNvSpPr>
          <p:nvPr>
            <p:ph type="sldNum" sz="quarter" idx="2"/>
          </p:nvPr>
        </p:nvSpPr>
        <p:spPr>
          <a:xfrm>
            <a:off x="10825930" y="6223702"/>
            <a:ext cx="570728" cy="314067"/>
          </a:xfrm>
          <a:prstGeom prst="rect">
            <a:avLst/>
          </a:prstGeom>
        </p:spPr>
        <p:txBody>
          <a:bodyPr vert="horz" lIns="91440" tIns="45720" rIns="91440" bIns="45720" rtlCol="0" anchor="ctr">
            <a:normAutofit/>
          </a:bodyPr>
          <a:lstStyle>
            <a:defPPr>
              <a:defRPr lang="en-US"/>
            </a:defPPr>
            <a:lvl1pPr marL="0" algn="r" defTabSz="321457" rtl="0" eaLnBrk="1" latinLnBrk="0" hangingPunct="1">
              <a:defRPr sz="1406" kern="1200">
                <a:solidFill>
                  <a:srgbClr val="888888"/>
                </a:solidFill>
                <a:latin typeface="Calibri"/>
                <a:ea typeface="Calibri"/>
                <a:cs typeface="Calibri"/>
                <a:sym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indent="0" defTabSz="914400" fontAlgn="auto">
              <a:spcBef>
                <a:spcPts val="0"/>
              </a:spcBef>
              <a:spcAft>
                <a:spcPts val="600"/>
              </a:spcAft>
              <a:buClrTx/>
              <a:buSzTx/>
              <a:buFontTx/>
              <a:buNone/>
              <a:tabLst/>
              <a:defRPr/>
            </a:pPr>
            <a:fld id="{86CB4B4D-7CA3-9044-876B-883B54F8677D}" type="slidenum">
              <a:rPr lang="en-US" sz="1000">
                <a:solidFill>
                  <a:srgbClr val="898989"/>
                </a:solidFill>
                <a:latin typeface="+mn-lt"/>
                <a:ea typeface="+mn-ea"/>
                <a:cs typeface="+mn-cs"/>
              </a:rPr>
              <a:pPr marR="0" lvl="0" indent="0" defTabSz="914400" fontAlgn="auto">
                <a:spcBef>
                  <a:spcPts val="0"/>
                </a:spcBef>
                <a:spcAft>
                  <a:spcPts val="600"/>
                </a:spcAft>
                <a:buClrTx/>
                <a:buSzTx/>
                <a:buFontTx/>
                <a:buNone/>
                <a:tabLst/>
                <a:defRPr/>
              </a:pPr>
              <a:t>34</a:t>
            </a:fld>
            <a:endParaRPr kumimoji="0" lang="en-US" sz="1000" b="0" i="0" u="none" strike="noStrike" cap="none" spc="0" normalizeH="0" baseline="0" noProof="0">
              <a:ln>
                <a:noFill/>
              </a:ln>
              <a:solidFill>
                <a:srgbClr val="898989"/>
              </a:solidFill>
              <a:effectLst/>
              <a:uLnTx/>
              <a:uFillTx/>
              <a:latin typeface="+mn-lt"/>
              <a:ea typeface="+mn-ea"/>
              <a:cs typeface="+mn-cs"/>
              <a:sym typeface="Calibri"/>
            </a:endParaRPr>
          </a:p>
        </p:txBody>
      </p:sp>
    </p:spTree>
    <p:extLst>
      <p:ext uri="{BB962C8B-B14F-4D97-AF65-F5344CB8AC3E}">
        <p14:creationId xmlns:p14="http://schemas.microsoft.com/office/powerpoint/2010/main" val="26963234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 name="Rectangle 77">
            <a:extLst>
              <a:ext uri="{FF2B5EF4-FFF2-40B4-BE49-F238E27FC236}">
                <a16:creationId xmlns:a16="http://schemas.microsoft.com/office/drawing/2014/main" id="{4351DFE5-F63D-4BE0-BDA9-E3EB88F01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0" name="Picture 79">
            <a:extLst>
              <a:ext uri="{FF2B5EF4-FFF2-40B4-BE49-F238E27FC236}">
                <a16:creationId xmlns:a16="http://schemas.microsoft.com/office/drawing/2014/main" id="{3AA16612-ACD2-4A16-8F2B-4514FD6BF28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3" name="Shape 73"/>
          <p:cNvSpPr/>
          <p:nvPr/>
        </p:nvSpPr>
        <p:spPr>
          <a:xfrm>
            <a:off x="1179226" y="826680"/>
            <a:ext cx="9833548" cy="1325563"/>
          </a:xfrm>
          <a:prstGeom prst="rect">
            <a:avLst/>
          </a:prstGeom>
          <a:extLst>
            <a:ext uri="{C572A759-6A51-4108-AA02-DFA0A04FC94B}">
              <ma14:wrappingTextBoxFlag xmlns="" xmlns:ma14="http://schemas.microsoft.com/office/mac/drawingml/2011/main" val="1"/>
            </a:ext>
          </a:extLst>
        </p:spPr>
        <p:txBody>
          <a:bodyPr vert="horz" lIns="91440" tIns="45720" rIns="91440" bIns="45720" rtlCol="0" anchor="ctr" anchorCtr="1">
            <a:normAutofit/>
          </a:bodyPr>
          <a:lstStyle/>
          <a:p>
            <a:pPr marL="0" marR="0" lvl="0" indent="0" algn="ctr" fontAlgn="auto">
              <a:lnSpc>
                <a:spcPct val="90000"/>
              </a:lnSpc>
              <a:spcBef>
                <a:spcPct val="0"/>
              </a:spcBef>
              <a:spcAft>
                <a:spcPts val="600"/>
              </a:spcAft>
              <a:buClrTx/>
              <a:buSzTx/>
              <a:tabLst/>
              <a:defRPr/>
            </a:pPr>
            <a:r>
              <a:rPr lang="en-US" sz="4000" kern="1200">
                <a:solidFill>
                  <a:srgbClr val="FFFFFF"/>
                </a:solidFill>
                <a:latin typeface="Aharoni" panose="02010803020104030203" pitchFamily="2" charset="-79"/>
                <a:ea typeface="+mj-ea"/>
                <a:cs typeface="Aharoni" panose="02010803020104030203" pitchFamily="2" charset="-79"/>
                <a:sym typeface="Helvetica Light"/>
              </a:rPr>
              <a:t>BACKGROUND</a:t>
            </a:r>
            <a:r>
              <a:rPr kumimoji="0" lang="en-US" sz="4000" b="1" i="0" u="none" strike="noStrike" kern="1200" cap="none" spc="0" normalizeH="0" baseline="0" noProof="0">
                <a:ln>
                  <a:noFill/>
                </a:ln>
                <a:solidFill>
                  <a:srgbClr val="FFFFFF"/>
                </a:solidFill>
                <a:effectLst/>
                <a:uLnTx/>
                <a:uFillTx/>
                <a:latin typeface="+mj-lt"/>
                <a:ea typeface="+mj-ea"/>
                <a:cs typeface="+mj-cs"/>
                <a:sym typeface="Helvetica Light"/>
              </a:rPr>
              <a:t>  </a:t>
            </a:r>
          </a:p>
        </p:txBody>
      </p:sp>
      <p:sp>
        <p:nvSpPr>
          <p:cNvPr id="8" name="Text Placeholder 2"/>
          <p:cNvSpPr>
            <a:spLocks noGrp="1"/>
          </p:cNvSpPr>
          <p:nvPr>
            <p:ph type="body" idx="1"/>
          </p:nvPr>
        </p:nvSpPr>
        <p:spPr>
          <a:xfrm>
            <a:off x="243839" y="2472267"/>
            <a:ext cx="11704017" cy="4385733"/>
          </a:xfrm>
        </p:spPr>
        <p:txBody>
          <a:bodyPr vert="horz" lIns="91440" tIns="45720" rIns="91440" bIns="45720" rtlCol="0" anchor="t">
            <a:normAutofit fontScale="77500" lnSpcReduction="20000"/>
          </a:bodyPr>
          <a:lstStyle/>
          <a:p>
            <a:pPr marL="0" indent="0">
              <a:spcBef>
                <a:spcPct val="20000"/>
              </a:spcBef>
              <a:buNone/>
              <a:defRPr/>
            </a:pPr>
            <a:r>
              <a:rPr lang="en-US" b="1">
                <a:solidFill>
                  <a:srgbClr val="000000"/>
                </a:solidFill>
              </a:rPr>
              <a:t>But there are challenges in practice.</a:t>
            </a:r>
          </a:p>
          <a:p>
            <a:pPr algn="l" rtl="0" fontAlgn="base">
              <a:buFont typeface="Arial" panose="020B0604020202020204" pitchFamily="34" charset="0"/>
              <a:buChar char="•"/>
            </a:pPr>
            <a:r>
              <a:rPr lang="en-US" b="0" i="0" u="none" strike="noStrike">
                <a:solidFill>
                  <a:srgbClr val="FF0000"/>
                </a:solidFill>
                <a:effectLst/>
                <a:latin typeface="Arial" panose="020B0604020202020204" pitchFamily="34" charset="0"/>
              </a:rPr>
              <a:t>Individual </a:t>
            </a:r>
            <a:r>
              <a:rPr lang="en-US" b="0" i="0" u="none" strike="noStrike">
                <a:solidFill>
                  <a:srgbClr val="000000"/>
                </a:solidFill>
                <a:effectLst/>
                <a:latin typeface="Arial" panose="020B0604020202020204" pitchFamily="34" charset="0"/>
              </a:rPr>
              <a:t>programmes achieve impacts, but limited complementarity = lost opportunities</a:t>
            </a:r>
            <a:r>
              <a:rPr lang="en-US" b="0" i="0">
                <a:solidFill>
                  <a:srgbClr val="000000"/>
                </a:solidFill>
                <a:effectLst/>
                <a:latin typeface="Arial" panose="020B0604020202020204" pitchFamily="34" charset="0"/>
              </a:rPr>
              <a:t>​</a:t>
            </a:r>
          </a:p>
          <a:p>
            <a:pPr algn="l" rtl="0" fontAlgn="base">
              <a:buFont typeface="Arial" panose="020B0604020202020204" pitchFamily="34" charset="0"/>
              <a:buChar char="•"/>
            </a:pPr>
            <a:r>
              <a:rPr lang="en-US" b="0" i="0" u="none" strike="noStrike">
                <a:solidFill>
                  <a:srgbClr val="000000"/>
                </a:solidFill>
                <a:effectLst/>
                <a:latin typeface="Arial" panose="020B0604020202020204" pitchFamily="34" charset="0"/>
              </a:rPr>
              <a:t>Certain protocols and systems are in place for coordination but not functioning well, especially at decentralized level </a:t>
            </a:r>
            <a:r>
              <a:rPr lang="en-US" b="0" i="0" u="none" strike="noStrike">
                <a:solidFill>
                  <a:srgbClr val="FF0000"/>
                </a:solidFill>
                <a:effectLst/>
                <a:latin typeface="Arial" panose="020B0604020202020204" pitchFamily="34" charset="0"/>
              </a:rPr>
              <a:t>(E.g., low referrals of GBV cases between DSWCD &amp; DOVVSU)</a:t>
            </a:r>
            <a:r>
              <a:rPr lang="en-US" b="0" i="0">
                <a:solidFill>
                  <a:srgbClr val="000000"/>
                </a:solidFill>
                <a:effectLst/>
                <a:latin typeface="Arial" panose="020B0604020202020204" pitchFamily="34" charset="0"/>
              </a:rPr>
              <a:t>​</a:t>
            </a:r>
          </a:p>
          <a:p>
            <a:pPr algn="l" rtl="0" fontAlgn="base">
              <a:buFont typeface="Arial" panose="020B0604020202020204" pitchFamily="34" charset="0"/>
              <a:buChar char="•"/>
            </a:pPr>
            <a:r>
              <a:rPr lang="en-US" b="0" i="0" u="none" strike="noStrike">
                <a:solidFill>
                  <a:srgbClr val="000000"/>
                </a:solidFill>
                <a:effectLst/>
                <a:latin typeface="Arial" panose="020B0604020202020204" pitchFamily="34" charset="0"/>
              </a:rPr>
              <a:t>Different degrees of decentralization for different sectors</a:t>
            </a:r>
            <a:r>
              <a:rPr lang="en-US" b="0" i="0">
                <a:solidFill>
                  <a:srgbClr val="000000"/>
                </a:solidFill>
                <a:effectLst/>
                <a:latin typeface="Arial" panose="020B0604020202020204" pitchFamily="34" charset="0"/>
              </a:rPr>
              <a:t>​</a:t>
            </a:r>
          </a:p>
          <a:p>
            <a:pPr algn="l" rtl="0" fontAlgn="base">
              <a:buFont typeface="Arial" panose="020B0604020202020204" pitchFamily="34" charset="0"/>
              <a:buChar char="•"/>
            </a:pPr>
            <a:r>
              <a:rPr lang="en-US" b="0" i="0" u="none" strike="noStrike">
                <a:solidFill>
                  <a:srgbClr val="FF0000"/>
                </a:solidFill>
                <a:effectLst/>
                <a:latin typeface="Arial" panose="020B0604020202020204" pitchFamily="34" charset="0"/>
              </a:rPr>
              <a:t>Overlapping or unclear roles &amp; responsibilities</a:t>
            </a:r>
            <a:endParaRPr lang="en-US" b="0" i="0">
              <a:solidFill>
                <a:srgbClr val="000000"/>
              </a:solidFill>
              <a:effectLst/>
              <a:latin typeface="Arial" panose="020B0604020202020204" pitchFamily="34" charset="0"/>
            </a:endParaRPr>
          </a:p>
          <a:p>
            <a:pPr algn="l" rtl="0" fontAlgn="base">
              <a:buFont typeface="Arial" panose="020B0604020202020204" pitchFamily="34" charset="0"/>
              <a:buChar char="•"/>
            </a:pPr>
            <a:r>
              <a:rPr lang="en-US" b="0" i="0" u="none" strike="noStrike">
                <a:solidFill>
                  <a:srgbClr val="000000"/>
                </a:solidFill>
                <a:effectLst/>
                <a:latin typeface="Arial" panose="020B0604020202020204" pitchFamily="34" charset="0"/>
              </a:rPr>
              <a:t>Overburdened frontline workers</a:t>
            </a:r>
            <a:r>
              <a:rPr lang="en-US" b="0" i="0">
                <a:solidFill>
                  <a:srgbClr val="000000"/>
                </a:solidFill>
                <a:effectLst/>
                <a:latin typeface="Arial" panose="020B0604020202020204" pitchFamily="34" charset="0"/>
              </a:rPr>
              <a:t>​</a:t>
            </a:r>
          </a:p>
          <a:p>
            <a:pPr algn="l" rtl="0" fontAlgn="base">
              <a:buFont typeface="Arial" panose="020B0604020202020204" pitchFamily="34" charset="0"/>
              <a:buChar char="•"/>
            </a:pPr>
            <a:r>
              <a:rPr lang="en-US" b="0" i="0" u="none" strike="noStrike">
                <a:solidFill>
                  <a:srgbClr val="000000"/>
                </a:solidFill>
                <a:effectLst/>
                <a:latin typeface="Arial" panose="020B0604020202020204" pitchFamily="34" charset="0"/>
              </a:rPr>
              <a:t>Insufficient and/or unpredictable resources and capacity</a:t>
            </a:r>
            <a:r>
              <a:rPr lang="en-US" b="0" i="0">
                <a:solidFill>
                  <a:srgbClr val="000000"/>
                </a:solidFill>
                <a:effectLst/>
                <a:latin typeface="Arial" panose="020B0604020202020204" pitchFamily="34" charset="0"/>
              </a:rPr>
              <a:t>​</a:t>
            </a:r>
          </a:p>
          <a:p>
            <a:pPr algn="l" rtl="0" fontAlgn="base">
              <a:buFont typeface="Arial" panose="020B0604020202020204" pitchFamily="34" charset="0"/>
              <a:buChar char="•"/>
            </a:pPr>
            <a:r>
              <a:rPr lang="en-US" b="0" i="0" u="none" strike="noStrike">
                <a:solidFill>
                  <a:srgbClr val="000000"/>
                </a:solidFill>
                <a:effectLst/>
                <a:latin typeface="Arial" panose="020B0604020202020204" pitchFamily="34" charset="0"/>
              </a:rPr>
              <a:t>Previously, no standardized forms, no coherent steps and procedures in place for supporting cases of vulnerable families and children</a:t>
            </a:r>
            <a:r>
              <a:rPr lang="en-US" b="0" i="0">
                <a:solidFill>
                  <a:srgbClr val="000000"/>
                </a:solidFill>
                <a:effectLst/>
                <a:latin typeface="Arial" panose="020B0604020202020204" pitchFamily="34" charset="0"/>
              </a:rPr>
              <a:t>​</a:t>
            </a:r>
          </a:p>
          <a:p>
            <a:pPr marL="0" indent="0" algn="l" rtl="0" fontAlgn="base">
              <a:buNone/>
            </a:pPr>
            <a:r>
              <a:rPr lang="en-US" b="0" i="1" u="none" strike="noStrike">
                <a:solidFill>
                  <a:srgbClr val="FF0000"/>
                </a:solidFill>
                <a:effectLst/>
                <a:latin typeface="Arial" panose="020B0604020202020204" pitchFamily="34" charset="0"/>
              </a:rPr>
              <a:t>As a result, high burden on beneficiaries - have to knock on several doors to receive holistic support. </a:t>
            </a:r>
            <a:endParaRPr lang="en-US" b="0" i="0">
              <a:solidFill>
                <a:srgbClr val="000000"/>
              </a:solidFill>
              <a:effectLst/>
              <a:latin typeface="Arial" panose="020B0604020202020204" pitchFamily="34" charset="0"/>
            </a:endParaRPr>
          </a:p>
        </p:txBody>
      </p:sp>
      <p:sp>
        <p:nvSpPr>
          <p:cNvPr id="2" name="Slide Number Placeholder 1"/>
          <p:cNvSpPr>
            <a:spLocks noGrp="1"/>
          </p:cNvSpPr>
          <p:nvPr>
            <p:ph type="sldNum" sz="quarter" idx="2"/>
          </p:nvPr>
        </p:nvSpPr>
        <p:spPr>
          <a:xfrm>
            <a:off x="10825930" y="6223702"/>
            <a:ext cx="570728" cy="314067"/>
          </a:xfrm>
          <a:prstGeom prst="rect">
            <a:avLst/>
          </a:prstGeom>
        </p:spPr>
        <p:txBody>
          <a:bodyPr vert="horz" lIns="91440" tIns="45720" rIns="91440" bIns="45720" rtlCol="0" anchor="ctr">
            <a:normAutofit/>
          </a:bodyPr>
          <a:lstStyle>
            <a:defPPr>
              <a:defRPr lang="en-US"/>
            </a:defPPr>
            <a:lvl1pPr marL="0" algn="r" defTabSz="321457" rtl="0" eaLnBrk="1" latinLnBrk="0" hangingPunct="1">
              <a:defRPr sz="1406" kern="1200">
                <a:solidFill>
                  <a:srgbClr val="888888"/>
                </a:solidFill>
                <a:latin typeface="Calibri"/>
                <a:ea typeface="Calibri"/>
                <a:cs typeface="Calibri"/>
                <a:sym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indent="0" defTabSz="914400" fontAlgn="auto">
              <a:spcBef>
                <a:spcPts val="0"/>
              </a:spcBef>
              <a:spcAft>
                <a:spcPts val="600"/>
              </a:spcAft>
              <a:buClrTx/>
              <a:buSzTx/>
              <a:buFontTx/>
              <a:buNone/>
              <a:tabLst/>
              <a:defRPr/>
            </a:pPr>
            <a:fld id="{86CB4B4D-7CA3-9044-876B-883B54F8677D}" type="slidenum">
              <a:rPr lang="en-US" sz="1000">
                <a:solidFill>
                  <a:srgbClr val="898989"/>
                </a:solidFill>
                <a:latin typeface="+mn-lt"/>
                <a:ea typeface="+mn-ea"/>
                <a:cs typeface="+mn-cs"/>
              </a:rPr>
              <a:pPr marR="0" lvl="0" indent="0" defTabSz="914400" fontAlgn="auto">
                <a:spcBef>
                  <a:spcPts val="0"/>
                </a:spcBef>
                <a:spcAft>
                  <a:spcPts val="600"/>
                </a:spcAft>
                <a:buClrTx/>
                <a:buSzTx/>
                <a:buFontTx/>
                <a:buNone/>
                <a:tabLst/>
                <a:defRPr/>
              </a:pPr>
              <a:t>35</a:t>
            </a:fld>
            <a:endParaRPr kumimoji="0" lang="en-US" sz="1000" b="0" i="0" u="none" strike="noStrike" cap="none" spc="0" normalizeH="0" baseline="0" noProof="0">
              <a:ln>
                <a:noFill/>
              </a:ln>
              <a:solidFill>
                <a:srgbClr val="898989"/>
              </a:solidFill>
              <a:effectLst/>
              <a:uLnTx/>
              <a:uFillTx/>
              <a:latin typeface="+mn-lt"/>
              <a:ea typeface="+mn-ea"/>
              <a:cs typeface="+mn-cs"/>
              <a:sym typeface="Calibri"/>
            </a:endParaRPr>
          </a:p>
        </p:txBody>
      </p:sp>
    </p:spTree>
    <p:extLst>
      <p:ext uri="{BB962C8B-B14F-4D97-AF65-F5344CB8AC3E}">
        <p14:creationId xmlns:p14="http://schemas.microsoft.com/office/powerpoint/2010/main" val="11331077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22B54-7834-4CCA-B9EA-DAF48581F8B7}"/>
              </a:ext>
            </a:extLst>
          </p:cNvPr>
          <p:cNvSpPr>
            <a:spLocks noGrp="1"/>
          </p:cNvSpPr>
          <p:nvPr>
            <p:ph type="title"/>
          </p:nvPr>
        </p:nvSpPr>
        <p:spPr>
          <a:xfrm>
            <a:off x="1913468" y="365125"/>
            <a:ext cx="9440332" cy="1325563"/>
          </a:xfrm>
        </p:spPr>
        <p:txBody>
          <a:bodyPr>
            <a:normAutofit/>
          </a:bodyPr>
          <a:lstStyle/>
          <a:p>
            <a:r>
              <a:rPr lang="en-US" sz="4200" b="1">
                <a:latin typeface="Calibri "/>
                <a:cs typeface="Calibri Light"/>
              </a:rPr>
              <a:t>WHAT DO WE INTEND TO ACHIEVE</a:t>
            </a:r>
          </a:p>
        </p:txBody>
      </p:sp>
      <p:sp>
        <p:nvSpPr>
          <p:cNvPr id="10" name="Rectangle 9">
            <a:extLst>
              <a:ext uri="{FF2B5EF4-FFF2-40B4-BE49-F238E27FC236}">
                <a16:creationId xmlns:a16="http://schemas.microsoft.com/office/drawing/2014/main" id="{FF0330B1-AAAC-427D-8A95-40380162B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6124"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7" name="Graphic 6" descr="Presentation with Checklist">
            <a:extLst>
              <a:ext uri="{FF2B5EF4-FFF2-40B4-BE49-F238E27FC236}">
                <a16:creationId xmlns:a16="http://schemas.microsoft.com/office/drawing/2014/main" id="{287EE49D-F922-4A0E-B37C-5C1D1521D1B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8200" y="570706"/>
            <a:ext cx="914400" cy="914400"/>
          </a:xfrm>
          <a:prstGeom prst="rect">
            <a:avLst/>
          </a:prstGeom>
        </p:spPr>
      </p:pic>
      <p:sp>
        <p:nvSpPr>
          <p:cNvPr id="3" name="Content Placeholder 2">
            <a:extLst>
              <a:ext uri="{FF2B5EF4-FFF2-40B4-BE49-F238E27FC236}">
                <a16:creationId xmlns:a16="http://schemas.microsoft.com/office/drawing/2014/main" id="{523A820D-25A4-4471-ACE8-05C172DB484B}"/>
              </a:ext>
            </a:extLst>
          </p:cNvPr>
          <p:cNvSpPr>
            <a:spLocks noGrp="1"/>
          </p:cNvSpPr>
          <p:nvPr>
            <p:ph idx="1"/>
          </p:nvPr>
        </p:nvSpPr>
        <p:spPr>
          <a:xfrm>
            <a:off x="838200" y="1783808"/>
            <a:ext cx="10515600" cy="4351338"/>
          </a:xfrm>
        </p:spPr>
        <p:txBody>
          <a:bodyPr vert="horz" lIns="91440" tIns="45720" rIns="91440" bIns="45720" rtlCol="0" anchor="t">
            <a:normAutofit/>
          </a:bodyPr>
          <a:lstStyle/>
          <a:p>
            <a:pPr marL="0" indent="0" defTabSz="642915">
              <a:spcBef>
                <a:spcPct val="20000"/>
              </a:spcBef>
              <a:buNone/>
              <a:defRPr/>
            </a:pPr>
            <a:r>
              <a:rPr lang="en-US" b="1">
                <a:cs typeface="Times New Roman"/>
              </a:rPr>
              <a:t>Ensure social services are more responsive and accessible by:</a:t>
            </a:r>
          </a:p>
          <a:p>
            <a:pPr marL="0" indent="0" defTabSz="642915">
              <a:spcBef>
                <a:spcPct val="20000"/>
              </a:spcBef>
              <a:buNone/>
              <a:defRPr/>
            </a:pPr>
            <a:endParaRPr lang="en-US">
              <a:cs typeface="Times New Roman"/>
            </a:endParaRPr>
          </a:p>
          <a:p>
            <a:pPr defTabSz="642915">
              <a:spcBef>
                <a:spcPct val="20000"/>
              </a:spcBef>
              <a:defRPr/>
            </a:pPr>
            <a:r>
              <a:rPr lang="en-US">
                <a:cs typeface="Times New Roman"/>
              </a:rPr>
              <a:t>Improving accountability</a:t>
            </a:r>
          </a:p>
          <a:p>
            <a:pPr defTabSz="642915">
              <a:spcBef>
                <a:spcPct val="20000"/>
              </a:spcBef>
              <a:defRPr/>
            </a:pPr>
            <a:r>
              <a:rPr lang="en-US">
                <a:cs typeface="Calibri"/>
              </a:rPr>
              <a:t>Improving inter-sectoral</a:t>
            </a:r>
            <a:r>
              <a:rPr lang="en-US"/>
              <a:t> and multi-disciplinary coordination</a:t>
            </a:r>
            <a:endParaRPr lang="en-US">
              <a:cs typeface="Calibri"/>
            </a:endParaRPr>
          </a:p>
          <a:p>
            <a:pPr defTabSz="642915">
              <a:spcBef>
                <a:spcPct val="20000"/>
              </a:spcBef>
              <a:defRPr/>
            </a:pPr>
            <a:r>
              <a:rPr lang="en-US"/>
              <a:t>Unburdening frontline staff through proper case management and cost sharing</a:t>
            </a:r>
            <a:endParaRPr lang="en-US">
              <a:cs typeface="Calibri"/>
            </a:endParaRPr>
          </a:p>
          <a:p>
            <a:pPr defTabSz="642915">
              <a:spcBef>
                <a:spcPct val="20000"/>
              </a:spcBef>
              <a:defRPr/>
            </a:pPr>
            <a:r>
              <a:rPr lang="en-US"/>
              <a:t>Promoting early risk and vulnerability identification, reporting and support</a:t>
            </a:r>
            <a:endParaRPr lang="en-US" b="1"/>
          </a:p>
          <a:p>
            <a:pPr defTabSz="642915">
              <a:spcBef>
                <a:spcPct val="20000"/>
              </a:spcBef>
              <a:defRPr/>
            </a:pPr>
            <a:r>
              <a:rPr lang="en-US"/>
              <a:t>Observing ethical standards in case management and referral</a:t>
            </a:r>
            <a:endParaRPr lang="en-US">
              <a:cs typeface="Calibri"/>
            </a:endParaRPr>
          </a:p>
        </p:txBody>
      </p:sp>
      <p:pic>
        <p:nvPicPr>
          <p:cNvPr id="52226" name="Picture 2">
            <a:extLst>
              <a:ext uri="{FF2B5EF4-FFF2-40B4-BE49-F238E27FC236}">
                <a16:creationId xmlns:a16="http://schemas.microsoft.com/office/drawing/2014/main" id="{C9F08FDF-F372-414D-BE5D-FE07C32C87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1449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0C581-6EEC-4CF6-8C44-C409EB61624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630A869-D32B-4289-B76F-1BA33679BD85}"/>
              </a:ext>
            </a:extLst>
          </p:cNvPr>
          <p:cNvSpPr>
            <a:spLocks noGrp="1"/>
          </p:cNvSpPr>
          <p:nvPr>
            <p:ph idx="1"/>
          </p:nvPr>
        </p:nvSpPr>
        <p:spPr/>
        <p:txBody>
          <a:bodyPr/>
          <a:lstStyle/>
          <a:p>
            <a:endParaRPr lang="en-US"/>
          </a:p>
        </p:txBody>
      </p:sp>
      <p:pic>
        <p:nvPicPr>
          <p:cNvPr id="53250" name="Picture 2">
            <a:extLst>
              <a:ext uri="{FF2B5EF4-FFF2-40B4-BE49-F238E27FC236}">
                <a16:creationId xmlns:a16="http://schemas.microsoft.com/office/drawing/2014/main" id="{4A359C94-719E-4EF6-AB2B-D85665351C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82892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Shape 73"/>
          <p:cNvSpPr/>
          <p:nvPr/>
        </p:nvSpPr>
        <p:spPr>
          <a:xfrm>
            <a:off x="7907873" y="84669"/>
            <a:ext cx="3336545" cy="663281"/>
          </a:xfrm>
          <a:prstGeom prst="rect">
            <a:avLst/>
          </a:prstGeom>
          <a:extLst>
            <a:ext uri="{C572A759-6A51-4108-AA02-DFA0A04FC94B}">
              <ma14:wrappingTextBoxFlag xmlns="" xmlns:ma14="http://schemas.microsoft.com/office/mac/drawingml/2011/main" val="1"/>
            </a:ext>
          </a:extLst>
        </p:spPr>
        <p:txBody>
          <a:bodyPr vert="horz" lIns="91440" tIns="45720" rIns="91440" bIns="45720" rtlCol="0" anchor="ctr" anchorCtr="1">
            <a:normAutofit/>
          </a:bodyPr>
          <a:lstStyle/>
          <a:p>
            <a:pPr marL="0" marR="0" lvl="0" indent="0" fontAlgn="auto">
              <a:lnSpc>
                <a:spcPct val="90000"/>
              </a:lnSpc>
              <a:spcBef>
                <a:spcPct val="0"/>
              </a:spcBef>
              <a:spcAft>
                <a:spcPts val="600"/>
              </a:spcAft>
              <a:buClrTx/>
              <a:buSzTx/>
              <a:tabLst/>
              <a:defRPr/>
            </a:pPr>
            <a:r>
              <a:rPr kumimoji="0" lang="en-US" sz="3600" b="1" i="0" u="none" strike="noStrike" kern="1200" cap="none" spc="0" normalizeH="0" baseline="0" noProof="0">
                <a:ln>
                  <a:noFill/>
                </a:ln>
                <a:solidFill>
                  <a:schemeClr val="tx1"/>
                </a:solidFill>
                <a:effectLst/>
                <a:uLnTx/>
                <a:uFillTx/>
                <a:latin typeface="+mj-lt"/>
                <a:ea typeface="+mj-ea"/>
                <a:cs typeface="+mj-cs"/>
                <a:sym typeface="Helvetica Light"/>
              </a:rPr>
              <a:t>INTENDED USERS </a:t>
            </a:r>
          </a:p>
        </p:txBody>
      </p:sp>
      <p:pic>
        <p:nvPicPr>
          <p:cNvPr id="5" name="Picture 4">
            <a:extLst>
              <a:ext uri="{FF2B5EF4-FFF2-40B4-BE49-F238E27FC236}">
                <a16:creationId xmlns:a16="http://schemas.microsoft.com/office/drawing/2014/main" id="{58998FB6-CC78-4835-8B12-B52307C75C1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74" r="6230" b="14493"/>
          <a:stretch/>
        </p:blipFill>
        <p:spPr>
          <a:xfrm>
            <a:off x="2283797" y="183473"/>
            <a:ext cx="1933276" cy="2632155"/>
          </a:xfrm>
          <a:prstGeom prst="rect">
            <a:avLst/>
          </a:prstGeom>
        </p:spPr>
      </p:pic>
      <p:pic>
        <p:nvPicPr>
          <p:cNvPr id="10" name="Picture 9">
            <a:extLst>
              <a:ext uri="{FF2B5EF4-FFF2-40B4-BE49-F238E27FC236}">
                <a16:creationId xmlns:a16="http://schemas.microsoft.com/office/drawing/2014/main" id="{10C16089-7FDF-4D91-B6D0-C529137F669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bwMode="auto">
          <a:xfrm>
            <a:off x="261485" y="1713326"/>
            <a:ext cx="1690200" cy="167626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6" descr="https://d30y9cdsu7xlg0.cloudfront.net/png/4403-200.png">
            <a:extLst>
              <a:ext uri="{FF2B5EF4-FFF2-40B4-BE49-F238E27FC236}">
                <a16:creationId xmlns:a16="http://schemas.microsoft.com/office/drawing/2014/main" id="{5250EC9A-58FE-46EC-8C9E-83C78458C4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857124" y="2675512"/>
            <a:ext cx="1251204" cy="12558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s://d30y9cdsu7xlg0.cloudfront.net/png/4227-200.png">
            <a:extLst>
              <a:ext uri="{FF2B5EF4-FFF2-40B4-BE49-F238E27FC236}">
                <a16:creationId xmlns:a16="http://schemas.microsoft.com/office/drawing/2014/main" id="{DB83A23D-632A-4B43-A721-A5336307DE2C}"/>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291955" y="278341"/>
            <a:ext cx="1317922" cy="131792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https://d30y9cdsu7xlg0.cloudfront.net/png/4226-200.png">
            <a:extLst>
              <a:ext uri="{FF2B5EF4-FFF2-40B4-BE49-F238E27FC236}">
                <a16:creationId xmlns:a16="http://schemas.microsoft.com/office/drawing/2014/main" id="{00C41A3D-007C-4DFB-A3AF-C10606B4137D}"/>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2761748" y="4911833"/>
            <a:ext cx="1299342" cy="129934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92842CC-36A5-404B-83DC-0285FA7298E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bwMode="auto">
          <a:xfrm>
            <a:off x="4690599" y="4827850"/>
            <a:ext cx="1591757" cy="152819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8" name="Straight Connector 77">
            <a:extLst>
              <a:ext uri="{FF2B5EF4-FFF2-40B4-BE49-F238E27FC236}">
                <a16:creationId xmlns:a16="http://schemas.microsoft.com/office/drawing/2014/main" id="{822A5670-0F7B-4199-AEAB-33FBA9CEA4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1"/>
            <a:ext cx="0" cy="6858001"/>
          </a:xfrm>
          <a:prstGeom prst="line">
            <a:avLst/>
          </a:prstGeom>
          <a:ln w="3810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8BB1744D-A7DF-4B65-B6E3-DCF12BB2D86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2228770"/>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882DD753-EA38-4E86-91FB-05041A44A2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4567905"/>
            <a:ext cx="7530662"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6DA63E78-7704-45EF-B5D3-EADDF5D826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1218591" y="5706812"/>
            <a:ext cx="228600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2"/>
          </p:nvPr>
        </p:nvSpPr>
        <p:spPr>
          <a:xfrm>
            <a:off x="8610600" y="6417766"/>
            <a:ext cx="2743200" cy="365125"/>
          </a:xfrm>
          <a:prstGeom prst="rect">
            <a:avLst/>
          </a:prstGeom>
        </p:spPr>
        <p:txBody>
          <a:bodyPr vert="horz" lIns="91440" tIns="45720" rIns="91440" bIns="45720" rtlCol="0" anchor="ctr">
            <a:normAutofit/>
          </a:bodyPr>
          <a:lstStyle>
            <a:defPPr>
              <a:defRPr lang="en-US"/>
            </a:defPPr>
            <a:lvl1pPr marL="0" algn="r" defTabSz="321457" rtl="0" eaLnBrk="1" latinLnBrk="0" hangingPunct="1">
              <a:defRPr sz="1406" kern="1200">
                <a:solidFill>
                  <a:srgbClr val="888888"/>
                </a:solidFill>
                <a:latin typeface="Calibri"/>
                <a:ea typeface="Calibri"/>
                <a:cs typeface="Calibri"/>
                <a:sym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indent="0" defTabSz="914400" fontAlgn="auto">
              <a:spcBef>
                <a:spcPts val="0"/>
              </a:spcBef>
              <a:spcAft>
                <a:spcPts val="600"/>
              </a:spcAft>
              <a:buClrTx/>
              <a:buSzTx/>
              <a:buFontTx/>
              <a:buNone/>
              <a:tabLst/>
              <a:defRPr/>
            </a:pPr>
            <a:fld id="{86CB4B4D-7CA3-9044-876B-883B54F8677D}" type="slidenum">
              <a:rPr lang="en-US" sz="1200">
                <a:solidFill>
                  <a:schemeClr val="tx1">
                    <a:lumMod val="75000"/>
                    <a:lumOff val="25000"/>
                  </a:schemeClr>
                </a:solidFill>
                <a:latin typeface="+mn-lt"/>
                <a:ea typeface="+mn-ea"/>
                <a:cs typeface="+mn-cs"/>
              </a:rPr>
              <a:pPr marR="0" lvl="0" indent="0" defTabSz="914400" fontAlgn="auto">
                <a:spcBef>
                  <a:spcPts val="0"/>
                </a:spcBef>
                <a:spcAft>
                  <a:spcPts val="600"/>
                </a:spcAft>
                <a:buClrTx/>
                <a:buSzTx/>
                <a:buFontTx/>
                <a:buNone/>
                <a:tabLst/>
                <a:defRPr/>
              </a:pPr>
              <a:t>38</a:t>
            </a:fld>
            <a:endParaRPr kumimoji="0" lang="en-US" sz="1200" b="0" i="0" u="none" strike="noStrike" cap="none" spc="0" normalizeH="0" baseline="0" noProof="0">
              <a:ln>
                <a:noFill/>
              </a:ln>
              <a:solidFill>
                <a:schemeClr val="tx1">
                  <a:lumMod val="75000"/>
                  <a:lumOff val="25000"/>
                </a:schemeClr>
              </a:solidFill>
              <a:effectLst/>
              <a:uLnTx/>
              <a:uFillTx/>
              <a:latin typeface="+mn-lt"/>
              <a:ea typeface="+mn-ea"/>
              <a:cs typeface="+mn-cs"/>
              <a:sym typeface="Calibri"/>
            </a:endParaRPr>
          </a:p>
        </p:txBody>
      </p:sp>
      <p:pic>
        <p:nvPicPr>
          <p:cNvPr id="17" name="Picture 2" descr="https://thumb1.shutterstock.com/display_pic_with_logo/4443670/454045087/stock-vector-african-village-icon-thin-huts-silhouette-logo-flat-design-vector-454045087.jpg">
            <a:extLst>
              <a:ext uri="{FF2B5EF4-FFF2-40B4-BE49-F238E27FC236}">
                <a16:creationId xmlns:a16="http://schemas.microsoft.com/office/drawing/2014/main" id="{91FA4621-54F1-4866-8A3E-811873D86AD4}"/>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786999" y="479702"/>
            <a:ext cx="1399575" cy="14664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22269899-02DF-4E11-BB21-31BE384E3DE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14673" y="3172488"/>
            <a:ext cx="1578015" cy="1185790"/>
          </a:xfrm>
          <a:prstGeom prst="rect">
            <a:avLst/>
          </a:prstGeom>
        </p:spPr>
      </p:pic>
      <p:pic>
        <p:nvPicPr>
          <p:cNvPr id="19" name="Picture 18">
            <a:extLst>
              <a:ext uri="{FF2B5EF4-FFF2-40B4-BE49-F238E27FC236}">
                <a16:creationId xmlns:a16="http://schemas.microsoft.com/office/drawing/2014/main" id="{8041FD51-8E3D-422F-A40C-71B802ACD2E6}"/>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56980" y="4696755"/>
            <a:ext cx="1701564" cy="17155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F2EB87DB-A50B-48F3-9E3A-7B43DA0ECDA1}"/>
              </a:ext>
            </a:extLst>
          </p:cNvPr>
          <p:cNvPicPr>
            <a:picLocks noChangeAspect="1"/>
          </p:cNvPicPr>
          <p:nvPr/>
        </p:nvPicPr>
        <p:blipFill>
          <a:blip r:embed="rId12"/>
          <a:stretch>
            <a:fillRect/>
          </a:stretch>
        </p:blipFill>
        <p:spPr>
          <a:xfrm>
            <a:off x="2835376" y="3134620"/>
            <a:ext cx="668067" cy="1212419"/>
          </a:xfrm>
          <a:prstGeom prst="rect">
            <a:avLst/>
          </a:prstGeom>
        </p:spPr>
      </p:pic>
      <p:sp>
        <p:nvSpPr>
          <p:cNvPr id="8" name="Text Placeholder 2"/>
          <p:cNvSpPr>
            <a:spLocks noGrp="1"/>
          </p:cNvSpPr>
          <p:nvPr>
            <p:ph type="body" idx="1"/>
          </p:nvPr>
        </p:nvSpPr>
        <p:spPr>
          <a:xfrm>
            <a:off x="6431039" y="747950"/>
            <a:ext cx="5757896" cy="6034941"/>
          </a:xfrm>
          <a:solidFill>
            <a:schemeClr val="bg1"/>
          </a:solidFill>
        </p:spPr>
        <p:txBody>
          <a:bodyPr vert="horz" lIns="91440" tIns="45720" rIns="91440" bIns="45720" rtlCol="0" anchor="t">
            <a:normAutofit lnSpcReduction="10000"/>
          </a:bodyPr>
          <a:lstStyle/>
          <a:p>
            <a:r>
              <a:rPr lang="en-US" sz="1800" b="1"/>
              <a:t>Department of Social Welfare</a:t>
            </a:r>
            <a:r>
              <a:rPr lang="en-US" sz="1800"/>
              <a:t> (DSW) Officers of the Civil Service</a:t>
            </a:r>
            <a:endParaRPr lang="en-US"/>
          </a:p>
          <a:p>
            <a:pPr lvl="0"/>
            <a:r>
              <a:rPr lang="en-US" sz="1800" b="1"/>
              <a:t>Department of Social Welfare &amp; Community Development</a:t>
            </a:r>
            <a:r>
              <a:rPr lang="en-US" sz="1800"/>
              <a:t> (DSWCD) Officers of the Local Government Service (RCC/MMDAs)</a:t>
            </a:r>
            <a:endParaRPr lang="en-US"/>
          </a:p>
          <a:p>
            <a:pPr lvl="0"/>
            <a:r>
              <a:rPr lang="en-US" sz="1800" b="1"/>
              <a:t>Ghana Police Service</a:t>
            </a:r>
            <a:r>
              <a:rPr lang="en-US" sz="1800"/>
              <a:t> – Domestic Violence and Victim Support Unit (DOVVSU), Anti-Human Trafficking Unit, and Community Policing</a:t>
            </a:r>
          </a:p>
          <a:p>
            <a:pPr lvl="0"/>
            <a:r>
              <a:rPr lang="en-US" sz="1800" b="1"/>
              <a:t>Courts</a:t>
            </a:r>
            <a:r>
              <a:rPr lang="en-US" sz="1800"/>
              <a:t> - Domestic Violence and Gender Based Court, Family Courts and Juvenile Courts</a:t>
            </a:r>
          </a:p>
          <a:p>
            <a:pPr lvl="0"/>
            <a:r>
              <a:rPr lang="en-US" sz="1800" b="1"/>
              <a:t>Department of Children - </a:t>
            </a:r>
            <a:r>
              <a:rPr lang="en-US" sz="1800"/>
              <a:t>HQ and Regional offices</a:t>
            </a:r>
          </a:p>
          <a:p>
            <a:pPr lvl="0"/>
            <a:r>
              <a:rPr lang="en-US" sz="1800" b="1"/>
              <a:t>Health facilities</a:t>
            </a:r>
            <a:r>
              <a:rPr lang="en-US" sz="1800"/>
              <a:t> – Hospitals, Clinics, Polyclinics, Health Centers, CHPS Compounds</a:t>
            </a:r>
          </a:p>
          <a:p>
            <a:pPr lvl="0"/>
            <a:r>
              <a:rPr lang="en-US" sz="1800" b="1"/>
              <a:t>Schools</a:t>
            </a:r>
            <a:endParaRPr lang="en-US" sz="1800" b="1">
              <a:cs typeface="Calibri"/>
            </a:endParaRPr>
          </a:p>
          <a:p>
            <a:pPr lvl="0"/>
            <a:r>
              <a:rPr lang="en-US" sz="1800" b="1"/>
              <a:t>Non-governmental Organizations </a:t>
            </a:r>
            <a:r>
              <a:rPr lang="en-US" sz="1800"/>
              <a:t>including residential Homes for Children</a:t>
            </a:r>
          </a:p>
          <a:p>
            <a:pPr lvl="0"/>
            <a:r>
              <a:rPr lang="en-US" sz="1800"/>
              <a:t>Community Based Organizations (CBOs) and Faith Based Organizations (FBOs)</a:t>
            </a:r>
          </a:p>
          <a:p>
            <a:pPr lvl="0"/>
            <a:r>
              <a:rPr lang="en-US" sz="1800"/>
              <a:t>Traditional Authorities</a:t>
            </a:r>
          </a:p>
          <a:p>
            <a:pPr lvl="0"/>
            <a:r>
              <a:rPr lang="en-US" sz="1800"/>
              <a:t>Members of Child Protection Committees</a:t>
            </a:r>
          </a:p>
        </p:txBody>
      </p:sp>
      <p:pic>
        <p:nvPicPr>
          <p:cNvPr id="54274" name="Picture 2">
            <a:extLst>
              <a:ext uri="{FF2B5EF4-FFF2-40B4-BE49-F238E27FC236}">
                <a16:creationId xmlns:a16="http://schemas.microsoft.com/office/drawing/2014/main" id="{DD34F081-1DF3-45F3-AA16-A1985060CC37}"/>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4555" y="8187"/>
            <a:ext cx="12174373" cy="6848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47197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9CF48-9BE6-4AD4-81F7-5EA4343FA5E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53E1584-3A0D-4BBA-8CBF-B45064785E5E}"/>
              </a:ext>
            </a:extLst>
          </p:cNvPr>
          <p:cNvSpPr>
            <a:spLocks noGrp="1"/>
          </p:cNvSpPr>
          <p:nvPr>
            <p:ph idx="1"/>
          </p:nvPr>
        </p:nvSpPr>
        <p:spPr/>
        <p:txBody>
          <a:bodyPr/>
          <a:lstStyle/>
          <a:p>
            <a:endParaRPr lang="en-US"/>
          </a:p>
        </p:txBody>
      </p:sp>
      <p:pic>
        <p:nvPicPr>
          <p:cNvPr id="55298" name="Picture 2">
            <a:extLst>
              <a:ext uri="{FF2B5EF4-FFF2-40B4-BE49-F238E27FC236}">
                <a16:creationId xmlns:a16="http://schemas.microsoft.com/office/drawing/2014/main" id="{CC1F7CB0-B64C-4994-97E3-EA3DF98466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4552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71785-3327-414F-9D7F-6F66946667F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F035985-8023-4CAA-BAF8-75D7F932A67F}"/>
              </a:ext>
            </a:extLst>
          </p:cNvPr>
          <p:cNvSpPr>
            <a:spLocks noGrp="1"/>
          </p:cNvSpPr>
          <p:nvPr>
            <p:ph idx="1"/>
          </p:nvPr>
        </p:nvSpPr>
        <p:spPr/>
        <p:txBody>
          <a:bodyPr/>
          <a:lstStyle/>
          <a:p>
            <a:endParaRPr lang="en-US"/>
          </a:p>
        </p:txBody>
      </p:sp>
      <p:pic>
        <p:nvPicPr>
          <p:cNvPr id="56324" name="Picture 4">
            <a:extLst>
              <a:ext uri="{FF2B5EF4-FFF2-40B4-BE49-F238E27FC236}">
                <a16:creationId xmlns:a16="http://schemas.microsoft.com/office/drawing/2014/main" id="{961687AA-F181-4DBB-ACC5-C68B459CC9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48297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30142-FB49-410F-AB23-A6D1C173C27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AD3C1C9-DABD-40FC-862D-1B7BC5EED4F1}"/>
              </a:ext>
            </a:extLst>
          </p:cNvPr>
          <p:cNvSpPr>
            <a:spLocks noGrp="1"/>
          </p:cNvSpPr>
          <p:nvPr>
            <p:ph idx="1"/>
          </p:nvPr>
        </p:nvSpPr>
        <p:spPr/>
        <p:txBody>
          <a:bodyPr/>
          <a:lstStyle/>
          <a:p>
            <a:endParaRPr lang="en-US"/>
          </a:p>
        </p:txBody>
      </p:sp>
      <p:pic>
        <p:nvPicPr>
          <p:cNvPr id="57346" name="Picture 2">
            <a:extLst>
              <a:ext uri="{FF2B5EF4-FFF2-40B4-BE49-F238E27FC236}">
                <a16:creationId xmlns:a16="http://schemas.microsoft.com/office/drawing/2014/main" id="{24606BDD-F911-461A-B9C2-F221B9E0DE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5058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AC5C5-AC28-480B-A5D5-636783EAF43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F56CD81-A6F9-4FD4-B396-5E43B538CCD8}"/>
              </a:ext>
            </a:extLst>
          </p:cNvPr>
          <p:cNvSpPr>
            <a:spLocks noGrp="1"/>
          </p:cNvSpPr>
          <p:nvPr>
            <p:ph idx="1"/>
          </p:nvPr>
        </p:nvSpPr>
        <p:spPr/>
        <p:txBody>
          <a:bodyPr/>
          <a:lstStyle/>
          <a:p>
            <a:endParaRPr lang="en-US"/>
          </a:p>
        </p:txBody>
      </p:sp>
      <p:pic>
        <p:nvPicPr>
          <p:cNvPr id="58370" name="Picture 2">
            <a:extLst>
              <a:ext uri="{FF2B5EF4-FFF2-40B4-BE49-F238E27FC236}">
                <a16:creationId xmlns:a16="http://schemas.microsoft.com/office/drawing/2014/main" id="{14CCEF7F-BE12-4EBF-8A67-7B1092D50F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5483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1E4F0-D4B0-4A30-A904-8F50FAD6ABF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B188934-EDC9-45A5-91F2-C36D8432C280}"/>
              </a:ext>
            </a:extLst>
          </p:cNvPr>
          <p:cNvSpPr>
            <a:spLocks noGrp="1"/>
          </p:cNvSpPr>
          <p:nvPr>
            <p:ph idx="1"/>
          </p:nvPr>
        </p:nvSpPr>
        <p:spPr/>
        <p:txBody>
          <a:bodyPr/>
          <a:lstStyle/>
          <a:p>
            <a:endParaRPr lang="en-US"/>
          </a:p>
        </p:txBody>
      </p:sp>
      <p:pic>
        <p:nvPicPr>
          <p:cNvPr id="59394" name="Picture 2">
            <a:extLst>
              <a:ext uri="{FF2B5EF4-FFF2-40B4-BE49-F238E27FC236}">
                <a16:creationId xmlns:a16="http://schemas.microsoft.com/office/drawing/2014/main" id="{896BED82-12BD-45C4-AAE4-022080A190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1109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FA8E3-267C-4EC4-BCB8-54B2299C838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9FC2A98-564A-4C34-A08E-A77B80C9B089}"/>
              </a:ext>
            </a:extLst>
          </p:cNvPr>
          <p:cNvSpPr>
            <a:spLocks noGrp="1"/>
          </p:cNvSpPr>
          <p:nvPr>
            <p:ph idx="1"/>
          </p:nvPr>
        </p:nvSpPr>
        <p:spPr/>
        <p:txBody>
          <a:bodyPr/>
          <a:lstStyle/>
          <a:p>
            <a:endParaRPr lang="en-US"/>
          </a:p>
        </p:txBody>
      </p:sp>
      <p:pic>
        <p:nvPicPr>
          <p:cNvPr id="60420" name="Picture 4">
            <a:extLst>
              <a:ext uri="{FF2B5EF4-FFF2-40B4-BE49-F238E27FC236}">
                <a16:creationId xmlns:a16="http://schemas.microsoft.com/office/drawing/2014/main" id="{B453FAB5-FBA4-4CC6-A5B3-9A2DA3EBFC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92984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824B1-9CB6-4B5F-B472-91822BFF726B}"/>
              </a:ext>
            </a:extLst>
          </p:cNvPr>
          <p:cNvSpPr>
            <a:spLocks noGrp="1"/>
          </p:cNvSpPr>
          <p:nvPr>
            <p:ph type="title"/>
          </p:nvPr>
        </p:nvSpPr>
        <p:spPr>
          <a:xfrm>
            <a:off x="3050822" y="207081"/>
            <a:ext cx="7027334" cy="1336851"/>
          </a:xfrm>
        </p:spPr>
        <p:txBody>
          <a:bodyPr>
            <a:normAutofit/>
          </a:bodyPr>
          <a:lstStyle/>
          <a:p>
            <a:r>
              <a:rPr lang="en-US" b="1">
                <a:cs typeface="Calibri Light"/>
              </a:rPr>
              <a:t>Social Welfare Information Management System (SWIMS)</a:t>
            </a:r>
            <a:endParaRPr lang="en-US" b="1"/>
          </a:p>
        </p:txBody>
      </p:sp>
      <p:sp>
        <p:nvSpPr>
          <p:cNvPr id="3" name="Content Placeholder 2">
            <a:extLst>
              <a:ext uri="{FF2B5EF4-FFF2-40B4-BE49-F238E27FC236}">
                <a16:creationId xmlns:a16="http://schemas.microsoft.com/office/drawing/2014/main" id="{68551C0A-068B-49EF-936F-D4166ED7E28F}"/>
              </a:ext>
            </a:extLst>
          </p:cNvPr>
          <p:cNvSpPr>
            <a:spLocks noGrp="1"/>
          </p:cNvSpPr>
          <p:nvPr>
            <p:ph idx="4294967295"/>
          </p:nvPr>
        </p:nvSpPr>
        <p:spPr>
          <a:xfrm>
            <a:off x="208844" y="1493485"/>
            <a:ext cx="11773252" cy="1650649"/>
          </a:xfrm>
        </p:spPr>
        <p:txBody>
          <a:bodyPr vert="horz" lIns="91440" tIns="45720" rIns="91440" bIns="45720" rtlCol="0" anchor="ctr">
            <a:normAutofit/>
          </a:bodyPr>
          <a:lstStyle/>
          <a:p>
            <a:pPr marL="0" indent="0">
              <a:buNone/>
            </a:pPr>
            <a:r>
              <a:rPr lang="en-US" sz="2000">
                <a:ea typeface="+mn-lt"/>
                <a:cs typeface="+mn-lt"/>
              </a:rPr>
              <a:t>Web-based system developed by GOG to document and report on the provision of social welfare services (child protection, social protection and GBV) based on national standard data collection forms, workflows, referral pathways and standard operating procedures (SOPs).</a:t>
            </a:r>
            <a:endParaRPr lang="en-US" sz="2400">
              <a:cs typeface="Calibri" panose="020F0502020204030204"/>
            </a:endParaRPr>
          </a:p>
        </p:txBody>
      </p:sp>
      <p:pic>
        <p:nvPicPr>
          <p:cNvPr id="4" name="Picture 4" descr="Logo, company name&#10;&#10;Description automatically generated">
            <a:extLst>
              <a:ext uri="{FF2B5EF4-FFF2-40B4-BE49-F238E27FC236}">
                <a16:creationId xmlns:a16="http://schemas.microsoft.com/office/drawing/2014/main" id="{5307FD55-58D6-4CDD-9C56-28A2A4204B9C}"/>
              </a:ext>
            </a:extLst>
          </p:cNvPr>
          <p:cNvPicPr>
            <a:picLocks noChangeAspect="1"/>
          </p:cNvPicPr>
          <p:nvPr/>
        </p:nvPicPr>
        <p:blipFill>
          <a:blip r:embed="rId2"/>
          <a:stretch>
            <a:fillRect/>
          </a:stretch>
        </p:blipFill>
        <p:spPr>
          <a:xfrm>
            <a:off x="10186469" y="227189"/>
            <a:ext cx="1709055" cy="1340553"/>
          </a:xfrm>
          <a:prstGeom prst="rect">
            <a:avLst/>
          </a:prstGeom>
        </p:spPr>
      </p:pic>
      <p:pic>
        <p:nvPicPr>
          <p:cNvPr id="5" name="Picture 5" descr="A picture containing text, book&#10;&#10;Description automatically generated">
            <a:extLst>
              <a:ext uri="{FF2B5EF4-FFF2-40B4-BE49-F238E27FC236}">
                <a16:creationId xmlns:a16="http://schemas.microsoft.com/office/drawing/2014/main" id="{4521CF39-4F58-4A23-BA58-9FBDFDD4A280}"/>
              </a:ext>
            </a:extLst>
          </p:cNvPr>
          <p:cNvPicPr>
            <a:picLocks noChangeAspect="1"/>
          </p:cNvPicPr>
          <p:nvPr/>
        </p:nvPicPr>
        <p:blipFill>
          <a:blip r:embed="rId3"/>
          <a:stretch>
            <a:fillRect/>
          </a:stretch>
        </p:blipFill>
        <p:spPr>
          <a:xfrm>
            <a:off x="163689" y="276579"/>
            <a:ext cx="1320800" cy="1111955"/>
          </a:xfrm>
          <a:prstGeom prst="rect">
            <a:avLst/>
          </a:prstGeom>
        </p:spPr>
      </p:pic>
      <p:pic>
        <p:nvPicPr>
          <p:cNvPr id="6" name="Picture 6" descr="Logo&#10;&#10;Description automatically generated">
            <a:extLst>
              <a:ext uri="{FF2B5EF4-FFF2-40B4-BE49-F238E27FC236}">
                <a16:creationId xmlns:a16="http://schemas.microsoft.com/office/drawing/2014/main" id="{210A4EEC-1AE8-48E4-BE3A-954BDE2684C8}"/>
              </a:ext>
            </a:extLst>
          </p:cNvPr>
          <p:cNvPicPr>
            <a:picLocks noChangeAspect="1"/>
          </p:cNvPicPr>
          <p:nvPr/>
        </p:nvPicPr>
        <p:blipFill>
          <a:blip r:embed="rId4"/>
          <a:stretch>
            <a:fillRect/>
          </a:stretch>
        </p:blipFill>
        <p:spPr>
          <a:xfrm>
            <a:off x="1202267" y="183444"/>
            <a:ext cx="2065867" cy="1377245"/>
          </a:xfrm>
          <a:prstGeom prst="rect">
            <a:avLst/>
          </a:prstGeom>
        </p:spPr>
      </p:pic>
      <p:sp>
        <p:nvSpPr>
          <p:cNvPr id="7" name="Text Placeholder 1">
            <a:extLst>
              <a:ext uri="{FF2B5EF4-FFF2-40B4-BE49-F238E27FC236}">
                <a16:creationId xmlns:a16="http://schemas.microsoft.com/office/drawing/2014/main" id="{BEE9432A-B7E8-4245-87A0-F8E152F9D25D}"/>
              </a:ext>
            </a:extLst>
          </p:cNvPr>
          <p:cNvSpPr txBox="1">
            <a:spLocks/>
          </p:cNvSpPr>
          <p:nvPr/>
        </p:nvSpPr>
        <p:spPr>
          <a:xfrm>
            <a:off x="306902" y="2826281"/>
            <a:ext cx="3860686" cy="3962192"/>
          </a:xfrm>
          <a:prstGeom prst="rect">
            <a:avLst/>
          </a:prstGeom>
          <a:noFill/>
          <a:ln>
            <a:noFill/>
            <a:prstDash val="lgDash"/>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04800" algn="l" rtl="0">
              <a:lnSpc>
                <a:spcPct val="115000"/>
              </a:lnSpc>
              <a:spcBef>
                <a:spcPts val="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1pPr>
            <a:lvl2pPr marL="914400" marR="0" lvl="1"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2pPr>
            <a:lvl3pPr marL="1371600" marR="0" lvl="2"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3pPr>
            <a:lvl4pPr marL="1828800" marR="0" lvl="3"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4pPr>
            <a:lvl5pPr marL="2286000" marR="0" lvl="4"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5pPr>
            <a:lvl6pPr marL="2743200" marR="0" lvl="5"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6pPr>
            <a:lvl7pPr marL="3200400" marR="0" lvl="6"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7pPr>
            <a:lvl8pPr marL="3657600" marR="0" lvl="7"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8pPr>
            <a:lvl9pPr marL="4114800" marR="0" lvl="8" indent="-304800" algn="l" rtl="0">
              <a:lnSpc>
                <a:spcPct val="115000"/>
              </a:lnSpc>
              <a:spcBef>
                <a:spcPts val="1600"/>
              </a:spcBef>
              <a:spcAft>
                <a:spcPts val="160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9pPr>
          </a:lstStyle>
          <a:p>
            <a:pPr>
              <a:lnSpc>
                <a:spcPct val="150000"/>
              </a:lnSpc>
              <a:buFont typeface="Wingdings" panose="05000000000000000000" pitchFamily="2" charset="2"/>
              <a:buChar char="ü"/>
            </a:pPr>
            <a:r>
              <a:rPr lang="en-US" sz="1600"/>
              <a:t>Role-based access</a:t>
            </a:r>
          </a:p>
          <a:p>
            <a:pPr>
              <a:lnSpc>
                <a:spcPct val="150000"/>
              </a:lnSpc>
              <a:buFont typeface="Wingdings" panose="05000000000000000000" pitchFamily="2" charset="2"/>
              <a:buChar char="ü"/>
            </a:pPr>
            <a:r>
              <a:rPr lang="en-US" sz="1600"/>
              <a:t>Improved data quality</a:t>
            </a:r>
          </a:p>
          <a:p>
            <a:pPr>
              <a:lnSpc>
                <a:spcPct val="150000"/>
              </a:lnSpc>
              <a:buFont typeface="Wingdings" panose="05000000000000000000" pitchFamily="2" charset="2"/>
              <a:buChar char="ü"/>
            </a:pPr>
            <a:r>
              <a:rPr lang="en-US" sz="1600"/>
              <a:t>Reporting and data analysis functions </a:t>
            </a:r>
          </a:p>
          <a:p>
            <a:pPr>
              <a:lnSpc>
                <a:spcPct val="150000"/>
              </a:lnSpc>
              <a:buFont typeface="Wingdings" panose="05000000000000000000" pitchFamily="2" charset="2"/>
              <a:buChar char="ü"/>
            </a:pPr>
            <a:r>
              <a:rPr lang="en-US" sz="1600"/>
              <a:t>Real-time analysis of aggregate trends</a:t>
            </a:r>
          </a:p>
          <a:p>
            <a:pPr>
              <a:lnSpc>
                <a:spcPct val="150000"/>
              </a:lnSpc>
              <a:buFont typeface="Wingdings" panose="05000000000000000000" pitchFamily="2" charset="2"/>
              <a:buChar char="ü"/>
            </a:pPr>
            <a:r>
              <a:rPr lang="en-US" sz="1600"/>
              <a:t>Interoperability </a:t>
            </a:r>
          </a:p>
          <a:p>
            <a:pPr>
              <a:lnSpc>
                <a:spcPct val="150000"/>
              </a:lnSpc>
              <a:buFont typeface="Wingdings" panose="05000000000000000000" pitchFamily="2" charset="2"/>
              <a:buChar char="ü"/>
            </a:pPr>
            <a:r>
              <a:rPr lang="en-US" sz="1600"/>
              <a:t>Fosters intersectoral and interdepartmental collaboration</a:t>
            </a:r>
          </a:p>
          <a:p>
            <a:pPr>
              <a:lnSpc>
                <a:spcPct val="150000"/>
              </a:lnSpc>
              <a:buFont typeface="Wingdings" panose="05000000000000000000" pitchFamily="2" charset="2"/>
              <a:buChar char="ü"/>
            </a:pPr>
            <a:r>
              <a:rPr lang="en-US" sz="1600"/>
              <a:t>Open source and free! </a:t>
            </a:r>
          </a:p>
        </p:txBody>
      </p:sp>
      <p:sp>
        <p:nvSpPr>
          <p:cNvPr id="8" name="Text Placeholder 1">
            <a:extLst>
              <a:ext uri="{FF2B5EF4-FFF2-40B4-BE49-F238E27FC236}">
                <a16:creationId xmlns:a16="http://schemas.microsoft.com/office/drawing/2014/main" id="{DE824E8B-5944-4F56-926F-179005F39374}"/>
              </a:ext>
            </a:extLst>
          </p:cNvPr>
          <p:cNvSpPr txBox="1">
            <a:spLocks/>
          </p:cNvSpPr>
          <p:nvPr/>
        </p:nvSpPr>
        <p:spPr>
          <a:xfrm>
            <a:off x="4385379" y="2824079"/>
            <a:ext cx="3420420" cy="3531700"/>
          </a:xfrm>
          <a:prstGeom prst="rect">
            <a:avLst/>
          </a:prstGeom>
          <a:noFill/>
          <a:ln>
            <a:solidFill>
              <a:schemeClr val="bg2"/>
            </a:solidFill>
            <a:prstDash val="lgDash"/>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04800" algn="l" rtl="0">
              <a:lnSpc>
                <a:spcPct val="115000"/>
              </a:lnSpc>
              <a:spcBef>
                <a:spcPts val="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1pPr>
            <a:lvl2pPr marL="914400" marR="0" lvl="1"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2pPr>
            <a:lvl3pPr marL="1371600" marR="0" lvl="2"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3pPr>
            <a:lvl4pPr marL="1828800" marR="0" lvl="3"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4pPr>
            <a:lvl5pPr marL="2286000" marR="0" lvl="4"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5pPr>
            <a:lvl6pPr marL="2743200" marR="0" lvl="5"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6pPr>
            <a:lvl7pPr marL="3200400" marR="0" lvl="6"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7pPr>
            <a:lvl8pPr marL="3657600" marR="0" lvl="7"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8pPr>
            <a:lvl9pPr marL="4114800" marR="0" lvl="8" indent="-304800" algn="l" rtl="0">
              <a:lnSpc>
                <a:spcPct val="115000"/>
              </a:lnSpc>
              <a:spcBef>
                <a:spcPts val="1600"/>
              </a:spcBef>
              <a:spcAft>
                <a:spcPts val="160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9pPr>
          </a:lstStyle>
          <a:p>
            <a:pPr marL="203195" indent="0">
              <a:lnSpc>
                <a:spcPct val="150000"/>
              </a:lnSpc>
              <a:buNone/>
            </a:pPr>
            <a:r>
              <a:rPr lang="en-US" sz="1600" b="1"/>
              <a:t>Enhanced case management</a:t>
            </a:r>
          </a:p>
          <a:p>
            <a:pPr>
              <a:lnSpc>
                <a:spcPct val="150000"/>
              </a:lnSpc>
              <a:buFont typeface="Wingdings" panose="05000000000000000000" pitchFamily="2" charset="2"/>
              <a:buChar char="ü"/>
            </a:pPr>
            <a:r>
              <a:rPr lang="en-US" sz="1600"/>
              <a:t>Accountability</a:t>
            </a:r>
          </a:p>
          <a:p>
            <a:pPr>
              <a:lnSpc>
                <a:spcPct val="150000"/>
              </a:lnSpc>
              <a:buFont typeface="Wingdings" panose="05000000000000000000" pitchFamily="2" charset="2"/>
              <a:buChar char="ü"/>
            </a:pPr>
            <a:r>
              <a:rPr lang="en-US" sz="1600"/>
              <a:t>Data Security</a:t>
            </a:r>
          </a:p>
          <a:p>
            <a:pPr>
              <a:lnSpc>
                <a:spcPct val="150000"/>
              </a:lnSpc>
              <a:buFont typeface="Wingdings" panose="05000000000000000000" pitchFamily="2" charset="2"/>
              <a:buChar char="ü"/>
            </a:pPr>
            <a:r>
              <a:rPr lang="en-US" sz="1600"/>
              <a:t>Confidentiality  </a:t>
            </a:r>
          </a:p>
          <a:p>
            <a:pPr>
              <a:lnSpc>
                <a:spcPct val="150000"/>
              </a:lnSpc>
              <a:buFont typeface="Wingdings" panose="05000000000000000000" pitchFamily="2" charset="2"/>
              <a:buChar char="ü"/>
            </a:pPr>
            <a:r>
              <a:rPr lang="en-US" sz="1600"/>
              <a:t>Access on ‘need to know’ basis</a:t>
            </a:r>
          </a:p>
          <a:p>
            <a:pPr>
              <a:lnSpc>
                <a:spcPct val="150000"/>
              </a:lnSpc>
              <a:buFont typeface="Wingdings" panose="05000000000000000000" pitchFamily="2" charset="2"/>
              <a:buChar char="ü"/>
            </a:pPr>
            <a:r>
              <a:rPr lang="en-US" sz="1600"/>
              <a:t>Informed consent </a:t>
            </a:r>
          </a:p>
          <a:p>
            <a:pPr>
              <a:lnSpc>
                <a:spcPct val="150000"/>
              </a:lnSpc>
              <a:buFont typeface="Wingdings" panose="05000000000000000000" pitchFamily="2" charset="2"/>
              <a:buChar char="ü"/>
            </a:pPr>
            <a:r>
              <a:rPr lang="en-US" sz="1600"/>
              <a:t>Guided by Best interest of Child principle</a:t>
            </a:r>
          </a:p>
          <a:p>
            <a:pPr>
              <a:lnSpc>
                <a:spcPct val="150000"/>
              </a:lnSpc>
              <a:buFont typeface="Wingdings" panose="05000000000000000000" pitchFamily="2" charset="2"/>
              <a:buChar char="ü"/>
            </a:pPr>
            <a:endParaRPr lang="en-US" sz="1600"/>
          </a:p>
          <a:p>
            <a:pPr>
              <a:buFont typeface="Wingdings" panose="05000000000000000000" pitchFamily="2" charset="2"/>
              <a:buChar char="ü"/>
            </a:pPr>
            <a:endParaRPr lang="en-US" sz="1600"/>
          </a:p>
        </p:txBody>
      </p:sp>
      <p:sp>
        <p:nvSpPr>
          <p:cNvPr id="12" name="Text Placeholder 1">
            <a:extLst>
              <a:ext uri="{FF2B5EF4-FFF2-40B4-BE49-F238E27FC236}">
                <a16:creationId xmlns:a16="http://schemas.microsoft.com/office/drawing/2014/main" id="{BE4EEB11-02B8-496A-A6C1-8B7D9C55B808}"/>
              </a:ext>
            </a:extLst>
          </p:cNvPr>
          <p:cNvSpPr txBox="1">
            <a:spLocks/>
          </p:cNvSpPr>
          <p:nvPr/>
        </p:nvSpPr>
        <p:spPr>
          <a:xfrm>
            <a:off x="8038046" y="2782911"/>
            <a:ext cx="3855042" cy="3576174"/>
          </a:xfrm>
          <a:prstGeom prst="rect">
            <a:avLst/>
          </a:prstGeom>
          <a:ln w="19050">
            <a:solidFill>
              <a:schemeClr val="bg2"/>
            </a:solidFill>
            <a:prstDash val="lgDash"/>
          </a:ln>
        </p:spPr>
        <p:txBody>
          <a:bodyPr lIns="91440" tIns="45720" rIns="91440" bIns="45720" anchor="t"/>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202565"/>
            <a:endParaRPr lang="en-US" sz="1600" b="1" kern="0">
              <a:solidFill>
                <a:srgbClr val="3F3F3F"/>
              </a:solidFill>
              <a:latin typeface="Open sans"/>
            </a:endParaRPr>
          </a:p>
          <a:p>
            <a:pPr marL="202565"/>
            <a:r>
              <a:rPr lang="en-US" sz="1600" b="1" kern="0">
                <a:solidFill>
                  <a:srgbClr val="3F3F3F"/>
                </a:solidFill>
                <a:latin typeface="Open sans"/>
              </a:rPr>
              <a:t>For Social Workers</a:t>
            </a:r>
            <a:endParaRPr lang="en-US" sz="1600">
              <a:solidFill>
                <a:srgbClr val="3F3F3F"/>
              </a:solidFill>
              <a:latin typeface="Open sans"/>
            </a:endParaRPr>
          </a:p>
          <a:p>
            <a:pPr>
              <a:lnSpc>
                <a:spcPct val="150000"/>
              </a:lnSpc>
              <a:buFont typeface="Wingdings" panose="05000000000000000000" pitchFamily="2" charset="2"/>
              <a:buChar char="ü"/>
            </a:pPr>
            <a:r>
              <a:rPr lang="en-US" sz="1600" kern="0">
                <a:solidFill>
                  <a:srgbClr val="3F3F3F"/>
                </a:solidFill>
                <a:latin typeface="Open sans"/>
              </a:rPr>
              <a:t>  Prioritize work</a:t>
            </a:r>
          </a:p>
          <a:p>
            <a:pPr>
              <a:lnSpc>
                <a:spcPct val="150000"/>
              </a:lnSpc>
              <a:buFont typeface="Wingdings" panose="05000000000000000000" pitchFamily="2" charset="2"/>
              <a:buChar char="ü"/>
            </a:pPr>
            <a:r>
              <a:rPr lang="en-US" sz="1600" kern="0">
                <a:solidFill>
                  <a:srgbClr val="3F3F3F"/>
                </a:solidFill>
                <a:latin typeface="Open sans"/>
              </a:rPr>
              <a:t>  Flag issues to supervisors</a:t>
            </a:r>
          </a:p>
          <a:p>
            <a:pPr>
              <a:lnSpc>
                <a:spcPct val="150000"/>
              </a:lnSpc>
              <a:buFont typeface="Wingdings" panose="05000000000000000000" pitchFamily="2" charset="2"/>
              <a:buChar char="ü"/>
            </a:pPr>
            <a:r>
              <a:rPr lang="en-US" sz="1600" kern="0">
                <a:solidFill>
                  <a:srgbClr val="3F3F3F"/>
                </a:solidFill>
                <a:latin typeface="Open sans"/>
              </a:rPr>
              <a:t>  Automatic referral &amp; transfer of       </a:t>
            </a:r>
          </a:p>
          <a:p>
            <a:pPr>
              <a:lnSpc>
                <a:spcPct val="150000"/>
              </a:lnSpc>
            </a:pPr>
            <a:r>
              <a:rPr lang="en-US" sz="1600" kern="0">
                <a:solidFill>
                  <a:srgbClr val="3F3F3F"/>
                </a:solidFill>
                <a:latin typeface="Open sans"/>
              </a:rPr>
              <a:t>     cases to other SWIMS users</a:t>
            </a:r>
            <a:endParaRPr lang="en-US">
              <a:solidFill>
                <a:srgbClr val="3F3F3F"/>
              </a:solidFill>
            </a:endParaRPr>
          </a:p>
          <a:p>
            <a:pPr>
              <a:lnSpc>
                <a:spcPct val="150000"/>
              </a:lnSpc>
              <a:buFont typeface="Wingdings" panose="05000000000000000000" pitchFamily="2" charset="2"/>
              <a:buChar char="ü"/>
            </a:pPr>
            <a:r>
              <a:rPr lang="en-US" sz="1600" kern="0">
                <a:solidFill>
                  <a:srgbClr val="3F3F3F"/>
                </a:solidFill>
                <a:latin typeface="Open sans"/>
              </a:rPr>
              <a:t>  Online &amp; offline input of data  </a:t>
            </a:r>
          </a:p>
          <a:p>
            <a:pPr>
              <a:lnSpc>
                <a:spcPct val="150000"/>
              </a:lnSpc>
              <a:buFont typeface="Wingdings" panose="05000000000000000000" pitchFamily="2" charset="2"/>
              <a:buChar char="ü"/>
            </a:pPr>
            <a:r>
              <a:rPr lang="en-US" sz="1600" kern="0">
                <a:solidFill>
                  <a:srgbClr val="3F3F3F"/>
                </a:solidFill>
                <a:latin typeface="Open sans"/>
              </a:rPr>
              <a:t>  Mobile and computer access</a:t>
            </a:r>
          </a:p>
          <a:p>
            <a:pPr>
              <a:lnSpc>
                <a:spcPct val="150000"/>
              </a:lnSpc>
              <a:buFont typeface="Wingdings" panose="05000000000000000000" pitchFamily="2" charset="2"/>
              <a:buChar char="ü"/>
            </a:pPr>
            <a:r>
              <a:rPr lang="en-US" sz="1600" kern="0">
                <a:solidFill>
                  <a:srgbClr val="3F3F3F"/>
                </a:solidFill>
                <a:latin typeface="Open sans"/>
              </a:rPr>
              <a:t>  Evidence of CP implementation &gt;&gt; </a:t>
            </a:r>
          </a:p>
          <a:p>
            <a:pPr>
              <a:lnSpc>
                <a:spcPct val="150000"/>
              </a:lnSpc>
            </a:pPr>
            <a:r>
              <a:rPr lang="en-US" sz="1600" kern="0">
                <a:solidFill>
                  <a:srgbClr val="3F3F3F"/>
                </a:solidFill>
                <a:latin typeface="Open sans"/>
              </a:rPr>
              <a:t>     advocacy for resources </a:t>
            </a:r>
            <a:endParaRPr lang="en-US">
              <a:solidFill>
                <a:srgbClr val="3F3F3F"/>
              </a:solidFill>
            </a:endParaRPr>
          </a:p>
        </p:txBody>
      </p:sp>
    </p:spTree>
    <p:extLst>
      <p:ext uri="{BB962C8B-B14F-4D97-AF65-F5344CB8AC3E}">
        <p14:creationId xmlns:p14="http://schemas.microsoft.com/office/powerpoint/2010/main" val="39235358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raphical user interface, website, timeline&#10;&#10;Description automatically generated">
            <a:extLst>
              <a:ext uri="{FF2B5EF4-FFF2-40B4-BE49-F238E27FC236}">
                <a16:creationId xmlns:a16="http://schemas.microsoft.com/office/drawing/2014/main" id="{8F0CC446-44B0-C4E9-57E7-4E22D3920873}"/>
              </a:ext>
            </a:extLst>
          </p:cNvPr>
          <p:cNvPicPr>
            <a:picLocks noChangeAspect="1"/>
          </p:cNvPicPr>
          <p:nvPr/>
        </p:nvPicPr>
        <p:blipFill>
          <a:blip r:embed="rId2"/>
          <a:stretch>
            <a:fillRect/>
          </a:stretch>
        </p:blipFill>
        <p:spPr>
          <a:xfrm>
            <a:off x="544946" y="264076"/>
            <a:ext cx="11102109" cy="6260576"/>
          </a:xfrm>
          <a:prstGeom prst="rect">
            <a:avLst/>
          </a:prstGeom>
        </p:spPr>
      </p:pic>
    </p:spTree>
    <p:extLst>
      <p:ext uri="{BB962C8B-B14F-4D97-AF65-F5344CB8AC3E}">
        <p14:creationId xmlns:p14="http://schemas.microsoft.com/office/powerpoint/2010/main" val="15406370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raphical user interface, text&#10;&#10;Description automatically generated">
            <a:extLst>
              <a:ext uri="{FF2B5EF4-FFF2-40B4-BE49-F238E27FC236}">
                <a16:creationId xmlns:a16="http://schemas.microsoft.com/office/drawing/2014/main" id="{0391026E-4D9E-4201-EABA-449E1877D4B3}"/>
              </a:ext>
            </a:extLst>
          </p:cNvPr>
          <p:cNvPicPr>
            <a:picLocks noChangeAspect="1"/>
          </p:cNvPicPr>
          <p:nvPr/>
        </p:nvPicPr>
        <p:blipFill>
          <a:blip r:embed="rId2"/>
          <a:stretch>
            <a:fillRect/>
          </a:stretch>
        </p:blipFill>
        <p:spPr>
          <a:xfrm>
            <a:off x="337128" y="126705"/>
            <a:ext cx="11610108" cy="6442953"/>
          </a:xfrm>
          <a:prstGeom prst="rect">
            <a:avLst/>
          </a:prstGeom>
        </p:spPr>
      </p:pic>
    </p:spTree>
    <p:extLst>
      <p:ext uri="{BB962C8B-B14F-4D97-AF65-F5344CB8AC3E}">
        <p14:creationId xmlns:p14="http://schemas.microsoft.com/office/powerpoint/2010/main" val="11784923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raphical user interface, application&#10;&#10;Description automatically generated">
            <a:extLst>
              <a:ext uri="{FF2B5EF4-FFF2-40B4-BE49-F238E27FC236}">
                <a16:creationId xmlns:a16="http://schemas.microsoft.com/office/drawing/2014/main" id="{79D1BE26-1E73-B220-0E4B-3BBF42A03201}"/>
              </a:ext>
            </a:extLst>
          </p:cNvPr>
          <p:cNvPicPr>
            <a:picLocks noChangeAspect="1"/>
          </p:cNvPicPr>
          <p:nvPr/>
        </p:nvPicPr>
        <p:blipFill>
          <a:blip r:embed="rId2"/>
          <a:stretch>
            <a:fillRect/>
          </a:stretch>
        </p:blipFill>
        <p:spPr>
          <a:xfrm>
            <a:off x="441036" y="421585"/>
            <a:ext cx="11309927" cy="6095649"/>
          </a:xfrm>
          <a:prstGeom prst="rect">
            <a:avLst/>
          </a:prstGeom>
        </p:spPr>
      </p:pic>
    </p:spTree>
    <p:extLst>
      <p:ext uri="{BB962C8B-B14F-4D97-AF65-F5344CB8AC3E}">
        <p14:creationId xmlns:p14="http://schemas.microsoft.com/office/powerpoint/2010/main" val="14073002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4">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3" descr="Graphical user interface, website&#10;&#10;Description automatically generated">
            <a:extLst>
              <a:ext uri="{FF2B5EF4-FFF2-40B4-BE49-F238E27FC236}">
                <a16:creationId xmlns:a16="http://schemas.microsoft.com/office/drawing/2014/main" id="{8DCFEEF6-D5EA-4105-8271-3F6E4374DCF4}"/>
              </a:ext>
            </a:extLst>
          </p:cNvPr>
          <p:cNvPicPr>
            <a:picLocks noChangeAspect="1"/>
          </p:cNvPicPr>
          <p:nvPr/>
        </p:nvPicPr>
        <p:blipFill rotWithShape="1">
          <a:blip r:embed="rId2"/>
          <a:srcRect b="19"/>
          <a:stretch/>
        </p:blipFill>
        <p:spPr>
          <a:xfrm>
            <a:off x="20" y="10"/>
            <a:ext cx="12191980" cy="6857990"/>
          </a:xfrm>
          <a:prstGeom prst="rect">
            <a:avLst/>
          </a:prstGeom>
        </p:spPr>
      </p:pic>
    </p:spTree>
    <p:extLst>
      <p:ext uri="{BB962C8B-B14F-4D97-AF65-F5344CB8AC3E}">
        <p14:creationId xmlns:p14="http://schemas.microsoft.com/office/powerpoint/2010/main" val="25978634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raphical user interface, application&#10;&#10;Description automatically generated">
            <a:extLst>
              <a:ext uri="{FF2B5EF4-FFF2-40B4-BE49-F238E27FC236}">
                <a16:creationId xmlns:a16="http://schemas.microsoft.com/office/drawing/2014/main" id="{B8B2E666-0FEF-6FBB-C042-B1CAD40D826E}"/>
              </a:ext>
            </a:extLst>
          </p:cNvPr>
          <p:cNvPicPr>
            <a:picLocks noChangeAspect="1"/>
          </p:cNvPicPr>
          <p:nvPr/>
        </p:nvPicPr>
        <p:blipFill>
          <a:blip r:embed="rId2"/>
          <a:stretch>
            <a:fillRect/>
          </a:stretch>
        </p:blipFill>
        <p:spPr>
          <a:xfrm>
            <a:off x="325581" y="117476"/>
            <a:ext cx="11760200" cy="6623049"/>
          </a:xfrm>
          <a:prstGeom prst="rect">
            <a:avLst/>
          </a:prstGeom>
        </p:spPr>
      </p:pic>
    </p:spTree>
    <p:extLst>
      <p:ext uri="{BB962C8B-B14F-4D97-AF65-F5344CB8AC3E}">
        <p14:creationId xmlns:p14="http://schemas.microsoft.com/office/powerpoint/2010/main" val="41983745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raphical user interface, text, application&#10;&#10;Description automatically generated">
            <a:extLst>
              <a:ext uri="{FF2B5EF4-FFF2-40B4-BE49-F238E27FC236}">
                <a16:creationId xmlns:a16="http://schemas.microsoft.com/office/drawing/2014/main" id="{92CDF5ED-92DF-14D2-9C68-A114589E14D2}"/>
              </a:ext>
            </a:extLst>
          </p:cNvPr>
          <p:cNvPicPr>
            <a:picLocks noChangeAspect="1"/>
          </p:cNvPicPr>
          <p:nvPr/>
        </p:nvPicPr>
        <p:blipFill>
          <a:blip r:embed="rId2"/>
          <a:stretch>
            <a:fillRect/>
          </a:stretch>
        </p:blipFill>
        <p:spPr>
          <a:xfrm>
            <a:off x="394855" y="209839"/>
            <a:ext cx="11460018" cy="6438322"/>
          </a:xfrm>
          <a:prstGeom prst="rect">
            <a:avLst/>
          </a:prstGeom>
        </p:spPr>
      </p:pic>
    </p:spTree>
    <p:extLst>
      <p:ext uri="{BB962C8B-B14F-4D97-AF65-F5344CB8AC3E}">
        <p14:creationId xmlns:p14="http://schemas.microsoft.com/office/powerpoint/2010/main" val="12159357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F5B64-ED1F-4A97-8ECC-3D2E22ED69EA}"/>
              </a:ext>
            </a:extLst>
          </p:cNvPr>
          <p:cNvSpPr>
            <a:spLocks noGrp="1"/>
          </p:cNvSpPr>
          <p:nvPr>
            <p:ph type="title"/>
          </p:nvPr>
        </p:nvSpPr>
        <p:spPr>
          <a:xfrm>
            <a:off x="731520" y="0"/>
            <a:ext cx="10515600" cy="1325563"/>
          </a:xfrm>
        </p:spPr>
        <p:txBody>
          <a:bodyPr>
            <a:normAutofit/>
          </a:bodyPr>
          <a:lstStyle/>
          <a:p>
            <a:pPr algn="ctr"/>
            <a:r>
              <a:rPr lang="en-US"/>
              <a:t>Main DSWCD Activities under ISS</a:t>
            </a:r>
          </a:p>
        </p:txBody>
      </p:sp>
      <p:graphicFrame>
        <p:nvGraphicFramePr>
          <p:cNvPr id="1448" name="Diagram 1448">
            <a:extLst>
              <a:ext uri="{FF2B5EF4-FFF2-40B4-BE49-F238E27FC236}">
                <a16:creationId xmlns:a16="http://schemas.microsoft.com/office/drawing/2014/main" id="{1D9D81E6-7200-CA23-920C-F869EABE8800}"/>
              </a:ext>
            </a:extLst>
          </p:cNvPr>
          <p:cNvGraphicFramePr/>
          <p:nvPr>
            <p:extLst>
              <p:ext uri="{D42A27DB-BD31-4B8C-83A1-F6EECF244321}">
                <p14:modId xmlns:p14="http://schemas.microsoft.com/office/powerpoint/2010/main" val="1692793063"/>
              </p:ext>
            </p:extLst>
          </p:nvPr>
        </p:nvGraphicFramePr>
        <p:xfrm>
          <a:off x="549115" y="942373"/>
          <a:ext cx="11177008" cy="58591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571546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029D5AD-8348-4446-B191-6A9B6FE03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Freeform: Shape 18">
            <a:extLst>
              <a:ext uri="{FF2B5EF4-FFF2-40B4-BE49-F238E27FC236}">
                <a16:creationId xmlns:a16="http://schemas.microsoft.com/office/drawing/2014/main" id="{A3F395A2-2B64-4749-BD93-2F159C7E1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1899601"/>
          </a:xfrm>
          <a:custGeom>
            <a:avLst/>
            <a:gdLst>
              <a:gd name="connsiteX0" fmla="*/ 0 w 12188952"/>
              <a:gd name="connsiteY0" fmla="*/ 0 h 1899601"/>
              <a:gd name="connsiteX1" fmla="*/ 12188952 w 12188952"/>
              <a:gd name="connsiteY1" fmla="*/ 0 h 1899601"/>
              <a:gd name="connsiteX2" fmla="*/ 12188952 w 12188952"/>
              <a:gd name="connsiteY2" fmla="*/ 1635106 h 1899601"/>
              <a:gd name="connsiteX3" fmla="*/ 11356325 w 12188952"/>
              <a:gd name="connsiteY3" fmla="*/ 1707615 h 1899601"/>
              <a:gd name="connsiteX4" fmla="*/ 6096001 w 12188952"/>
              <a:gd name="connsiteY4" fmla="*/ 1899601 h 1899601"/>
              <a:gd name="connsiteX5" fmla="*/ 835678 w 12188952"/>
              <a:gd name="connsiteY5" fmla="*/ 1707615 h 1899601"/>
              <a:gd name="connsiteX6" fmla="*/ 0 w 12188952"/>
              <a:gd name="connsiteY6" fmla="*/ 1634841 h 189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88952" h="1899601">
                <a:moveTo>
                  <a:pt x="0" y="0"/>
                </a:moveTo>
                <a:lnTo>
                  <a:pt x="12188952" y="0"/>
                </a:lnTo>
                <a:lnTo>
                  <a:pt x="12188952" y="1635106"/>
                </a:lnTo>
                <a:lnTo>
                  <a:pt x="11356325" y="1707615"/>
                </a:lnTo>
                <a:cubicBezTo>
                  <a:pt x="9739512" y="1831240"/>
                  <a:pt x="7961919" y="1899601"/>
                  <a:pt x="6096001" y="1899601"/>
                </a:cubicBezTo>
                <a:cubicBezTo>
                  <a:pt x="4230084" y="1899601"/>
                  <a:pt x="2452490" y="1831240"/>
                  <a:pt x="835678" y="1707615"/>
                </a:cubicBezTo>
                <a:lnTo>
                  <a:pt x="0" y="1634841"/>
                </a:lnTo>
                <a:close/>
              </a:path>
            </a:pathLst>
          </a:custGeom>
          <a:ln w="9525">
            <a:solidFill>
              <a:srgbClr val="E6E6E6"/>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1" name="Freeform: Shape 20">
            <a:extLst>
              <a:ext uri="{FF2B5EF4-FFF2-40B4-BE49-F238E27FC236}">
                <a16:creationId xmlns:a16="http://schemas.microsoft.com/office/drawing/2014/main" id="{5CF0135B-EAB8-4CA0-896C-2D897ECD28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890722"/>
          </a:xfrm>
          <a:custGeom>
            <a:avLst/>
            <a:gdLst>
              <a:gd name="connsiteX0" fmla="*/ 0 w 12192000"/>
              <a:gd name="connsiteY0" fmla="*/ 0 h 1890722"/>
              <a:gd name="connsiteX1" fmla="*/ 12192000 w 12192000"/>
              <a:gd name="connsiteY1" fmla="*/ 0 h 1890722"/>
              <a:gd name="connsiteX2" fmla="*/ 12192000 w 12192000"/>
              <a:gd name="connsiteY2" fmla="*/ 1626227 h 1890722"/>
              <a:gd name="connsiteX3" fmla="*/ 11359165 w 12192000"/>
              <a:gd name="connsiteY3" fmla="*/ 1698736 h 1890722"/>
              <a:gd name="connsiteX4" fmla="*/ 6097526 w 12192000"/>
              <a:gd name="connsiteY4" fmla="*/ 1890722 h 1890722"/>
              <a:gd name="connsiteX5" fmla="*/ 835887 w 12192000"/>
              <a:gd name="connsiteY5" fmla="*/ 1698736 h 1890722"/>
              <a:gd name="connsiteX6" fmla="*/ 0 w 12192000"/>
              <a:gd name="connsiteY6" fmla="*/ 1625962 h 1890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1890722">
                <a:moveTo>
                  <a:pt x="0" y="0"/>
                </a:moveTo>
                <a:lnTo>
                  <a:pt x="12192000" y="0"/>
                </a:lnTo>
                <a:lnTo>
                  <a:pt x="12192000" y="1626227"/>
                </a:lnTo>
                <a:lnTo>
                  <a:pt x="11359165" y="1698736"/>
                </a:lnTo>
                <a:cubicBezTo>
                  <a:pt x="9741947" y="1822361"/>
                  <a:pt x="7963910" y="1890722"/>
                  <a:pt x="6097526" y="1890722"/>
                </a:cubicBezTo>
                <a:cubicBezTo>
                  <a:pt x="4231142" y="1890722"/>
                  <a:pt x="2453104" y="1822361"/>
                  <a:pt x="835887" y="1698736"/>
                </a:cubicBezTo>
                <a:lnTo>
                  <a:pt x="0" y="1625962"/>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6874E2A-832A-4EB2-B6F3-D7911F7460E2}"/>
              </a:ext>
            </a:extLst>
          </p:cNvPr>
          <p:cNvSpPr>
            <a:spLocks noGrp="1"/>
          </p:cNvSpPr>
          <p:nvPr>
            <p:ph type="title"/>
          </p:nvPr>
        </p:nvSpPr>
        <p:spPr>
          <a:xfrm>
            <a:off x="838200" y="253397"/>
            <a:ext cx="10515600" cy="886547"/>
          </a:xfrm>
        </p:spPr>
        <p:txBody>
          <a:bodyPr>
            <a:normAutofit/>
          </a:bodyPr>
          <a:lstStyle/>
          <a:p>
            <a:r>
              <a:rPr lang="en-US" b="1"/>
              <a:t>Resources, monitoring and reporting</a:t>
            </a:r>
          </a:p>
        </p:txBody>
      </p:sp>
      <p:sp>
        <p:nvSpPr>
          <p:cNvPr id="23" name="Rectangle 22">
            <a:extLst>
              <a:ext uri="{FF2B5EF4-FFF2-40B4-BE49-F238E27FC236}">
                <a16:creationId xmlns:a16="http://schemas.microsoft.com/office/drawing/2014/main" id="{92C3387C-D24F-4737-8A37-1DC5CFF09C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2452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41D5CF99-7D79-412D-9523-5CF0A47F3D13}"/>
              </a:ext>
            </a:extLst>
          </p:cNvPr>
          <p:cNvSpPr>
            <a:spLocks noGrp="1"/>
          </p:cNvSpPr>
          <p:nvPr>
            <p:ph idx="1"/>
          </p:nvPr>
        </p:nvSpPr>
        <p:spPr>
          <a:xfrm>
            <a:off x="399288" y="1057738"/>
            <a:ext cx="11789664" cy="5469914"/>
          </a:xfrm>
        </p:spPr>
        <p:txBody>
          <a:bodyPr vert="horz" lIns="91440" tIns="45720" rIns="91440" bIns="45720" rtlCol="0" anchor="t">
            <a:noAutofit/>
          </a:bodyPr>
          <a:lstStyle/>
          <a:p>
            <a:pPr marL="514350" indent="-514350">
              <a:buFont typeface="+mj-lt"/>
              <a:buAutoNum type="arabicPeriod"/>
            </a:pPr>
            <a:r>
              <a:rPr lang="en-US"/>
              <a:t>DSWCDs receive funds through Assembly which can be used for:</a:t>
            </a:r>
          </a:p>
          <a:p>
            <a:pPr marL="971550" lvl="1" indent="-514350">
              <a:buFont typeface="+mj-lt"/>
              <a:buAutoNum type="alphaLcPeriod"/>
            </a:pPr>
            <a:r>
              <a:rPr lang="en-US" sz="2800"/>
              <a:t>Training and sensitization of other social service providers on ISSOPs</a:t>
            </a:r>
            <a:endParaRPr lang="en-US" sz="2800">
              <a:cs typeface="Calibri"/>
            </a:endParaRPr>
          </a:p>
          <a:p>
            <a:pPr marL="971550" lvl="1" indent="-514350">
              <a:buFont typeface="+mj-lt"/>
              <a:buAutoNum type="alphaLcPeriod"/>
            </a:pPr>
            <a:r>
              <a:rPr lang="en-US" sz="2800"/>
              <a:t>Support for SWIMS, integrated case management, referral and follow-up</a:t>
            </a:r>
            <a:r>
              <a:rPr lang="en-US" sz="2800">
                <a:cs typeface="Calibri"/>
              </a:rPr>
              <a:t> including profiling, alternative care / reunification of children in RHCs</a:t>
            </a:r>
          </a:p>
          <a:p>
            <a:pPr marL="971550" lvl="1" indent="-514350">
              <a:buFont typeface="+mj-lt"/>
              <a:buAutoNum type="alphaLcPeriod"/>
            </a:pPr>
            <a:r>
              <a:rPr lang="en-US" sz="2800">
                <a:cs typeface="Calibri"/>
              </a:rPr>
              <a:t>Community Engagements with CP Toolkits</a:t>
            </a:r>
          </a:p>
          <a:p>
            <a:pPr marL="971550" lvl="1" indent="-514350">
              <a:buFont typeface="+mj-lt"/>
              <a:buAutoNum type="alphaLcPeriod"/>
            </a:pPr>
            <a:r>
              <a:rPr lang="en-US" sz="2800"/>
              <a:t>Procurement (e.g., up to 2 laptops for SWIMS) and administrative costs </a:t>
            </a:r>
            <a:endParaRPr lang="en-US" sz="2800">
              <a:cs typeface="Calibri" panose="020F0502020204030204"/>
            </a:endParaRPr>
          </a:p>
          <a:p>
            <a:pPr marL="971550" lvl="1" indent="-514350">
              <a:buFont typeface="+mj-lt"/>
              <a:buAutoNum type="alphaLcPeriod"/>
            </a:pPr>
            <a:r>
              <a:rPr lang="en-US" sz="2800"/>
              <a:t>Other priorities in line with DSWCD AAPs, if resources are available</a:t>
            </a:r>
            <a:endParaRPr lang="en-US" sz="2800">
              <a:cs typeface="Calibri"/>
            </a:endParaRPr>
          </a:p>
          <a:p>
            <a:pPr marL="514350" indent="-514350">
              <a:buFont typeface="+mj-lt"/>
              <a:buAutoNum type="arabicPeriod"/>
            </a:pPr>
            <a:r>
              <a:rPr lang="en-US"/>
              <a:t>DSWCDs actively collaborate with NHIS and GHS, who receive their own resources for ISS implementation and complementary activities</a:t>
            </a:r>
            <a:endParaRPr lang="en-US">
              <a:cs typeface="Calibri"/>
            </a:endParaRPr>
          </a:p>
          <a:p>
            <a:pPr marL="514350" indent="-514350">
              <a:buFont typeface="+mj-lt"/>
              <a:buAutoNum type="arabicPeriod"/>
            </a:pPr>
            <a:r>
              <a:rPr lang="en-US"/>
              <a:t>DSWCDs report on </a:t>
            </a:r>
            <a:r>
              <a:rPr lang="en-US" b="1"/>
              <a:t>21 APR indicators </a:t>
            </a:r>
            <a:r>
              <a:rPr lang="en-US"/>
              <a:t>for social protection and child protection services in Annual Progress Reports, ISS Activity Reports as well as during monitoring visits</a:t>
            </a:r>
            <a:endParaRPr lang="en-US">
              <a:cs typeface="Calibri"/>
            </a:endParaRPr>
          </a:p>
        </p:txBody>
      </p:sp>
    </p:spTree>
    <p:extLst>
      <p:ext uri="{BB962C8B-B14F-4D97-AF65-F5344CB8AC3E}">
        <p14:creationId xmlns:p14="http://schemas.microsoft.com/office/powerpoint/2010/main" val="7689843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ABBCC-5855-450E-94F8-E7310E3B4D61}"/>
              </a:ext>
            </a:extLst>
          </p:cNvPr>
          <p:cNvSpPr>
            <a:spLocks noGrp="1"/>
          </p:cNvSpPr>
          <p:nvPr>
            <p:ph type="title"/>
          </p:nvPr>
        </p:nvSpPr>
        <p:spPr>
          <a:xfrm>
            <a:off x="200092" y="89624"/>
            <a:ext cx="6430414" cy="1371600"/>
          </a:xfrm>
        </p:spPr>
        <p:txBody>
          <a:bodyPr vert="horz" lIns="91440" tIns="45720" rIns="91440" bIns="45720" rtlCol="0" anchor="ctr">
            <a:normAutofit/>
          </a:bodyPr>
          <a:lstStyle/>
          <a:p>
            <a:r>
              <a:rPr lang="en-US" sz="4000" b="1" kern="1200">
                <a:solidFill>
                  <a:schemeClr val="tx1"/>
                </a:solidFill>
                <a:latin typeface="+mj-lt"/>
                <a:ea typeface="+mj-ea"/>
                <a:cs typeface="+mj-cs"/>
              </a:rPr>
              <a:t>KEY TAKE-AWAYS PER SECTOR</a:t>
            </a:r>
          </a:p>
        </p:txBody>
      </p:sp>
      <p:pic>
        <p:nvPicPr>
          <p:cNvPr id="7" name="Graphic 6" descr="Head with Gears">
            <a:extLst>
              <a:ext uri="{FF2B5EF4-FFF2-40B4-BE49-F238E27FC236}">
                <a16:creationId xmlns:a16="http://schemas.microsoft.com/office/drawing/2014/main" id="{FF8FCCE9-E64B-43F1-98B5-E40A8F493CC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868275" y="0"/>
            <a:ext cx="1948265" cy="1948265"/>
          </a:xfrm>
          <a:prstGeom prst="rect">
            <a:avLst/>
          </a:prstGeom>
        </p:spPr>
      </p:pic>
      <p:sp>
        <p:nvSpPr>
          <p:cNvPr id="4" name="TextBox 3">
            <a:extLst>
              <a:ext uri="{FF2B5EF4-FFF2-40B4-BE49-F238E27FC236}">
                <a16:creationId xmlns:a16="http://schemas.microsoft.com/office/drawing/2014/main" id="{FF4CBF20-E13A-47C0-BA0F-2F5EEC043D8C}"/>
              </a:ext>
            </a:extLst>
          </p:cNvPr>
          <p:cNvSpPr txBox="1"/>
          <p:nvPr/>
        </p:nvSpPr>
        <p:spPr>
          <a:xfrm>
            <a:off x="173290" y="1228907"/>
            <a:ext cx="11690196" cy="6001643"/>
          </a:xfrm>
          <a:prstGeom prst="rect">
            <a:avLst/>
          </a:prstGeom>
          <a:noFill/>
        </p:spPr>
        <p:txBody>
          <a:bodyPr wrap="square" lIns="91440" tIns="45720" rIns="91440" bIns="45720" rtlCol="0" anchor="t">
            <a:spAutoFit/>
          </a:bodyPr>
          <a:lstStyle/>
          <a:p>
            <a:r>
              <a:rPr lang="en-US" sz="2800" b="1">
                <a:solidFill>
                  <a:srgbClr val="FF0000"/>
                </a:solidFill>
              </a:rPr>
              <a:t>Departments of Social Welfare and Community Development </a:t>
            </a:r>
            <a:endParaRPr lang="en-US"/>
          </a:p>
          <a:p>
            <a:pPr marL="742950" lvl="1" indent="-285750">
              <a:buFont typeface="Arial" panose="020B0604020202020204" pitchFamily="34" charset="0"/>
              <a:buChar char="•"/>
            </a:pPr>
            <a:r>
              <a:rPr lang="en-US" sz="2000"/>
              <a:t>Share LEAP Household lists with GHS and NHIS; support free NHIS enrolment and renewal</a:t>
            </a:r>
            <a:endParaRPr lang="en-US" sz="2000">
              <a:cs typeface="Calibri"/>
            </a:endParaRPr>
          </a:p>
          <a:p>
            <a:pPr marL="742950" lvl="1" indent="-285750">
              <a:buFont typeface="Arial" panose="020B0604020202020204" pitchFamily="34" charset="0"/>
              <a:buChar char="•"/>
            </a:pPr>
            <a:r>
              <a:rPr lang="en-US" sz="2000"/>
              <a:t>Learn about the ISSOPs and sensitize stakeholders on different types of cases to strengthen referrals</a:t>
            </a:r>
            <a:endParaRPr lang="en-US" sz="2000">
              <a:cs typeface="Calibri" panose="020F0502020204030204"/>
            </a:endParaRPr>
          </a:p>
          <a:p>
            <a:pPr marL="742950" lvl="1" indent="-285750">
              <a:buFont typeface="Arial" panose="020B0604020202020204" pitchFamily="34" charset="0"/>
              <a:buChar char="•"/>
            </a:pPr>
            <a:r>
              <a:rPr lang="en-US" sz="2000"/>
              <a:t>Ensure adequate response and follow-up, especially in high-risk cases</a:t>
            </a:r>
          </a:p>
          <a:p>
            <a:pPr marL="742950" lvl="1" indent="-285750">
              <a:buFont typeface="Arial" panose="020B0604020202020204" pitchFamily="34" charset="0"/>
              <a:buChar char="•"/>
            </a:pPr>
            <a:r>
              <a:rPr lang="en-US" sz="2000"/>
              <a:t>Record progress in case management forms, identify constraints, alerts district and regional authorities</a:t>
            </a:r>
            <a:endParaRPr lang="en-US" sz="2000">
              <a:cs typeface="Calibri"/>
            </a:endParaRPr>
          </a:p>
          <a:p>
            <a:pPr marL="742950" lvl="1" indent="-285750">
              <a:buFont typeface="Arial" panose="020B0604020202020204" pitchFamily="34" charset="0"/>
              <a:buChar char="•"/>
            </a:pPr>
            <a:r>
              <a:rPr lang="en-US" sz="2000">
                <a:cs typeface="Calibri"/>
              </a:rPr>
              <a:t>Use CP toolkits for all community engagements and report via CP toolkit App</a:t>
            </a:r>
          </a:p>
          <a:p>
            <a:pPr marL="285750" indent="-285750">
              <a:buFont typeface="Arial" panose="020B0604020202020204" pitchFamily="34" charset="0"/>
              <a:buChar char="•"/>
            </a:pPr>
            <a:endParaRPr lang="en-US" sz="2000">
              <a:solidFill>
                <a:srgbClr val="000000"/>
              </a:solidFill>
            </a:endParaRPr>
          </a:p>
          <a:p>
            <a:r>
              <a:rPr lang="en-US" sz="2800" b="1">
                <a:solidFill>
                  <a:srgbClr val="FF0000"/>
                </a:solidFill>
              </a:rPr>
              <a:t>GHS and CHPS</a:t>
            </a:r>
            <a:endParaRPr lang="en-US" sz="2800" b="1">
              <a:solidFill>
                <a:srgbClr val="FF0000"/>
              </a:solidFill>
              <a:cs typeface="Calibri" panose="020F0502020204030204"/>
            </a:endParaRPr>
          </a:p>
          <a:p>
            <a:pPr marL="742950" lvl="1" indent="-285750">
              <a:buFont typeface="Arial" panose="020B0604020202020204" pitchFamily="34" charset="0"/>
              <a:buChar char="•"/>
            </a:pPr>
            <a:r>
              <a:rPr lang="en-US" sz="2000"/>
              <a:t>Conduct home visits to LEAP households, providing CHPS services including vaccination, growth monitoring and nutrition sensitization</a:t>
            </a:r>
            <a:endParaRPr lang="en-US" sz="2000">
              <a:cs typeface="Calibri"/>
            </a:endParaRPr>
          </a:p>
          <a:p>
            <a:pPr marL="742950" lvl="1" indent="-285750">
              <a:buFont typeface="Arial" panose="020B0604020202020204" pitchFamily="34" charset="0"/>
              <a:buChar char="•"/>
            </a:pPr>
            <a:r>
              <a:rPr lang="en-US" sz="2000"/>
              <a:t>Support community sensitization on LEAP paydays</a:t>
            </a:r>
            <a:endParaRPr lang="en-US" sz="2000">
              <a:cs typeface="Calibri" panose="020F0502020204030204"/>
            </a:endParaRPr>
          </a:p>
          <a:p>
            <a:pPr marL="742950" lvl="1" indent="-285750">
              <a:buFont typeface="Arial" panose="020B0604020202020204" pitchFamily="34" charset="0"/>
              <a:buChar char="•"/>
            </a:pPr>
            <a:r>
              <a:rPr lang="en-US" sz="2000"/>
              <a:t>Identify and refer people that need NHIS or Social Welfare support. Report if this support is given or not.</a:t>
            </a:r>
            <a:endParaRPr lang="en-US" sz="2000">
              <a:cs typeface="Calibri" panose="020F0502020204030204"/>
            </a:endParaRPr>
          </a:p>
          <a:p>
            <a:pPr marL="285750" indent="-285750">
              <a:buFont typeface="Arial" panose="020B0604020202020204" pitchFamily="34" charset="0"/>
              <a:buChar char="•"/>
            </a:pPr>
            <a:endParaRPr lang="en-US" sz="2000"/>
          </a:p>
          <a:p>
            <a:r>
              <a:rPr lang="en-US" sz="2800" b="1">
                <a:solidFill>
                  <a:srgbClr val="FF0000"/>
                </a:solidFill>
              </a:rPr>
              <a:t>NHIS</a:t>
            </a:r>
            <a:endParaRPr lang="en-US" sz="2800" b="1">
              <a:solidFill>
                <a:srgbClr val="FF0000"/>
              </a:solidFill>
              <a:cs typeface="Calibri"/>
            </a:endParaRPr>
          </a:p>
          <a:p>
            <a:pPr marL="742950" lvl="1" indent="-285750">
              <a:buFont typeface="Arial" panose="020B0604020202020204" pitchFamily="34" charset="0"/>
              <a:buChar char="•"/>
            </a:pPr>
            <a:r>
              <a:rPr lang="en-US" sz="2000"/>
              <a:t>Receive LEAP household lists and set targets</a:t>
            </a:r>
          </a:p>
          <a:p>
            <a:pPr marL="742950" lvl="1" indent="-285750">
              <a:buFont typeface="Arial" panose="020B0604020202020204" pitchFamily="34" charset="0"/>
              <a:buChar char="•"/>
            </a:pPr>
            <a:r>
              <a:rPr lang="en-US" sz="2000"/>
              <a:t>Work closely with DSWCD and GHS to maximize enrolment and renewal of LEAP beneficiaries and other indigents</a:t>
            </a:r>
            <a:endParaRPr lang="en-US" sz="2000">
              <a:cs typeface="Calibri" panose="020F0502020204030204"/>
            </a:endParaRPr>
          </a:p>
          <a:p>
            <a:pPr marL="285750" indent="-285750">
              <a:buFont typeface="Arial" panose="020B0604020202020204" pitchFamily="34" charset="0"/>
              <a:buChar char="•"/>
            </a:pPr>
            <a:endParaRPr lang="en-US" sz="2000">
              <a:cs typeface="Calibri" panose="020F0502020204030204"/>
            </a:endParaRPr>
          </a:p>
        </p:txBody>
      </p:sp>
    </p:spTree>
    <p:extLst>
      <p:ext uri="{BB962C8B-B14F-4D97-AF65-F5344CB8AC3E}">
        <p14:creationId xmlns:p14="http://schemas.microsoft.com/office/powerpoint/2010/main" val="2454254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
                                            <p:txEl>
                                              <p:pRg st="13" end="13"/>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05C9A-CD3C-426B-9A5C-A653ADCE7D5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87B4ADD-FF39-4F66-95A9-A6192BCCC939}"/>
              </a:ext>
            </a:extLst>
          </p:cNvPr>
          <p:cNvSpPr>
            <a:spLocks noGrp="1"/>
          </p:cNvSpPr>
          <p:nvPr>
            <p:ph idx="1"/>
          </p:nvPr>
        </p:nvSpPr>
        <p:spPr/>
        <p:txBody>
          <a:bodyPr/>
          <a:lstStyle/>
          <a:p>
            <a:endParaRPr lang="en-US"/>
          </a:p>
        </p:txBody>
      </p:sp>
      <p:pic>
        <p:nvPicPr>
          <p:cNvPr id="61442" name="Picture 2">
            <a:extLst>
              <a:ext uri="{FF2B5EF4-FFF2-40B4-BE49-F238E27FC236}">
                <a16:creationId xmlns:a16="http://schemas.microsoft.com/office/drawing/2014/main" id="{9868459C-430C-47E5-893E-CC35CEBCC1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272162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E097C-4876-40F9-BA20-9451DC50CDCB}"/>
              </a:ext>
            </a:extLst>
          </p:cNvPr>
          <p:cNvSpPr>
            <a:spLocks noGrp="1"/>
          </p:cNvSpPr>
          <p:nvPr>
            <p:ph type="title"/>
          </p:nvPr>
        </p:nvSpPr>
        <p:spPr>
          <a:xfrm>
            <a:off x="2135087" y="1716467"/>
            <a:ext cx="9022080" cy="3460115"/>
          </a:xfrm>
        </p:spPr>
        <p:txBody>
          <a:bodyPr>
            <a:noAutofit/>
          </a:bodyPr>
          <a:lstStyle/>
          <a:p>
            <a:r>
              <a:rPr lang="en-US" sz="8800">
                <a:latin typeface="Gabriola" panose="04040605051002020D02" pitchFamily="82" charset="0"/>
              </a:rPr>
              <a:t>If you want to go fast, </a:t>
            </a:r>
            <a:br>
              <a:rPr lang="en-US" sz="8800">
                <a:latin typeface="Gabriola" panose="04040605051002020D02" pitchFamily="82" charset="0"/>
              </a:rPr>
            </a:br>
            <a:r>
              <a:rPr lang="en-US" sz="8800">
                <a:latin typeface="Gabriola" panose="04040605051002020D02" pitchFamily="82" charset="0"/>
              </a:rPr>
              <a:t>    go alone…</a:t>
            </a:r>
            <a:br>
              <a:rPr lang="en-US" sz="8800">
                <a:latin typeface="Gabriola" panose="04040605051002020D02" pitchFamily="82" charset="0"/>
              </a:rPr>
            </a:br>
            <a:r>
              <a:rPr lang="en-US" sz="8800">
                <a:latin typeface="Gabriola" panose="04040605051002020D02" pitchFamily="82" charset="0"/>
              </a:rPr>
              <a:t>If you want to go far, </a:t>
            </a:r>
            <a:br>
              <a:rPr lang="en-US" sz="8800">
                <a:latin typeface="Gabriola" panose="04040605051002020D02" pitchFamily="82" charset="0"/>
              </a:rPr>
            </a:br>
            <a:r>
              <a:rPr lang="en-US" sz="8800">
                <a:latin typeface="Gabriola" panose="04040605051002020D02" pitchFamily="82" charset="0"/>
              </a:rPr>
              <a:t>        go together!</a:t>
            </a:r>
          </a:p>
        </p:txBody>
      </p:sp>
    </p:spTree>
    <p:extLst>
      <p:ext uri="{BB962C8B-B14F-4D97-AF65-F5344CB8AC3E}">
        <p14:creationId xmlns:p14="http://schemas.microsoft.com/office/powerpoint/2010/main" val="11174836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a283e0b-db31-4043-a2ef-b80661bf084a">
      <Value>3</Value>
    </TaxCatchAll>
    <ga975397408f43e4b84ec8e5a598e523 xmlns="ca283e0b-db31-4043-a2ef-b80661bf084a">
      <Terms xmlns="http://schemas.microsoft.com/office/infopath/2007/PartnerControls">
        <TermInfo xmlns="http://schemas.microsoft.com/office/infopath/2007/PartnerControls">
          <TermName xmlns="http://schemas.microsoft.com/office/infopath/2007/PartnerControls">Ghana-1620</TermName>
          <TermId xmlns="http://schemas.microsoft.com/office/infopath/2007/PartnerControls">6e5fb304-ef0e-4beb-b050-e751e582afd2</TermId>
        </TermInfo>
      </Terms>
    </ga975397408f43e4b84ec8e5a598e523>
    <k8c968e8c72a4eda96b7e8fdbe192be2 xmlns="ca283e0b-db31-4043-a2ef-b80661bf084a">
      <Terms xmlns="http://schemas.microsoft.com/office/infopath/2007/PartnerControls"/>
    </k8c968e8c72a4eda96b7e8fdbe192be2>
    <j169e817e0ee4eb8974e6fc4a2762909 xmlns="ca283e0b-db31-4043-a2ef-b80661bf084a">
      <Terms xmlns="http://schemas.microsoft.com/office/infopath/2007/PartnerControls"/>
    </j169e817e0ee4eb8974e6fc4a2762909>
    <DateTransmittedEmail xmlns="ca283e0b-db31-4043-a2ef-b80661bf084a" xsi:nil="true"/>
    <ContentStatus xmlns="ca283e0b-db31-4043-a2ef-b80661bf084a" xsi:nil="true"/>
    <SenderEmail xmlns="ca283e0b-db31-4043-a2ef-b80661bf084a" xsi:nil="true"/>
    <IconOverlay xmlns="http://schemas.microsoft.com/sharepoint/v4" xsi:nil="true"/>
    <ContentLanguage xmlns="ca283e0b-db31-4043-a2ef-b80661bf084a">English</ContentLanguage>
    <j048a4f9aaad4a8990a1d5e5f53cb451 xmlns="ca283e0b-db31-4043-a2ef-b80661bf084a">
      <Terms xmlns="http://schemas.microsoft.com/office/infopath/2007/PartnerControls"/>
    </j048a4f9aaad4a8990a1d5e5f53cb451>
    <h6a71f3e574e4344bc34f3fc9dd20054 xmlns="ca283e0b-db31-4043-a2ef-b80661bf084a">
      <Terms xmlns="http://schemas.microsoft.com/office/infopath/2007/PartnerControls"/>
    </h6a71f3e574e4344bc34f3fc9dd20054>
    <TaxKeywordTaxHTField xmlns="bf32aa48-03c2-4ec6-bbfb-665420fd281b">
      <Terms xmlns="http://schemas.microsoft.com/office/infopath/2007/PartnerControls"/>
    </TaxKeywordTaxHTField>
    <CategoryDescription xmlns="http://schemas.microsoft.com/sharepoint.v3" xsi:nil="true"/>
    <RecipientsEmail xmlns="ca283e0b-db31-4043-a2ef-b80661bf084a" xsi:nil="true"/>
    <mda26ace941f4791a7314a339fee829c xmlns="ca283e0b-db31-4043-a2ef-b80661bf084a">
      <Terms xmlns="http://schemas.microsoft.com/office/infopath/2007/PartnerControls"/>
    </mda26ace941f4791a7314a339fee829c>
    <SemaphoreItemMetadata xmlns="bf32aa48-03c2-4ec6-bbfb-665420fd281b" xsi:nil="true"/>
    <WrittenBy xmlns="ca283e0b-db31-4043-a2ef-b80661bf084a">
      <UserInfo>
        <DisplayName/>
        <AccountId xsi:nil="true"/>
        <AccountType/>
      </UserInfo>
    </WrittenBy>
    <SharedWithUsers xmlns="bf32aa48-03c2-4ec6-bbfb-665420fd281b">
      <UserInfo>
        <DisplayName/>
        <AccountId xsi:nil="true"/>
        <AccountType/>
      </UserInfo>
    </SharedWithUsers>
    <MediaLengthInSeconds xmlns="180aad68-ae04-44d6-93e5-794d03c29b64" xsi:nil="true"/>
    <_dlc_DocId xmlns="bf32aa48-03c2-4ec6-bbfb-665420fd281b">DJXZT2R2K3AZ-797999622-194697</_dlc_DocId>
    <_dlc_DocIdUrl xmlns="bf32aa48-03c2-4ec6-bbfb-665420fd281b">
      <Url>https://unicef.sharepoint.com/teams/GHA-ChildProtection/_layouts/15/DocIdRedir.aspx?ID=DJXZT2R2K3AZ-797999622-194697</Url>
      <Description>DJXZT2R2K3AZ-797999622-194697</Description>
    </_dlc_DocIdUrl>
  </documentManagement>
</p:properties>
</file>

<file path=customXml/item3.xml><?xml version="1.0" encoding="utf-8"?>
<?mso-contentType ?>
<customXsn xmlns="http://schemas.microsoft.com/office/2006/metadata/customXsn">
  <xsnLocation/>
  <cached>True</cached>
  <openByDefault>True</openByDefault>
  <xsnScope/>
</customXsn>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5.xml><?xml version="1.0" encoding="utf-8"?>
<ct:contentTypeSchema xmlns:ct="http://schemas.microsoft.com/office/2006/metadata/contentType" xmlns:ma="http://schemas.microsoft.com/office/2006/metadata/properties/metaAttributes" ct:_="" ma:_="" ma:contentTypeName="UNICEF Document" ma:contentTypeID="0x0101009BA85F8052A6DA4FA3E31FF9F74C697000FBC9C413FFE1164989E3DA1A8822B9AF" ma:contentTypeVersion="25" ma:contentTypeDescription="" ma:contentTypeScope="" ma:versionID="f6f147a7d2e3e35c853f242fb2dfb496">
  <xsd:schema xmlns:xsd="http://www.w3.org/2001/XMLSchema" xmlns:xs="http://www.w3.org/2001/XMLSchema" xmlns:p="http://schemas.microsoft.com/office/2006/metadata/properties" xmlns:ns1="http://schemas.microsoft.com/sharepoint/v3" xmlns:ns2="ca283e0b-db31-4043-a2ef-b80661bf084a" xmlns:ns3="http://schemas.microsoft.com/sharepoint.v3" xmlns:ns4="180aad68-ae04-44d6-93e5-794d03c29b64" xmlns:ns5="bf32aa48-03c2-4ec6-bbfb-665420fd281b" xmlns:ns6="http://schemas.microsoft.com/sharepoint/v4" targetNamespace="http://schemas.microsoft.com/office/2006/metadata/properties" ma:root="true" ma:fieldsID="d0bc2779ad1b8ca3b5a5d5eec9843838" ns1:_="" ns2:_="" ns3:_="" ns4:_="" ns5:_="" ns6:_="">
    <xsd:import namespace="http://schemas.microsoft.com/sharepoint/v3"/>
    <xsd:import namespace="ca283e0b-db31-4043-a2ef-b80661bf084a"/>
    <xsd:import namespace="http://schemas.microsoft.com/sharepoint.v3"/>
    <xsd:import namespace="180aad68-ae04-44d6-93e5-794d03c29b64"/>
    <xsd:import namespace="bf32aa48-03c2-4ec6-bbfb-665420fd281b"/>
    <xsd:import namespace="http://schemas.microsoft.com/sharepoint/v4"/>
    <xsd:element name="properties">
      <xsd:complexType>
        <xsd:sequence>
          <xsd:element name="documentManagement">
            <xsd:complexType>
              <xsd:all>
                <xsd:element ref="ns2:WrittenBy" minOccurs="0"/>
                <xsd:element ref="ns2:ContentLanguage" minOccurs="0"/>
                <xsd:element ref="ns3:CategoryDescription" minOccurs="0"/>
                <xsd:element ref="ns2:RecipientsEmail" minOccurs="0"/>
                <xsd:element ref="ns2:SenderEmail" minOccurs="0"/>
                <xsd:element ref="ns2:DateTransmittedEmail" minOccurs="0"/>
                <xsd:element ref="ns2:k8c968e8c72a4eda96b7e8fdbe192be2" minOccurs="0"/>
                <xsd:element ref="ns2:ga975397408f43e4b84ec8e5a598e523" minOccurs="0"/>
                <xsd:element ref="ns2:mda26ace941f4791a7314a339fee829c" minOccurs="0"/>
                <xsd:element ref="ns2:TaxCatchAllLabel" minOccurs="0"/>
                <xsd:element ref="ns2:TaxCatchAll" minOccurs="0"/>
                <xsd:element ref="ns2:h6a71f3e574e4344bc34f3fc9dd20054" minOccurs="0"/>
                <xsd:element ref="ns2:ContentStatus" minOccurs="0"/>
                <xsd:element ref="ns2:j169e817e0ee4eb8974e6fc4a2762909" minOccurs="0"/>
                <xsd:element ref="ns2:j048a4f9aaad4a8990a1d5e5f53cb451" minOccurs="0"/>
                <xsd:element ref="ns1:_vti_ItemHoldRecordStatus"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ServiceLocation" minOccurs="0"/>
                <xsd:element ref="ns5:SharedWithUsers" minOccurs="0"/>
                <xsd:element ref="ns5:SharedWithDetails" minOccurs="0"/>
                <xsd:element ref="ns5:TaxKeywordTaxHTField" minOccurs="0"/>
                <xsd:element ref="ns6:IconOverlay" minOccurs="0"/>
                <xsd:element ref="ns1:_vti_ItemDeclaredRecord" minOccurs="0"/>
                <xsd:element ref="ns5:_dlc_DocId" minOccurs="0"/>
                <xsd:element ref="ns5:_dlc_DocIdUrl" minOccurs="0"/>
                <xsd:element ref="ns5:_dlc_DocIdPersistId" minOccurs="0"/>
                <xsd:element ref="ns5:SemaphoreItemMetadata"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vti_ItemHoldRecordStatus" ma:index="30" nillable="true" ma:displayName="Hold and Record Status" ma:decimals="0" ma:description="" ma:hidden="true" ma:indexed="true" ma:internalName="_vti_ItemHoldRecordStatus" ma:readOnly="true">
      <xsd:simpleType>
        <xsd:restriction base="dms:Unknown"/>
      </xsd:simpleType>
    </xsd:element>
    <xsd:element name="_vti_ItemDeclaredRecord" ma:index="46" nillable="true" ma:displayName="Declared Record" ma:hidden="true" ma:internalName="_vti_ItemDeclaredRecord"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ca283e0b-db31-4043-a2ef-b80661bf084a" elementFormDefault="qualified">
    <xsd:import namespace="http://schemas.microsoft.com/office/2006/documentManagement/types"/>
    <xsd:import namespace="http://schemas.microsoft.com/office/infopath/2007/PartnerControls"/>
    <xsd:element name="WrittenBy" ma:index="3" nillable="true" ma:displayName="Written By" ma:description="‘Written By’ is auto-completed with the name of the uploader, but can be edited if you are uploading on behalf of someone else." ma:list="UserInfo" ma:SharePointGroup="0" ma:internalName="WrittenBy" ma:readOnly="fals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ContentLanguage" ma:index="4" nillable="true" ma:displayName="Content Language *" ma:default="English" ma:format="RadioButtons" ma:indexed="true" ma:internalName="ContentLanguage" ma:readOnly="false">
      <xsd:simpleType>
        <xsd:restriction base="dms:Choice">
          <xsd:enumeration value="English"/>
          <xsd:enumeration value="French"/>
          <xsd:enumeration value="Spanish"/>
          <xsd:enumeration value="Russian"/>
          <xsd:enumeration value="Chinese"/>
          <xsd:enumeration value="Arabic"/>
          <xsd:enumeration value="other"/>
        </xsd:restriction>
      </xsd:simpleType>
    </xsd:element>
    <xsd:element name="RecipientsEmail" ma:index="9" nillable="true" ma:displayName="Recipients (email)" ma:hidden="true" ma:internalName="RecipientsEmail" ma:readOnly="false">
      <xsd:simpleType>
        <xsd:restriction base="dms:Text">
          <xsd:maxLength value="255"/>
        </xsd:restriction>
      </xsd:simpleType>
    </xsd:element>
    <xsd:element name="SenderEmail" ma:index="10" nillable="true" ma:displayName="Sender (email)" ma:hidden="true" ma:internalName="SenderEmail" ma:readOnly="false">
      <xsd:simpleType>
        <xsd:restriction base="dms:Text">
          <xsd:maxLength value="255"/>
        </xsd:restriction>
      </xsd:simpleType>
    </xsd:element>
    <xsd:element name="DateTransmittedEmail" ma:index="11" nillable="true" ma:displayName="Date transmitted (email)" ma:format="DateTime" ma:hidden="true" ma:internalName="DateTransmittedEmail" ma:readOnly="false">
      <xsd:simpleType>
        <xsd:restriction base="dms:DateTime"/>
      </xsd:simpleType>
    </xsd:element>
    <xsd:element name="k8c968e8c72a4eda96b7e8fdbe192be2" ma:index="12" nillable="true" ma:taxonomy="true" ma:internalName="k8c968e8c72a4eda96b7e8fdbe192be2" ma:taxonomyFieldName="GeographicScope" ma:displayName="Geographic Scope" ma:default="" ma:fieldId="{48c968e8-c72a-4eda-96b7-e8fdbe192be2}" ma:taxonomyMulti="true" ma:sspId="73f51738-d318-4883-9d64-4f0bd0ccc55e" ma:termSetId="0a00fedf-defc-4fe3-a3bf-9929b29a638e" ma:anchorId="00000000-0000-0000-0000-000000000000" ma:open="false" ma:isKeyword="false">
      <xsd:complexType>
        <xsd:sequence>
          <xsd:element ref="pc:Terms" minOccurs="0" maxOccurs="1"/>
        </xsd:sequence>
      </xsd:complexType>
    </xsd:element>
    <xsd:element name="ga975397408f43e4b84ec8e5a598e523" ma:index="16" nillable="true" ma:taxonomy="true" ma:internalName="ga975397408f43e4b84ec8e5a598e523" ma:taxonomyFieldName="OfficeDivision" ma:displayName="Office/Division *" ma:readOnly="false" ma:default="1033;#Ghana-1620|6e5fb304-ef0e-4beb-b050-e751e582afd2" ma:fieldId="{0a975397-408f-43e4-b84e-c8e5a598e523}" ma:sspId="73f51738-d318-4883-9d64-4f0bd0ccc55e" ma:termSetId="1761a25e-44f4-4213-964a-f96c515e12cb" ma:anchorId="00000000-0000-0000-0000-000000000000" ma:open="false" ma:isKeyword="false">
      <xsd:complexType>
        <xsd:sequence>
          <xsd:element ref="pc:Terms" minOccurs="0" maxOccurs="1"/>
        </xsd:sequence>
      </xsd:complexType>
    </xsd:element>
    <xsd:element name="mda26ace941f4791a7314a339fee829c" ma:index="17" nillable="true" ma:taxonomy="true" ma:internalName="mda26ace941f4791a7314a339fee829c" ma:taxonomyFieldName="DocumentType" ma:displayName="Document Type *" ma:indexed="true" ma:readOnly="false" ma:default="" ma:fieldId="{6da26ace-941f-4791-a731-4a339fee829c}" ma:sspId="73f51738-d318-4883-9d64-4f0bd0ccc55e" ma:termSetId="f93b6877-8902-4378-8587-5ec85f36ead9" ma:anchorId="00000000-0000-0000-0000-000000000000" ma:open="false" ma:isKeyword="false">
      <xsd:complexType>
        <xsd:sequence>
          <xsd:element ref="pc:Terms" minOccurs="0" maxOccurs="1"/>
        </xsd:sequence>
      </xsd:complexType>
    </xsd:element>
    <xsd:element name="TaxCatchAllLabel" ma:index="18" nillable="true" ma:displayName="Taxonomy Catch All Column1" ma:hidden="true" ma:list="{2779be32-9b93-4e98-a95f-8bc17fe6d78c}" ma:internalName="TaxCatchAllLabel" ma:readOnly="true" ma:showField="CatchAllDataLabel" ma:web="bf32aa48-03c2-4ec6-bbfb-665420fd281b">
      <xsd:complexType>
        <xsd:complexContent>
          <xsd:extension base="dms:MultiChoiceLookup">
            <xsd:sequence>
              <xsd:element name="Value" type="dms:Lookup" maxOccurs="unbounded" minOccurs="0" nillable="true"/>
            </xsd:sequence>
          </xsd:extension>
        </xsd:complexContent>
      </xsd:complexType>
    </xsd:element>
    <xsd:element name="TaxCatchAll" ma:index="22" nillable="true" ma:displayName="Taxonomy Catch All Column" ma:hidden="true" ma:list="{2779be32-9b93-4e98-a95f-8bc17fe6d78c}" ma:internalName="TaxCatchAll" ma:showField="CatchAllData" ma:web="bf32aa48-03c2-4ec6-bbfb-665420fd281b">
      <xsd:complexType>
        <xsd:complexContent>
          <xsd:extension base="dms:MultiChoiceLookup">
            <xsd:sequence>
              <xsd:element name="Value" type="dms:Lookup" maxOccurs="unbounded" minOccurs="0" nillable="true"/>
            </xsd:sequence>
          </xsd:extension>
        </xsd:complexContent>
      </xsd:complexType>
    </xsd:element>
    <xsd:element name="h6a71f3e574e4344bc34f3fc9dd20054" ma:index="23" nillable="true" ma:taxonomy="true" ma:internalName="h6a71f3e574e4344bc34f3fc9dd20054" ma:taxonomyFieldName="Topic" ma:displayName="Topic *" ma:readOnly="false" ma:default="" ma:fieldId="{16a71f3e-574e-4344-bc34-f3fc9dd20054}" ma:taxonomyMulti="true" ma:sspId="73f51738-d318-4883-9d64-4f0bd0ccc55e" ma:termSetId="9561e0e6-71cf-4f3c-87c3-08a6b5d907e8" ma:anchorId="00000000-0000-0000-0000-000000000000" ma:open="false" ma:isKeyword="false">
      <xsd:complexType>
        <xsd:sequence>
          <xsd:element ref="pc:Terms" minOccurs="0" maxOccurs="1"/>
        </xsd:sequence>
      </xsd:complexType>
    </xsd:element>
    <xsd:element name="ContentStatus" ma:index="25" nillable="true" ma:displayName="Content Status" ma:description="Optional column to indicate document status: no status, draft, final or expired.​" ma:format="RadioButtons" ma:internalName="ContentStatus">
      <xsd:simpleType>
        <xsd:restriction base="dms:Choice">
          <xsd:enumeration value="­"/>
          <xsd:enumeration value="Draft"/>
          <xsd:enumeration value="Final"/>
          <xsd:enumeration value="Expired"/>
        </xsd:restriction>
      </xsd:simpleType>
    </xsd:element>
    <xsd:element name="j169e817e0ee4eb8974e6fc4a2762909" ma:index="26" nillable="true" ma:taxonomy="true" ma:internalName="j169e817e0ee4eb8974e6fc4a2762909" ma:taxonomyFieldName="CriticalForLongTermRetention" ma:displayName="Critical for long-term retention?" ma:default="" ma:fieldId="{3169e817-e0ee-4eb8-974e-6fc4a2762909}" ma:sspId="73f51738-d318-4883-9d64-4f0bd0ccc55e" ma:termSetId="59f85175-3dbf-4592-9c1d-453af9da4e8b" ma:anchorId="00000000-0000-0000-0000-000000000000" ma:open="false" ma:isKeyword="false">
      <xsd:complexType>
        <xsd:sequence>
          <xsd:element ref="pc:Terms" minOccurs="0" maxOccurs="1"/>
        </xsd:sequence>
      </xsd:complexType>
    </xsd:element>
    <xsd:element name="j048a4f9aaad4a8990a1d5e5f53cb451" ma:index="28" nillable="true" ma:taxonomy="true" ma:internalName="j048a4f9aaad4a8990a1d5e5f53cb451" ma:taxonomyFieldName="SystemDTAC" ma:displayName="System-DT-AC" ma:default="" ma:fieldId="{3048a4f9-aaad-4a89-90a1-d5e5f53cb451}" ma:sspId="73f51738-d318-4883-9d64-4f0bd0ccc55e" ma:termSetId="1e3381f3-a35f-499a-9a3c-017e5423e02a"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ategoryDescription" ma:index="6" nillable="true" ma:displayName="Description" ma:internalName="CategoryDescription">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0aad68-ae04-44d6-93e5-794d03c29b64" elementFormDefault="qualified">
    <xsd:import namespace="http://schemas.microsoft.com/office/2006/documentManagement/types"/>
    <xsd:import namespace="http://schemas.microsoft.com/office/infopath/2007/PartnerControls"/>
    <xsd:element name="MediaServiceMetadata" ma:index="31" nillable="true" ma:displayName="MediaServiceMetadata" ma:hidden="true" ma:internalName="MediaServiceMetadata" ma:readOnly="true">
      <xsd:simpleType>
        <xsd:restriction base="dms:Note"/>
      </xsd:simpleType>
    </xsd:element>
    <xsd:element name="MediaServiceFastMetadata" ma:index="32" nillable="true" ma:displayName="MediaServiceFastMetadata" ma:hidden="true" ma:internalName="MediaServiceFastMetadata" ma:readOnly="true">
      <xsd:simpleType>
        <xsd:restriction base="dms:Note"/>
      </xsd:simpleType>
    </xsd:element>
    <xsd:element name="MediaServiceAutoKeyPoints" ma:index="33" nillable="true" ma:displayName="MediaServiceAutoKeyPoints" ma:hidden="true" ma:internalName="MediaServiceAutoKeyPoints" ma:readOnly="true">
      <xsd:simpleType>
        <xsd:restriction base="dms:Note"/>
      </xsd:simpleType>
    </xsd:element>
    <xsd:element name="MediaServiceKeyPoints" ma:index="34" nillable="true" ma:displayName="KeyPoints" ma:internalName="MediaServiceKeyPoints" ma:readOnly="true">
      <xsd:simpleType>
        <xsd:restriction base="dms:Note">
          <xsd:maxLength value="255"/>
        </xsd:restriction>
      </xsd:simpleType>
    </xsd:element>
    <xsd:element name="MediaServiceAutoTags" ma:index="35" nillable="true" ma:displayName="Tags" ma:internalName="MediaServiceAutoTags" ma:readOnly="true">
      <xsd:simpleType>
        <xsd:restriction base="dms:Text"/>
      </xsd:simpleType>
    </xsd:element>
    <xsd:element name="MediaServiceOCR" ma:index="36" nillable="true" ma:displayName="Extracted Text" ma:internalName="MediaServiceOCR" ma:readOnly="true">
      <xsd:simpleType>
        <xsd:restriction base="dms:Note">
          <xsd:maxLength value="255"/>
        </xsd:restriction>
      </xsd:simpleType>
    </xsd:element>
    <xsd:element name="MediaServiceGenerationTime" ma:index="37" nillable="true" ma:displayName="MediaServiceGenerationTime" ma:hidden="true" ma:internalName="MediaServiceGenerationTime" ma:readOnly="true">
      <xsd:simpleType>
        <xsd:restriction base="dms:Text"/>
      </xsd:simpleType>
    </xsd:element>
    <xsd:element name="MediaServiceEventHashCode" ma:index="38" nillable="true" ma:displayName="MediaServiceEventHashCode" ma:hidden="true" ma:internalName="MediaServiceEventHashCode" ma:readOnly="true">
      <xsd:simpleType>
        <xsd:restriction base="dms:Text"/>
      </xsd:simpleType>
    </xsd:element>
    <xsd:element name="MediaServiceDateTaken" ma:index="39" nillable="true" ma:displayName="MediaServiceDateTaken" ma:hidden="true" ma:internalName="MediaServiceDateTaken" ma:readOnly="true">
      <xsd:simpleType>
        <xsd:restriction base="dms:Text"/>
      </xsd:simpleType>
    </xsd:element>
    <xsd:element name="MediaServiceLocation" ma:index="40" nillable="true" ma:displayName="Location" ma:internalName="MediaServiceLocation" ma:readOnly="true">
      <xsd:simpleType>
        <xsd:restriction base="dms:Text"/>
      </xsd:simpleType>
    </xsd:element>
    <xsd:element name="MediaLengthInSeconds" ma:index="5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f32aa48-03c2-4ec6-bbfb-665420fd281b" elementFormDefault="qualified">
    <xsd:import namespace="http://schemas.microsoft.com/office/2006/documentManagement/types"/>
    <xsd:import namespace="http://schemas.microsoft.com/office/infopath/2007/PartnerControls"/>
    <xsd:element name="SharedWithUsers" ma:index="4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42" nillable="true" ma:displayName="Shared With Details" ma:internalName="SharedWithDetails" ma:readOnly="true">
      <xsd:simpleType>
        <xsd:restriction base="dms:Note">
          <xsd:maxLength value="255"/>
        </xsd:restriction>
      </xsd:simpleType>
    </xsd:element>
    <xsd:element name="TaxKeywordTaxHTField" ma:index="43" nillable="true" ma:taxonomy="true" ma:internalName="TaxKeywordTaxHTField" ma:taxonomyFieldName="TaxKeyword" ma:displayName="Enterprise Keywords" ma:fieldId="{23f27201-bee3-471e-b2e7-b64fd8b7ca38}" ma:taxonomyMulti="true" ma:sspId="73f51738-d318-4883-9d64-4f0bd0ccc55e" ma:termSetId="00000000-0000-0000-0000-000000000000" ma:anchorId="00000000-0000-0000-0000-000000000000" ma:open="true" ma:isKeyword="true">
      <xsd:complexType>
        <xsd:sequence>
          <xsd:element ref="pc:Terms" minOccurs="0" maxOccurs="1"/>
        </xsd:sequence>
      </xsd:complexType>
    </xsd:element>
    <xsd:element name="_dlc_DocId" ma:index="47" nillable="true" ma:displayName="Document ID Value" ma:description="The value of the document ID assigned to this item." ma:internalName="_dlc_DocId" ma:readOnly="true">
      <xsd:simpleType>
        <xsd:restriction base="dms:Text"/>
      </xsd:simpleType>
    </xsd:element>
    <xsd:element name="_dlc_DocIdUrl" ma:index="4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49" nillable="true" ma:displayName="Persist ID" ma:description="Keep ID on add." ma:hidden="true" ma:internalName="_dlc_DocIdPersistId" ma:readOnly="true">
      <xsd:simpleType>
        <xsd:restriction base="dms:Boolean"/>
      </xsd:simpleType>
    </xsd:element>
    <xsd:element name="SemaphoreItemMetadata" ma:index="50" nillable="true" ma:displayName="Semaphore Status" ma:hidden="true" ma:internalName="SemaphoreItemMetadata">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45"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6.xml><?xml version="1.0" encoding="utf-8"?>
<?mso-contentType ?>
<SharedContentType xmlns="Microsoft.SharePoint.Taxonomy.ContentTypeSync" SourceId="73f51738-d318-4883-9d64-4f0bd0ccc55e" ContentTypeId="0x0101009BA85F8052A6DA4FA3E31FF9F74C6970" PreviousValue="false"/>
</file>

<file path=customXml/itemProps1.xml><?xml version="1.0" encoding="utf-8"?>
<ds:datastoreItem xmlns:ds="http://schemas.openxmlformats.org/officeDocument/2006/customXml" ds:itemID="{3B6255F8-BF85-45BB-A4A1-AFFECB39943E}">
  <ds:schemaRefs>
    <ds:schemaRef ds:uri="http://schemas.microsoft.com/sharepoint/v3/contenttype/forms"/>
  </ds:schemaRefs>
</ds:datastoreItem>
</file>

<file path=customXml/itemProps2.xml><?xml version="1.0" encoding="utf-8"?>
<ds:datastoreItem xmlns:ds="http://schemas.openxmlformats.org/officeDocument/2006/customXml" ds:itemID="{D3357A40-EDED-4929-AE00-57789F0E4940}">
  <ds:schemaRefs>
    <ds:schemaRef ds:uri="180aad68-ae04-44d6-93e5-794d03c29b64"/>
    <ds:schemaRef ds:uri="bf32aa48-03c2-4ec6-bbfb-665420fd281b"/>
    <ds:schemaRef ds:uri="c0393c4f-706a-4ef5-bded-db893f82d918"/>
    <ds:schemaRef ds:uri="ca283e0b-db31-4043-a2ef-b80661bf084a"/>
    <ds:schemaRef ds:uri="f3a166d9-c261-492c-9a98-83bb540ecc1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microsoft.com/sharepoint/v4"/>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642974F-0A9F-4B31-B523-213B6BC46472}">
  <ds:schemaRefs>
    <ds:schemaRef ds:uri="http://schemas.microsoft.com/office/2006/metadata/customXsn"/>
  </ds:schemaRefs>
</ds:datastoreItem>
</file>

<file path=customXml/itemProps4.xml><?xml version="1.0" encoding="utf-8"?>
<ds:datastoreItem xmlns:ds="http://schemas.openxmlformats.org/officeDocument/2006/customXml" ds:itemID="{58EB6D5C-BD1B-4F55-917C-929D2B763A2F}">
  <ds:schemaRefs>
    <ds:schemaRef ds:uri="http://schemas.microsoft.com/sharepoint/events"/>
  </ds:schemaRefs>
</ds:datastoreItem>
</file>

<file path=customXml/itemProps5.xml><?xml version="1.0" encoding="utf-8"?>
<ds:datastoreItem xmlns:ds="http://schemas.openxmlformats.org/officeDocument/2006/customXml" ds:itemID="{595B75D7-A789-46DF-973E-805122D9E9B2}">
  <ds:schemaRefs>
    <ds:schemaRef ds:uri="180aad68-ae04-44d6-93e5-794d03c29b64"/>
    <ds:schemaRef ds:uri="bf32aa48-03c2-4ec6-bbfb-665420fd281b"/>
    <ds:schemaRef ds:uri="ca283e0b-db31-4043-a2ef-b80661bf084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microsoft.com/sharepoint/v3"/>
    <ds:schemaRef ds:uri="http://schemas.microsoft.com/sharepoint/v4"/>
    <ds:schemaRef ds:uri="http://schemas.openxmlformats.org/package/2006/metadata/core-properties"/>
    <ds:schemaRef ds:uri="http://www.w3.org/2001/XMLSchema"/>
  </ds:schemaRefs>
</ds:datastoreItem>
</file>

<file path=customXml/itemProps6.xml><?xml version="1.0" encoding="utf-8"?>
<ds:datastoreItem xmlns:ds="http://schemas.openxmlformats.org/officeDocument/2006/customXml" ds:itemID="{415D8588-7CA8-49D5-A4C1-3EB2CD8CFDD1}">
  <ds:schemaRefs>
    <ds:schemaRef ds:uri="Microsoft.SharePoint.Taxonomy.ContentTypeSync"/>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56</Slides>
  <Notes>14</Notes>
  <HiddenSlides>0</HiddenSlides>
  <ScaleCrop>false</ScaleCrop>
  <HeadingPairs>
    <vt:vector size="4" baseType="variant">
      <vt:variant>
        <vt:lpstr>Theme</vt:lpstr>
      </vt:variant>
      <vt:variant>
        <vt:i4>1</vt:i4>
      </vt:variant>
      <vt:variant>
        <vt:lpstr>Slide Titles</vt:lpstr>
      </vt:variant>
      <vt:variant>
        <vt:i4>56</vt:i4>
      </vt:variant>
    </vt:vector>
  </HeadingPairs>
  <TitlesOfParts>
    <vt:vector size="57" baseType="lpstr">
      <vt:lpstr>Office Theme</vt:lpstr>
      <vt:lpstr>PowerPoint Presentation</vt:lpstr>
      <vt:lpstr>OVERVIEW</vt:lpstr>
      <vt:lpstr>Livelihood Empowerment Against Poverty (LEAP)</vt:lpstr>
      <vt:lpstr>Target Group for ISS</vt:lpstr>
      <vt:lpstr>PowerPoint Presentation</vt:lpstr>
      <vt:lpstr>PowerPoint Presentation</vt:lpstr>
      <vt:lpstr>PowerPoint Presentation</vt:lpstr>
      <vt:lpstr>LEAP in a nutshell</vt:lpstr>
      <vt:lpstr>Key LEAP actors at MMDA level and priorities under ISS</vt:lpstr>
      <vt:lpstr>DSWCD Activities under ISS-LEAP linkages</vt:lpstr>
      <vt:lpstr>PowerPoint Presentation</vt:lpstr>
      <vt:lpstr>National Health Insurance Scheme (NHIS)</vt:lpstr>
      <vt:lpstr> </vt:lpstr>
      <vt:lpstr>PowerPoint Presentation</vt:lpstr>
      <vt:lpstr>ACTIVE MEMBERSHIP BY CATEGORIES AS AT DECEMBER 2021</vt:lpstr>
      <vt:lpstr>POOR AND VULNERABLE REGISTRATION</vt:lpstr>
      <vt:lpstr>PowerPoint Presentation</vt:lpstr>
      <vt:lpstr>PowerPoint Presentation</vt:lpstr>
      <vt:lpstr>PowerPoint Presentation</vt:lpstr>
      <vt:lpstr>PowerPoint Presentation</vt:lpstr>
      <vt:lpstr>PowerPoint Presentation</vt:lpstr>
      <vt:lpstr>NHIS – Some indicators to measure change during ISS Initiative</vt:lpstr>
      <vt:lpstr>Ghana Health Service / CHPS   Linkage with LEAP-NHIS</vt:lpstr>
      <vt:lpstr> …Using CHPS as pathway to strengthen systems &amp; linkages for vulnerable groups</vt:lpstr>
      <vt:lpstr>Goals of Community-based Health Planning &amp; Services (CHPS)</vt:lpstr>
      <vt:lpstr>CHPS Basic Package of Services</vt:lpstr>
      <vt:lpstr>PowerPoint Presentation</vt:lpstr>
      <vt:lpstr>GHS-CHPS activities under ISS</vt:lpstr>
      <vt:lpstr>PowerPoint Presentation</vt:lpstr>
      <vt:lpstr>GHS/CHPS  Some Indicators to measure change during ISS Initiative </vt:lpstr>
      <vt:lpstr>Department of Social Welfare &amp; Community Development</vt:lpstr>
      <vt:lpstr>DSWCD PRESENTATION OUTLINE</vt:lpstr>
      <vt:lpstr>PowerPoint Presentation</vt:lpstr>
      <vt:lpstr>PowerPoint Presentation</vt:lpstr>
      <vt:lpstr>PowerPoint Presentation</vt:lpstr>
      <vt:lpstr>WHAT DO WE INTEND TO ACHIEVE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Social Welfare Information Management System (SWIMS)</vt:lpstr>
      <vt:lpstr>PowerPoint Presentation</vt:lpstr>
      <vt:lpstr>PowerPoint Presentation</vt:lpstr>
      <vt:lpstr>PowerPoint Presentation</vt:lpstr>
      <vt:lpstr>PowerPoint Presentation</vt:lpstr>
      <vt:lpstr>PowerPoint Presentation</vt:lpstr>
      <vt:lpstr>PowerPoint Presentation</vt:lpstr>
      <vt:lpstr>Main DSWCD Activities under ISS</vt:lpstr>
      <vt:lpstr>Resources, monitoring and reporting</vt:lpstr>
      <vt:lpstr>KEY TAKE-AWAYS PER SECTOR</vt:lpstr>
      <vt:lpstr>PowerPoint Presentation</vt:lpstr>
      <vt:lpstr>If you want to go fast,      go alone… If you want to go far,          go together!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Vincent Van Halsema</dc:creator>
  <cp:revision>48</cp:revision>
  <dcterms:created xsi:type="dcterms:W3CDTF">2020-03-11T08:03:38Z</dcterms:created>
  <dcterms:modified xsi:type="dcterms:W3CDTF">2022-05-26T16:36:43Z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0x0101009BA85F8052A6DA4FA3E31FF9F74C697000FBC9C413FFE1164989E3DA1A8822B9AF</vt:lpwstr>
  </property>
  <property fmtid="{D5CDD505-2E9C-101B-9397-08002B2CF9AE}" pid="3" name="Order">
    <vt:r8>8000</vt:r8>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SystemDTAC">
    <vt:lpwstr/>
  </property>
  <property fmtid="{D5CDD505-2E9C-101B-9397-08002B2CF9AE}" pid="8" name="TaxKeyword">
    <vt:lpwstr/>
  </property>
  <property fmtid="{D5CDD505-2E9C-101B-9397-08002B2CF9AE}" pid="9" name="Topic">
    <vt:lpwstr/>
  </property>
  <property fmtid="{D5CDD505-2E9C-101B-9397-08002B2CF9AE}" pid="10" name="OfficeDivision">
    <vt:lpwstr>3;#Ghana-1620|6e5fb304-ef0e-4beb-b050-e751e582afd2</vt:lpwstr>
  </property>
  <property fmtid="{D5CDD505-2E9C-101B-9397-08002B2CF9AE}" pid="11" name="CriticalForLongTermRetention">
    <vt:lpwstr/>
  </property>
  <property fmtid="{D5CDD505-2E9C-101B-9397-08002B2CF9AE}" pid="12" name="DocumentType">
    <vt:lpwstr/>
  </property>
  <property fmtid="{D5CDD505-2E9C-101B-9397-08002B2CF9AE}" pid="13" name="GeographicScope">
    <vt:lpwstr/>
  </property>
  <property fmtid="{D5CDD505-2E9C-101B-9397-08002B2CF9AE}" pid="14" name="_dlc_DocIdItemGuid">
    <vt:lpwstr>d95b8d4a-2aa1-4b03-aed6-291d488bd080</vt:lpwstr>
  </property>
  <property fmtid="{D5CDD505-2E9C-101B-9397-08002B2CF9AE}" pid="15" name="_SharedFileIndex">
    <vt:lpwstr/>
  </property>
  <property fmtid="{D5CDD505-2E9C-101B-9397-08002B2CF9AE}" pid="16" name="_SourceUrl">
    <vt:lpwstr/>
  </property>
</Properties>
</file>