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991" r:id="rId5"/>
    <p:sldMasterId id="2147484033" r:id="rId6"/>
  </p:sldMasterIdLst>
  <p:notesMasterIdLst>
    <p:notesMasterId r:id="rId25"/>
  </p:notesMasterIdLst>
  <p:handoutMasterIdLst>
    <p:handoutMasterId r:id="rId26"/>
  </p:handoutMasterIdLst>
  <p:sldIdLst>
    <p:sldId id="256" r:id="rId7"/>
    <p:sldId id="329" r:id="rId8"/>
    <p:sldId id="330" r:id="rId9"/>
    <p:sldId id="364" r:id="rId10"/>
    <p:sldId id="368" r:id="rId11"/>
    <p:sldId id="372" r:id="rId12"/>
    <p:sldId id="332" r:id="rId13"/>
    <p:sldId id="374" r:id="rId14"/>
    <p:sldId id="361" r:id="rId15"/>
    <p:sldId id="366" r:id="rId16"/>
    <p:sldId id="336" r:id="rId17"/>
    <p:sldId id="347" r:id="rId18"/>
    <p:sldId id="359" r:id="rId19"/>
    <p:sldId id="373" r:id="rId20"/>
    <p:sldId id="369" r:id="rId21"/>
    <p:sldId id="375" r:id="rId22"/>
    <p:sldId id="365" r:id="rId23"/>
    <p:sldId id="305" r:id="rId2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D5FF"/>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888FFE-098C-4364-D0F7-C46FBDFD1948}" v="3" dt="2022-04-05T07:00:06.984"/>
    <p1510:client id="{F0523BB7-4F4C-04F3-BAB1-BB85FDF35036}" v="51" dt="2022-05-13T09:49:52.804"/>
    <p1510:client id="{FC700A2B-65CF-205B-648B-EC12F90AA4F2}" v="1506" dt="2022-05-13T09:37:56.7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1320" y="96"/>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128" d="100"/>
          <a:sy n="128" d="100"/>
        </p:scale>
        <p:origin x="2704" y="19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by Anang" userId="S::ranang@unicef.org::8890f86a-9ad7-48f7-8cd2-ef243593d603" providerId="AD" clId="Web-{75888FFE-098C-4364-D0F7-C46FBDFD1948}"/>
    <pc:docChg chg="modSld">
      <pc:chgData name="Ruby Anang" userId="S::ranang@unicef.org::8890f86a-9ad7-48f7-8cd2-ef243593d603" providerId="AD" clId="Web-{75888FFE-098C-4364-D0F7-C46FBDFD1948}" dt="2022-04-05T07:00:06.984" v="2" actId="1076"/>
      <pc:docMkLst>
        <pc:docMk/>
      </pc:docMkLst>
      <pc:sldChg chg="modSp">
        <pc:chgData name="Ruby Anang" userId="S::ranang@unicef.org::8890f86a-9ad7-48f7-8cd2-ef243593d603" providerId="AD" clId="Web-{75888FFE-098C-4364-D0F7-C46FBDFD1948}" dt="2022-04-05T06:59:47.280" v="1" actId="20577"/>
        <pc:sldMkLst>
          <pc:docMk/>
          <pc:sldMk cId="1225931010" sldId="256"/>
        </pc:sldMkLst>
        <pc:spChg chg="mod">
          <ac:chgData name="Ruby Anang" userId="S::ranang@unicef.org::8890f86a-9ad7-48f7-8cd2-ef243593d603" providerId="AD" clId="Web-{75888FFE-098C-4364-D0F7-C46FBDFD1948}" dt="2022-04-05T06:59:47.280" v="1" actId="20577"/>
          <ac:spMkLst>
            <pc:docMk/>
            <pc:sldMk cId="1225931010" sldId="256"/>
            <ac:spMk id="6" creationId="{00000000-0000-0000-0000-000000000000}"/>
          </ac:spMkLst>
        </pc:spChg>
      </pc:sldChg>
      <pc:sldChg chg="modSp">
        <pc:chgData name="Ruby Anang" userId="S::ranang@unicef.org::8890f86a-9ad7-48f7-8cd2-ef243593d603" providerId="AD" clId="Web-{75888FFE-098C-4364-D0F7-C46FBDFD1948}" dt="2022-04-05T07:00:06.984" v="2" actId="1076"/>
        <pc:sldMkLst>
          <pc:docMk/>
          <pc:sldMk cId="2096941909" sldId="330"/>
        </pc:sldMkLst>
        <pc:spChg chg="mod">
          <ac:chgData name="Ruby Anang" userId="S::ranang@unicef.org::8890f86a-9ad7-48f7-8cd2-ef243593d603" providerId="AD" clId="Web-{75888FFE-098C-4364-D0F7-C46FBDFD1948}" dt="2022-04-05T07:00:06.984" v="2" actId="1076"/>
          <ac:spMkLst>
            <pc:docMk/>
            <pc:sldMk cId="2096941909" sldId="330"/>
            <ac:spMk id="4" creationId="{00000000-0000-0000-0000-000000000000}"/>
          </ac:spMkLst>
        </pc:spChg>
      </pc:sldChg>
    </pc:docChg>
  </pc:docChgLst>
  <pc:docChgLst>
    <pc:chgData name="Avantee Bansal" userId="S::abansal@unicef.org::c707f622-02af-45de-a855-69e8d403e223" providerId="AD" clId="Web-{FC700A2B-65CF-205B-648B-EC12F90AA4F2}"/>
    <pc:docChg chg="addSld delSld modSld sldOrd addMainMaster">
      <pc:chgData name="Avantee Bansal" userId="S::abansal@unicef.org::c707f622-02af-45de-a855-69e8d403e223" providerId="AD" clId="Web-{FC700A2B-65CF-205B-648B-EC12F90AA4F2}" dt="2022-05-13T09:37:56.622" v="1367" actId="1076"/>
      <pc:docMkLst>
        <pc:docMk/>
      </pc:docMkLst>
      <pc:sldChg chg="modSp">
        <pc:chgData name="Avantee Bansal" userId="S::abansal@unicef.org::c707f622-02af-45de-a855-69e8d403e223" providerId="AD" clId="Web-{FC700A2B-65CF-205B-648B-EC12F90AA4F2}" dt="2022-05-13T09:23:44.215" v="1243" actId="20577"/>
        <pc:sldMkLst>
          <pc:docMk/>
          <pc:sldMk cId="1826801203" sldId="329"/>
        </pc:sldMkLst>
        <pc:spChg chg="mod">
          <ac:chgData name="Avantee Bansal" userId="S::abansal@unicef.org::c707f622-02af-45de-a855-69e8d403e223" providerId="AD" clId="Web-{FC700A2B-65CF-205B-648B-EC12F90AA4F2}" dt="2022-05-13T09:23:44.215" v="1243" actId="20577"/>
          <ac:spMkLst>
            <pc:docMk/>
            <pc:sldMk cId="1826801203" sldId="329"/>
            <ac:spMk id="3" creationId="{00000000-0000-0000-0000-000000000000}"/>
          </ac:spMkLst>
        </pc:spChg>
      </pc:sldChg>
      <pc:sldChg chg="modSp">
        <pc:chgData name="Avantee Bansal" userId="S::abansal@unicef.org::c707f622-02af-45de-a855-69e8d403e223" providerId="AD" clId="Web-{FC700A2B-65CF-205B-648B-EC12F90AA4F2}" dt="2022-05-10T09:15:34.037" v="68"/>
        <pc:sldMkLst>
          <pc:docMk/>
          <pc:sldMk cId="2096941909" sldId="330"/>
        </pc:sldMkLst>
        <pc:spChg chg="mod">
          <ac:chgData name="Avantee Bansal" userId="S::abansal@unicef.org::c707f622-02af-45de-a855-69e8d403e223" providerId="AD" clId="Web-{FC700A2B-65CF-205B-648B-EC12F90AA4F2}" dt="2022-05-10T09:15:34.037" v="68"/>
          <ac:spMkLst>
            <pc:docMk/>
            <pc:sldMk cId="2096941909" sldId="330"/>
            <ac:spMk id="2" creationId="{00000000-0000-0000-0000-000000000000}"/>
          </ac:spMkLst>
        </pc:spChg>
        <pc:spChg chg="mod">
          <ac:chgData name="Avantee Bansal" userId="S::abansal@unicef.org::c707f622-02af-45de-a855-69e8d403e223" providerId="AD" clId="Web-{FC700A2B-65CF-205B-648B-EC12F90AA4F2}" dt="2022-05-10T09:15:23.225" v="61" actId="1076"/>
          <ac:spMkLst>
            <pc:docMk/>
            <pc:sldMk cId="2096941909" sldId="330"/>
            <ac:spMk id="4" creationId="{00000000-0000-0000-0000-000000000000}"/>
          </ac:spMkLst>
        </pc:spChg>
      </pc:sldChg>
      <pc:sldChg chg="modSp">
        <pc:chgData name="Avantee Bansal" userId="S::abansal@unicef.org::c707f622-02af-45de-a855-69e8d403e223" providerId="AD" clId="Web-{FC700A2B-65CF-205B-648B-EC12F90AA4F2}" dt="2022-05-10T09:31:52.400" v="170" actId="20577"/>
        <pc:sldMkLst>
          <pc:docMk/>
          <pc:sldMk cId="911567291" sldId="332"/>
        </pc:sldMkLst>
        <pc:spChg chg="mod">
          <ac:chgData name="Avantee Bansal" userId="S::abansal@unicef.org::c707f622-02af-45de-a855-69e8d403e223" providerId="AD" clId="Web-{FC700A2B-65CF-205B-648B-EC12F90AA4F2}" dt="2022-05-10T09:31:02.195" v="162" actId="20577"/>
          <ac:spMkLst>
            <pc:docMk/>
            <pc:sldMk cId="911567291" sldId="332"/>
            <ac:spMk id="2" creationId="{00000000-0000-0000-0000-000000000000}"/>
          </ac:spMkLst>
        </pc:spChg>
        <pc:spChg chg="mod">
          <ac:chgData name="Avantee Bansal" userId="S::abansal@unicef.org::c707f622-02af-45de-a855-69e8d403e223" providerId="AD" clId="Web-{FC700A2B-65CF-205B-648B-EC12F90AA4F2}" dt="2022-05-10T09:31:52.400" v="170" actId="20577"/>
          <ac:spMkLst>
            <pc:docMk/>
            <pc:sldMk cId="911567291" sldId="332"/>
            <ac:spMk id="3" creationId="{00000000-0000-0000-0000-000000000000}"/>
          </ac:spMkLst>
        </pc:spChg>
      </pc:sldChg>
      <pc:sldChg chg="del">
        <pc:chgData name="Avantee Bansal" userId="S::abansal@unicef.org::c707f622-02af-45de-a855-69e8d403e223" providerId="AD" clId="Web-{FC700A2B-65CF-205B-648B-EC12F90AA4F2}" dt="2022-05-10T09:32:05.510" v="171"/>
        <pc:sldMkLst>
          <pc:docMk/>
          <pc:sldMk cId="3166422664" sldId="333"/>
        </pc:sldMkLst>
      </pc:sldChg>
      <pc:sldChg chg="del">
        <pc:chgData name="Avantee Bansal" userId="S::abansal@unicef.org::c707f622-02af-45de-a855-69e8d403e223" providerId="AD" clId="Web-{FC700A2B-65CF-205B-648B-EC12F90AA4F2}" dt="2022-05-10T09:32:59.793" v="172"/>
        <pc:sldMkLst>
          <pc:docMk/>
          <pc:sldMk cId="739295219" sldId="334"/>
        </pc:sldMkLst>
      </pc:sldChg>
      <pc:sldChg chg="del">
        <pc:chgData name="Avantee Bansal" userId="S::abansal@unicef.org::c707f622-02af-45de-a855-69e8d403e223" providerId="AD" clId="Web-{FC700A2B-65CF-205B-648B-EC12F90AA4F2}" dt="2022-05-10T09:33:02.824" v="173"/>
        <pc:sldMkLst>
          <pc:docMk/>
          <pc:sldMk cId="3402835896" sldId="335"/>
        </pc:sldMkLst>
      </pc:sldChg>
      <pc:sldChg chg="modSp">
        <pc:chgData name="Avantee Bansal" userId="S::abansal@unicef.org::c707f622-02af-45de-a855-69e8d403e223" providerId="AD" clId="Web-{FC700A2B-65CF-205B-648B-EC12F90AA4F2}" dt="2022-05-10T13:35:38.772" v="379" actId="20577"/>
        <pc:sldMkLst>
          <pc:docMk/>
          <pc:sldMk cId="1569238859" sldId="336"/>
        </pc:sldMkLst>
        <pc:spChg chg="mod">
          <ac:chgData name="Avantee Bansal" userId="S::abansal@unicef.org::c707f622-02af-45de-a855-69e8d403e223" providerId="AD" clId="Web-{FC700A2B-65CF-205B-648B-EC12F90AA4F2}" dt="2022-05-10T13:35:38.772" v="379" actId="20577"/>
          <ac:spMkLst>
            <pc:docMk/>
            <pc:sldMk cId="1569238859" sldId="336"/>
            <ac:spMk id="3" creationId="{00000000-0000-0000-0000-000000000000}"/>
          </ac:spMkLst>
        </pc:spChg>
      </pc:sldChg>
      <pc:sldChg chg="add del">
        <pc:chgData name="Avantee Bansal" userId="S::abansal@unicef.org::c707f622-02af-45de-a855-69e8d403e223" providerId="AD" clId="Web-{FC700A2B-65CF-205B-648B-EC12F90AA4F2}" dt="2022-05-10T13:33:53.909" v="273"/>
        <pc:sldMkLst>
          <pc:docMk/>
          <pc:sldMk cId="3532005185" sldId="342"/>
        </pc:sldMkLst>
      </pc:sldChg>
      <pc:sldChg chg="del">
        <pc:chgData name="Avantee Bansal" userId="S::abansal@unicef.org::c707f622-02af-45de-a855-69e8d403e223" providerId="AD" clId="Web-{FC700A2B-65CF-205B-648B-EC12F90AA4F2}" dt="2022-05-10T13:33:55.831" v="274"/>
        <pc:sldMkLst>
          <pc:docMk/>
          <pc:sldMk cId="4285802252" sldId="343"/>
        </pc:sldMkLst>
      </pc:sldChg>
      <pc:sldChg chg="del">
        <pc:chgData name="Avantee Bansal" userId="S::abansal@unicef.org::c707f622-02af-45de-a855-69e8d403e223" providerId="AD" clId="Web-{FC700A2B-65CF-205B-648B-EC12F90AA4F2}" dt="2022-05-10T13:33:57.441" v="275"/>
        <pc:sldMkLst>
          <pc:docMk/>
          <pc:sldMk cId="3773191422" sldId="345"/>
        </pc:sldMkLst>
      </pc:sldChg>
      <pc:sldChg chg="del">
        <pc:chgData name="Avantee Bansal" userId="S::abansal@unicef.org::c707f622-02af-45de-a855-69e8d403e223" providerId="AD" clId="Web-{FC700A2B-65CF-205B-648B-EC12F90AA4F2}" dt="2022-05-10T13:33:58.722" v="276"/>
        <pc:sldMkLst>
          <pc:docMk/>
          <pc:sldMk cId="3516158626" sldId="346"/>
        </pc:sldMkLst>
      </pc:sldChg>
      <pc:sldChg chg="modSp ord">
        <pc:chgData name="Avantee Bansal" userId="S::abansal@unicef.org::c707f622-02af-45de-a855-69e8d403e223" providerId="AD" clId="Web-{FC700A2B-65CF-205B-648B-EC12F90AA4F2}" dt="2022-05-10T13:35:44.631" v="380" actId="1076"/>
        <pc:sldMkLst>
          <pc:docMk/>
          <pc:sldMk cId="2262799289" sldId="347"/>
        </pc:sldMkLst>
        <pc:spChg chg="mod">
          <ac:chgData name="Avantee Bansal" userId="S::abansal@unicef.org::c707f622-02af-45de-a855-69e8d403e223" providerId="AD" clId="Web-{FC700A2B-65CF-205B-648B-EC12F90AA4F2}" dt="2022-05-10T13:35:44.631" v="380" actId="1076"/>
          <ac:spMkLst>
            <pc:docMk/>
            <pc:sldMk cId="2262799289" sldId="347"/>
            <ac:spMk id="34818" creationId="{00000000-0000-0000-0000-000000000000}"/>
          </ac:spMkLst>
        </pc:spChg>
      </pc:sldChg>
      <pc:sldChg chg="del">
        <pc:chgData name="Avantee Bansal" userId="S::abansal@unicef.org::c707f622-02af-45de-a855-69e8d403e223" providerId="AD" clId="Web-{FC700A2B-65CF-205B-648B-EC12F90AA4F2}" dt="2022-05-10T09:29:52.599" v="140"/>
        <pc:sldMkLst>
          <pc:docMk/>
          <pc:sldMk cId="3857209067" sldId="351"/>
        </pc:sldMkLst>
      </pc:sldChg>
      <pc:sldChg chg="addSp delSp modSp del">
        <pc:chgData name="Avantee Bansal" userId="S::abansal@unicef.org::c707f622-02af-45de-a855-69e8d403e223" providerId="AD" clId="Web-{FC700A2B-65CF-205B-648B-EC12F90AA4F2}" dt="2022-05-10T09:34:09.373" v="180"/>
        <pc:sldMkLst>
          <pc:docMk/>
          <pc:sldMk cId="442221106" sldId="357"/>
        </pc:sldMkLst>
        <pc:spChg chg="add del mod">
          <ac:chgData name="Avantee Bansal" userId="S::abansal@unicef.org::c707f622-02af-45de-a855-69e8d403e223" providerId="AD" clId="Web-{FC700A2B-65CF-205B-648B-EC12F90AA4F2}" dt="2022-05-10T09:33:39.372" v="175"/>
          <ac:spMkLst>
            <pc:docMk/>
            <pc:sldMk cId="442221106" sldId="357"/>
            <ac:spMk id="5" creationId="{E7963D36-5E0E-E922-5085-3B4F50687AC7}"/>
          </ac:spMkLst>
        </pc:spChg>
        <pc:spChg chg="add mod">
          <ac:chgData name="Avantee Bansal" userId="S::abansal@unicef.org::c707f622-02af-45de-a855-69e8d403e223" providerId="AD" clId="Web-{FC700A2B-65CF-205B-648B-EC12F90AA4F2}" dt="2022-05-10T09:33:53.513" v="178"/>
          <ac:spMkLst>
            <pc:docMk/>
            <pc:sldMk cId="442221106" sldId="357"/>
            <ac:spMk id="9" creationId="{C7311E55-52BB-BBD5-E865-6FA4BE9B5D15}"/>
          </ac:spMkLst>
        </pc:spChg>
        <pc:graphicFrameChg chg="del">
          <ac:chgData name="Avantee Bansal" userId="S::abansal@unicef.org::c707f622-02af-45de-a855-69e8d403e223" providerId="AD" clId="Web-{FC700A2B-65CF-205B-648B-EC12F90AA4F2}" dt="2022-05-10T09:33:38.122" v="174"/>
          <ac:graphicFrameMkLst>
            <pc:docMk/>
            <pc:sldMk cId="442221106" sldId="357"/>
            <ac:graphicFrameMk id="4" creationId="{00000000-0000-0000-0000-000000000000}"/>
          </ac:graphicFrameMkLst>
        </pc:graphicFrameChg>
        <pc:graphicFrameChg chg="add del mod ord modGraphic">
          <ac:chgData name="Avantee Bansal" userId="S::abansal@unicef.org::c707f622-02af-45de-a855-69e8d403e223" providerId="AD" clId="Web-{FC700A2B-65CF-205B-648B-EC12F90AA4F2}" dt="2022-05-10T09:33:53.513" v="178"/>
          <ac:graphicFrameMkLst>
            <pc:docMk/>
            <pc:sldMk cId="442221106" sldId="357"/>
            <ac:graphicFrameMk id="7" creationId="{4C4F1B83-2064-65B6-2B99-2F49684A2D6E}"/>
          </ac:graphicFrameMkLst>
        </pc:graphicFrameChg>
      </pc:sldChg>
      <pc:sldChg chg="del">
        <pc:chgData name="Avantee Bansal" userId="S::abansal@unicef.org::c707f622-02af-45de-a855-69e8d403e223" providerId="AD" clId="Web-{FC700A2B-65CF-205B-648B-EC12F90AA4F2}" dt="2022-05-10T09:34:18.858" v="181"/>
        <pc:sldMkLst>
          <pc:docMk/>
          <pc:sldMk cId="4192724389" sldId="358"/>
        </pc:sldMkLst>
      </pc:sldChg>
      <pc:sldChg chg="ord">
        <pc:chgData name="Avantee Bansal" userId="S::abansal@unicef.org::c707f622-02af-45de-a855-69e8d403e223" providerId="AD" clId="Web-{FC700A2B-65CF-205B-648B-EC12F90AA4F2}" dt="2022-05-10T12:21:15.519" v="268"/>
        <pc:sldMkLst>
          <pc:docMk/>
          <pc:sldMk cId="648379183" sldId="359"/>
        </pc:sldMkLst>
      </pc:sldChg>
      <pc:sldChg chg="modSp del">
        <pc:chgData name="Avantee Bansal" userId="S::abansal@unicef.org::c707f622-02af-45de-a855-69e8d403e223" providerId="AD" clId="Web-{FC700A2B-65CF-205B-648B-EC12F90AA4F2}" dt="2022-05-10T11:41:18.227" v="262"/>
        <pc:sldMkLst>
          <pc:docMk/>
          <pc:sldMk cId="3587948789" sldId="360"/>
        </pc:sldMkLst>
        <pc:graphicFrameChg chg="modGraphic">
          <ac:chgData name="Avantee Bansal" userId="S::abansal@unicef.org::c707f622-02af-45de-a855-69e8d403e223" providerId="AD" clId="Web-{FC700A2B-65CF-205B-648B-EC12F90AA4F2}" dt="2022-05-10T09:37:48.365" v="185"/>
          <ac:graphicFrameMkLst>
            <pc:docMk/>
            <pc:sldMk cId="3587948789" sldId="360"/>
            <ac:graphicFrameMk id="6" creationId="{00000000-0000-0000-0000-000000000000}"/>
          </ac:graphicFrameMkLst>
        </pc:graphicFrameChg>
      </pc:sldChg>
      <pc:sldChg chg="del">
        <pc:chgData name="Avantee Bansal" userId="S::abansal@unicef.org::c707f622-02af-45de-a855-69e8d403e223" providerId="AD" clId="Web-{FC700A2B-65CF-205B-648B-EC12F90AA4F2}" dt="2022-05-10T13:25:53.880" v="272"/>
        <pc:sldMkLst>
          <pc:docMk/>
          <pc:sldMk cId="1292709661" sldId="363"/>
        </pc:sldMkLst>
      </pc:sldChg>
      <pc:sldChg chg="modSp">
        <pc:chgData name="Avantee Bansal" userId="S::abansal@unicef.org::c707f622-02af-45de-a855-69e8d403e223" providerId="AD" clId="Web-{FC700A2B-65CF-205B-648B-EC12F90AA4F2}" dt="2022-05-10T09:17:22.979" v="84" actId="14100"/>
        <pc:sldMkLst>
          <pc:docMk/>
          <pc:sldMk cId="2008603132" sldId="364"/>
        </pc:sldMkLst>
        <pc:spChg chg="mod">
          <ac:chgData name="Avantee Bansal" userId="S::abansal@unicef.org::c707f622-02af-45de-a855-69e8d403e223" providerId="AD" clId="Web-{FC700A2B-65CF-205B-648B-EC12F90AA4F2}" dt="2022-05-10T09:17:13.838" v="81" actId="1076"/>
          <ac:spMkLst>
            <pc:docMk/>
            <pc:sldMk cId="2008603132" sldId="364"/>
            <ac:spMk id="2" creationId="{00000000-0000-0000-0000-000000000000}"/>
          </ac:spMkLst>
        </pc:spChg>
        <pc:spChg chg="mod">
          <ac:chgData name="Avantee Bansal" userId="S::abansal@unicef.org::c707f622-02af-45de-a855-69e8d403e223" providerId="AD" clId="Web-{FC700A2B-65CF-205B-648B-EC12F90AA4F2}" dt="2022-05-10T09:17:22.979" v="84" actId="14100"/>
          <ac:spMkLst>
            <pc:docMk/>
            <pc:sldMk cId="2008603132" sldId="364"/>
            <ac:spMk id="4" creationId="{00000000-0000-0000-0000-000000000000}"/>
          </ac:spMkLst>
        </pc:spChg>
      </pc:sldChg>
      <pc:sldChg chg="modSp">
        <pc:chgData name="Avantee Bansal" userId="S::abansal@unicef.org::c707f622-02af-45de-a855-69e8d403e223" providerId="AD" clId="Web-{FC700A2B-65CF-205B-648B-EC12F90AA4F2}" dt="2022-05-13T09:23:21.370" v="1241" actId="1076"/>
        <pc:sldMkLst>
          <pc:docMk/>
          <pc:sldMk cId="724784886" sldId="365"/>
        </pc:sldMkLst>
        <pc:spChg chg="mod">
          <ac:chgData name="Avantee Bansal" userId="S::abansal@unicef.org::c707f622-02af-45de-a855-69e8d403e223" providerId="AD" clId="Web-{FC700A2B-65CF-205B-648B-EC12F90AA4F2}" dt="2022-05-13T09:23:21.370" v="1241" actId="1076"/>
          <ac:spMkLst>
            <pc:docMk/>
            <pc:sldMk cId="724784886" sldId="365"/>
            <ac:spMk id="2" creationId="{00000000-0000-0000-0000-000000000000}"/>
          </ac:spMkLst>
        </pc:spChg>
        <pc:spChg chg="mod">
          <ac:chgData name="Avantee Bansal" userId="S::abansal@unicef.org::c707f622-02af-45de-a855-69e8d403e223" providerId="AD" clId="Web-{FC700A2B-65CF-205B-648B-EC12F90AA4F2}" dt="2022-05-13T09:23:17.651" v="1240"/>
          <ac:spMkLst>
            <pc:docMk/>
            <pc:sldMk cId="724784886" sldId="365"/>
            <ac:spMk id="3" creationId="{00000000-0000-0000-0000-000000000000}"/>
          </ac:spMkLst>
        </pc:spChg>
      </pc:sldChg>
      <pc:sldChg chg="modSp ord">
        <pc:chgData name="Avantee Bansal" userId="S::abansal@unicef.org::c707f622-02af-45de-a855-69e8d403e223" providerId="AD" clId="Web-{FC700A2B-65CF-205B-648B-EC12F90AA4F2}" dt="2022-05-10T13:38:23.933" v="419" actId="14100"/>
        <pc:sldMkLst>
          <pc:docMk/>
          <pc:sldMk cId="1445119265" sldId="366"/>
        </pc:sldMkLst>
        <pc:spChg chg="mod">
          <ac:chgData name="Avantee Bansal" userId="S::abansal@unicef.org::c707f622-02af-45de-a855-69e8d403e223" providerId="AD" clId="Web-{FC700A2B-65CF-205B-648B-EC12F90AA4F2}" dt="2022-05-10T13:37:43.072" v="396" actId="20577"/>
          <ac:spMkLst>
            <pc:docMk/>
            <pc:sldMk cId="1445119265" sldId="366"/>
            <ac:spMk id="2" creationId="{00000000-0000-0000-0000-000000000000}"/>
          </ac:spMkLst>
        </pc:spChg>
        <pc:spChg chg="mod">
          <ac:chgData name="Avantee Bansal" userId="S::abansal@unicef.org::c707f622-02af-45de-a855-69e8d403e223" providerId="AD" clId="Web-{FC700A2B-65CF-205B-648B-EC12F90AA4F2}" dt="2022-05-10T13:38:23.933" v="419" actId="14100"/>
          <ac:spMkLst>
            <pc:docMk/>
            <pc:sldMk cId="1445119265" sldId="366"/>
            <ac:spMk id="3" creationId="{00000000-0000-0000-0000-000000000000}"/>
          </ac:spMkLst>
        </pc:spChg>
      </pc:sldChg>
      <pc:sldChg chg="del">
        <pc:chgData name="Avantee Bansal" userId="S::abansal@unicef.org::c707f622-02af-45de-a855-69e8d403e223" providerId="AD" clId="Web-{FC700A2B-65CF-205B-648B-EC12F90AA4F2}" dt="2022-05-10T13:25:52.942" v="271"/>
        <pc:sldMkLst>
          <pc:docMk/>
          <pc:sldMk cId="2167687421" sldId="367"/>
        </pc:sldMkLst>
      </pc:sldChg>
      <pc:sldChg chg="modSp">
        <pc:chgData name="Avantee Bansal" userId="S::abansal@unicef.org::c707f622-02af-45de-a855-69e8d403e223" providerId="AD" clId="Web-{FC700A2B-65CF-205B-648B-EC12F90AA4F2}" dt="2022-05-10T09:28:53.331" v="137" actId="1076"/>
        <pc:sldMkLst>
          <pc:docMk/>
          <pc:sldMk cId="2258974080" sldId="368"/>
        </pc:sldMkLst>
        <pc:spChg chg="mod">
          <ac:chgData name="Avantee Bansal" userId="S::abansal@unicef.org::c707f622-02af-45de-a855-69e8d403e223" providerId="AD" clId="Web-{FC700A2B-65CF-205B-648B-EC12F90AA4F2}" dt="2022-05-10T09:28:32.049" v="136"/>
          <ac:spMkLst>
            <pc:docMk/>
            <pc:sldMk cId="2258974080" sldId="368"/>
            <ac:spMk id="2" creationId="{00000000-0000-0000-0000-000000000000}"/>
          </ac:spMkLst>
        </pc:spChg>
        <pc:spChg chg="mod">
          <ac:chgData name="Avantee Bansal" userId="S::abansal@unicef.org::c707f622-02af-45de-a855-69e8d403e223" providerId="AD" clId="Web-{FC700A2B-65CF-205B-648B-EC12F90AA4F2}" dt="2022-05-10T09:28:53.331" v="137" actId="1076"/>
          <ac:spMkLst>
            <pc:docMk/>
            <pc:sldMk cId="2258974080" sldId="368"/>
            <ac:spMk id="4" creationId="{00000000-0000-0000-0000-000000000000}"/>
          </ac:spMkLst>
        </pc:spChg>
      </pc:sldChg>
      <pc:sldChg chg="modSp">
        <pc:chgData name="Avantee Bansal" userId="S::abansal@unicef.org::c707f622-02af-45de-a855-69e8d403e223" providerId="AD" clId="Web-{FC700A2B-65CF-205B-648B-EC12F90AA4F2}" dt="2022-05-13T09:25:00.126" v="1249" actId="20577"/>
        <pc:sldMkLst>
          <pc:docMk/>
          <pc:sldMk cId="322756322" sldId="369"/>
        </pc:sldMkLst>
        <pc:spChg chg="mod">
          <ac:chgData name="Avantee Bansal" userId="S::abansal@unicef.org::c707f622-02af-45de-a855-69e8d403e223" providerId="AD" clId="Web-{FC700A2B-65CF-205B-648B-EC12F90AA4F2}" dt="2022-05-13T09:24:39.484" v="1247" actId="1076"/>
          <ac:spMkLst>
            <pc:docMk/>
            <pc:sldMk cId="322756322" sldId="369"/>
            <ac:spMk id="2" creationId="{00000000-0000-0000-0000-000000000000}"/>
          </ac:spMkLst>
        </pc:spChg>
        <pc:spChg chg="mod">
          <ac:chgData name="Avantee Bansal" userId="S::abansal@unicef.org::c707f622-02af-45de-a855-69e8d403e223" providerId="AD" clId="Web-{FC700A2B-65CF-205B-648B-EC12F90AA4F2}" dt="2022-05-13T09:25:00.126" v="1249" actId="20577"/>
          <ac:spMkLst>
            <pc:docMk/>
            <pc:sldMk cId="322756322" sldId="369"/>
            <ac:spMk id="3" creationId="{00000000-0000-0000-0000-000000000000}"/>
          </ac:spMkLst>
        </pc:spChg>
      </pc:sldChg>
      <pc:sldChg chg="del">
        <pc:chgData name="Avantee Bansal" userId="S::abansal@unicef.org::c707f622-02af-45de-a855-69e8d403e223" providerId="AD" clId="Web-{FC700A2B-65CF-205B-648B-EC12F90AA4F2}" dt="2022-05-13T09:23:31.402" v="1242"/>
        <pc:sldMkLst>
          <pc:docMk/>
          <pc:sldMk cId="455183235" sldId="371"/>
        </pc:sldMkLst>
      </pc:sldChg>
      <pc:sldChg chg="modSp">
        <pc:chgData name="Avantee Bansal" userId="S::abansal@unicef.org::c707f622-02af-45de-a855-69e8d403e223" providerId="AD" clId="Web-{FC700A2B-65CF-205B-648B-EC12F90AA4F2}" dt="2022-05-10T09:29:15.926" v="139" actId="20577"/>
        <pc:sldMkLst>
          <pc:docMk/>
          <pc:sldMk cId="1767906922" sldId="372"/>
        </pc:sldMkLst>
        <pc:spChg chg="mod">
          <ac:chgData name="Avantee Bansal" userId="S::abansal@unicef.org::c707f622-02af-45de-a855-69e8d403e223" providerId="AD" clId="Web-{FC700A2B-65CF-205B-648B-EC12F90AA4F2}" dt="2022-05-10T09:29:15.926" v="139" actId="20577"/>
          <ac:spMkLst>
            <pc:docMk/>
            <pc:sldMk cId="1767906922" sldId="372"/>
            <ac:spMk id="19" creationId="{00000000-0000-0000-0000-000000000000}"/>
          </ac:spMkLst>
        </pc:spChg>
      </pc:sldChg>
      <pc:sldChg chg="modSp">
        <pc:chgData name="Avantee Bansal" userId="S::abansal@unicef.org::c707f622-02af-45de-a855-69e8d403e223" providerId="AD" clId="Web-{FC700A2B-65CF-205B-648B-EC12F90AA4F2}" dt="2022-05-13T09:37:56.622" v="1367" actId="1076"/>
        <pc:sldMkLst>
          <pc:docMk/>
          <pc:sldMk cId="3302896932" sldId="373"/>
        </pc:sldMkLst>
        <pc:spChg chg="mod">
          <ac:chgData name="Avantee Bansal" userId="S::abansal@unicef.org::c707f622-02af-45de-a855-69e8d403e223" providerId="AD" clId="Web-{FC700A2B-65CF-205B-648B-EC12F90AA4F2}" dt="2022-05-13T09:37:56.622" v="1367" actId="1076"/>
          <ac:spMkLst>
            <pc:docMk/>
            <pc:sldMk cId="3302896932" sldId="373"/>
            <ac:spMk id="4" creationId="{00000000-0000-0000-0000-000000000000}"/>
          </ac:spMkLst>
        </pc:spChg>
        <pc:spChg chg="mod">
          <ac:chgData name="Avantee Bansal" userId="S::abansal@unicef.org::c707f622-02af-45de-a855-69e8d403e223" providerId="AD" clId="Web-{FC700A2B-65CF-205B-648B-EC12F90AA4F2}" dt="2022-05-13T09:28:46.748" v="1293" actId="20577"/>
          <ac:spMkLst>
            <pc:docMk/>
            <pc:sldMk cId="3302896932" sldId="373"/>
            <ac:spMk id="8" creationId="{00000000-0000-0000-0000-000000000000}"/>
          </ac:spMkLst>
        </pc:spChg>
      </pc:sldChg>
      <pc:sldChg chg="modSp add">
        <pc:chgData name="Avantee Bansal" userId="S::abansal@unicef.org::c707f622-02af-45de-a855-69e8d403e223" providerId="AD" clId="Web-{FC700A2B-65CF-205B-648B-EC12F90AA4F2}" dt="2022-05-10T09:41:20.310" v="261"/>
        <pc:sldMkLst>
          <pc:docMk/>
          <pc:sldMk cId="3060478151" sldId="374"/>
        </pc:sldMkLst>
        <pc:graphicFrameChg chg="mod modGraphic">
          <ac:chgData name="Avantee Bansal" userId="S::abansal@unicef.org::c707f622-02af-45de-a855-69e8d403e223" providerId="AD" clId="Web-{FC700A2B-65CF-205B-648B-EC12F90AA4F2}" dt="2022-05-10T09:41:20.310" v="261"/>
          <ac:graphicFrameMkLst>
            <pc:docMk/>
            <pc:sldMk cId="3060478151" sldId="374"/>
            <ac:graphicFrameMk id="4" creationId="{00000000-0000-0000-0000-000000000000}"/>
          </ac:graphicFrameMkLst>
        </pc:graphicFrameChg>
      </pc:sldChg>
      <pc:sldChg chg="modSp add replId">
        <pc:chgData name="Avantee Bansal" userId="S::abansal@unicef.org::c707f622-02af-45de-a855-69e8d403e223" providerId="AD" clId="Web-{FC700A2B-65CF-205B-648B-EC12F90AA4F2}" dt="2022-05-13T09:29:22.515" v="1294" actId="20577"/>
        <pc:sldMkLst>
          <pc:docMk/>
          <pc:sldMk cId="312617613" sldId="375"/>
        </pc:sldMkLst>
        <pc:spChg chg="mod">
          <ac:chgData name="Avantee Bansal" userId="S::abansal@unicef.org::c707f622-02af-45de-a855-69e8d403e223" providerId="AD" clId="Web-{FC700A2B-65CF-205B-648B-EC12F90AA4F2}" dt="2022-05-13T09:29:22.515" v="1294" actId="20577"/>
          <ac:spMkLst>
            <pc:docMk/>
            <pc:sldMk cId="312617613" sldId="375"/>
            <ac:spMk id="3" creationId="{00000000-0000-0000-0000-000000000000}"/>
          </ac:spMkLst>
        </pc:spChg>
      </pc:sldChg>
      <pc:sldMasterChg chg="add addSldLayout">
        <pc:chgData name="Avantee Bansal" userId="S::abansal@unicef.org::c707f622-02af-45de-a855-69e8d403e223" providerId="AD" clId="Web-{FC700A2B-65CF-205B-648B-EC12F90AA4F2}" dt="2022-05-10T09:34:03.873" v="179"/>
        <pc:sldMasterMkLst>
          <pc:docMk/>
          <pc:sldMasterMk cId="3833907741" sldId="2147484033"/>
        </pc:sldMasterMkLst>
        <pc:sldLayoutChg chg="add">
          <pc:chgData name="Avantee Bansal" userId="S::abansal@unicef.org::c707f622-02af-45de-a855-69e8d403e223" providerId="AD" clId="Web-{FC700A2B-65CF-205B-648B-EC12F90AA4F2}" dt="2022-05-10T09:34:03.873" v="179"/>
          <pc:sldLayoutMkLst>
            <pc:docMk/>
            <pc:sldMasterMk cId="3833907741" sldId="2147484033"/>
            <pc:sldLayoutMk cId="2024605402" sldId="2147484034"/>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725934754" sldId="2147484035"/>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920153141" sldId="2147484036"/>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64157490" sldId="2147484037"/>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250770387" sldId="2147484038"/>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673781592" sldId="2147484039"/>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2122905380" sldId="2147484040"/>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476669452" sldId="2147484041"/>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2520159063" sldId="2147484042"/>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152094977" sldId="2147484043"/>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242391135" sldId="2147484044"/>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905973814" sldId="2147484045"/>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4027393098" sldId="2147484046"/>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977116169" sldId="2147484047"/>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54324512" sldId="2147484048"/>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505404550" sldId="2147484049"/>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701057242" sldId="2147484050"/>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757825159" sldId="2147484051"/>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44794127" sldId="2147484052"/>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556499204" sldId="2147484053"/>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2257482719" sldId="2147484054"/>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413169003" sldId="2147484055"/>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149003932" sldId="2147484056"/>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640832210" sldId="2147484057"/>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447519276" sldId="2147484058"/>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523694405" sldId="2147484059"/>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2012964225" sldId="2147484060"/>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510471852" sldId="2147484061"/>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4098314963" sldId="2147484062"/>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2062439098" sldId="2147484063"/>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2191425445" sldId="2147484064"/>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442603095" sldId="2147484065"/>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101007030" sldId="2147484066"/>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2544348307" sldId="2147484067"/>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670434735" sldId="2147484068"/>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2561801980" sldId="2147484069"/>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3661567572" sldId="2147484070"/>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930295735" sldId="2147484071"/>
          </pc:sldLayoutMkLst>
        </pc:sldLayoutChg>
        <pc:sldLayoutChg chg="add">
          <pc:chgData name="Avantee Bansal" userId="S::abansal@unicef.org::c707f622-02af-45de-a855-69e8d403e223" providerId="AD" clId="Web-{FC700A2B-65CF-205B-648B-EC12F90AA4F2}" dt="2022-05-10T09:34:03.873" v="179"/>
          <pc:sldLayoutMkLst>
            <pc:docMk/>
            <pc:sldMasterMk cId="3833907741" sldId="2147484033"/>
            <pc:sldLayoutMk cId="1090883002" sldId="2147484072"/>
          </pc:sldLayoutMkLst>
        </pc:sldLayoutChg>
      </pc:sldMasterChg>
    </pc:docChg>
  </pc:docChgLst>
  <pc:docChgLst>
    <pc:chgData name="Avantee Bansal" userId="S::abansal@unicef.org::c707f622-02af-45de-a855-69e8d403e223" providerId="AD" clId="Web-{F0523BB7-4F4C-04F3-BAB1-BB85FDF35036}"/>
    <pc:docChg chg="modSld">
      <pc:chgData name="Avantee Bansal" userId="S::abansal@unicef.org::c707f622-02af-45de-a855-69e8d403e223" providerId="AD" clId="Web-{F0523BB7-4F4C-04F3-BAB1-BB85FDF35036}" dt="2022-05-13T09:49:52.804" v="48" actId="1076"/>
      <pc:docMkLst>
        <pc:docMk/>
      </pc:docMkLst>
      <pc:sldChg chg="modSp">
        <pc:chgData name="Avantee Bansal" userId="S::abansal@unicef.org::c707f622-02af-45de-a855-69e8d403e223" providerId="AD" clId="Web-{F0523BB7-4F4C-04F3-BAB1-BB85FDF35036}" dt="2022-05-13T09:49:52.804" v="48" actId="1076"/>
        <pc:sldMkLst>
          <pc:docMk/>
          <pc:sldMk cId="312617613" sldId="375"/>
        </pc:sldMkLst>
        <pc:spChg chg="mod">
          <ac:chgData name="Avantee Bansal" userId="S::abansal@unicef.org::c707f622-02af-45de-a855-69e8d403e223" providerId="AD" clId="Web-{F0523BB7-4F4C-04F3-BAB1-BB85FDF35036}" dt="2022-05-13T09:49:52.804" v="48" actId="1076"/>
          <ac:spMkLst>
            <pc:docMk/>
            <pc:sldMk cId="312617613" sldId="375"/>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B7EE56-59D5-421B-8B85-649698E243B1}"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4C548C0E-58EC-4C19-B9B8-F81C56F61BB8}">
      <dgm:prSet phldrT="[Text]" custT="1"/>
      <dgm:spPr/>
      <dgm:t>
        <a:bodyPr/>
        <a:lstStyle/>
        <a:p>
          <a:r>
            <a:rPr lang="en-US" sz="1400" b="1" dirty="0"/>
            <a:t>Preparation</a:t>
          </a:r>
        </a:p>
      </dgm:t>
    </dgm:pt>
    <dgm:pt modelId="{733142E7-5F3F-4797-B201-956320249122}" type="parTrans" cxnId="{EA176D8D-B151-4048-A493-20C55877AF1C}">
      <dgm:prSet/>
      <dgm:spPr/>
      <dgm:t>
        <a:bodyPr/>
        <a:lstStyle/>
        <a:p>
          <a:endParaRPr lang="en-US"/>
        </a:p>
      </dgm:t>
    </dgm:pt>
    <dgm:pt modelId="{73EB98DB-AA22-47B9-9D02-709EFEFB819E}" type="sibTrans" cxnId="{EA176D8D-B151-4048-A493-20C55877AF1C}">
      <dgm:prSet/>
      <dgm:spPr/>
      <dgm:t>
        <a:bodyPr/>
        <a:lstStyle/>
        <a:p>
          <a:endParaRPr lang="en-US"/>
        </a:p>
      </dgm:t>
    </dgm:pt>
    <dgm:pt modelId="{7E90CCF9-0C81-4BD9-86D7-05FE3FD686ED}">
      <dgm:prSet phldrT="[Text]" custT="1"/>
      <dgm:spPr/>
      <dgm:t>
        <a:bodyPr/>
        <a:lstStyle/>
        <a:p>
          <a:r>
            <a:rPr lang="en-US" sz="1400" b="1" dirty="0"/>
            <a:t>Approval</a:t>
          </a:r>
        </a:p>
      </dgm:t>
    </dgm:pt>
    <dgm:pt modelId="{AA45000C-CACE-4E56-88F2-4F820FD089A2}" type="parTrans" cxnId="{A1E6E4E2-FAC7-4731-BFA1-F2A52A8E706C}">
      <dgm:prSet/>
      <dgm:spPr/>
      <dgm:t>
        <a:bodyPr/>
        <a:lstStyle/>
        <a:p>
          <a:endParaRPr lang="en-US"/>
        </a:p>
      </dgm:t>
    </dgm:pt>
    <dgm:pt modelId="{D253D741-6C03-4B4E-9527-2D0D406BD23B}" type="sibTrans" cxnId="{A1E6E4E2-FAC7-4731-BFA1-F2A52A8E706C}">
      <dgm:prSet/>
      <dgm:spPr/>
      <dgm:t>
        <a:bodyPr/>
        <a:lstStyle/>
        <a:p>
          <a:endParaRPr lang="en-US"/>
        </a:p>
      </dgm:t>
    </dgm:pt>
    <dgm:pt modelId="{63F69BAD-83E5-4CC8-9AAB-CBFE5C686E4E}">
      <dgm:prSet phldrT="[Text]" custT="1"/>
      <dgm:spPr/>
      <dgm:t>
        <a:bodyPr/>
        <a:lstStyle/>
        <a:p>
          <a:r>
            <a:rPr lang="en-US" sz="1400" b="1" dirty="0"/>
            <a:t>Implementation</a:t>
          </a:r>
        </a:p>
      </dgm:t>
    </dgm:pt>
    <dgm:pt modelId="{27131E53-FA43-41DE-884D-C7708E3CD3B3}" type="parTrans" cxnId="{EFC0ABED-49A6-4726-8A84-A50E52D0F5DD}">
      <dgm:prSet/>
      <dgm:spPr/>
      <dgm:t>
        <a:bodyPr/>
        <a:lstStyle/>
        <a:p>
          <a:endParaRPr lang="en-US"/>
        </a:p>
      </dgm:t>
    </dgm:pt>
    <dgm:pt modelId="{D3DC5B71-0B88-4445-A36E-2895A616E312}" type="sibTrans" cxnId="{EFC0ABED-49A6-4726-8A84-A50E52D0F5DD}">
      <dgm:prSet/>
      <dgm:spPr/>
      <dgm:t>
        <a:bodyPr/>
        <a:lstStyle/>
        <a:p>
          <a:endParaRPr lang="en-US"/>
        </a:p>
      </dgm:t>
    </dgm:pt>
    <dgm:pt modelId="{744594BA-ADD6-49A2-A84C-D6991A285C6F}">
      <dgm:prSet phldrT="[Text]" custT="1"/>
      <dgm:spPr/>
      <dgm:t>
        <a:bodyPr/>
        <a:lstStyle/>
        <a:p>
          <a:r>
            <a:rPr lang="en-US" sz="1400" b="1" dirty="0"/>
            <a:t>Monitoring and Evaluation</a:t>
          </a:r>
        </a:p>
      </dgm:t>
    </dgm:pt>
    <dgm:pt modelId="{F8106460-3610-471E-89A1-453C2F8F77FF}" type="parTrans" cxnId="{213E45FA-E713-42DE-ACD0-840451D00A7B}">
      <dgm:prSet/>
      <dgm:spPr/>
      <dgm:t>
        <a:bodyPr/>
        <a:lstStyle/>
        <a:p>
          <a:endParaRPr lang="en-US"/>
        </a:p>
      </dgm:t>
    </dgm:pt>
    <dgm:pt modelId="{8BBC0F56-894F-468E-BC14-E4703ECBEFF1}" type="sibTrans" cxnId="{213E45FA-E713-42DE-ACD0-840451D00A7B}">
      <dgm:prSet/>
      <dgm:spPr/>
      <dgm:t>
        <a:bodyPr/>
        <a:lstStyle/>
        <a:p>
          <a:endParaRPr lang="en-US"/>
        </a:p>
      </dgm:t>
    </dgm:pt>
    <dgm:pt modelId="{AD608694-1BB7-4588-94C3-DCA029B78EAF}">
      <dgm:prSet phldrT="[Text]" custT="1"/>
      <dgm:spPr/>
      <dgm:t>
        <a:bodyPr/>
        <a:lstStyle/>
        <a:p>
          <a:r>
            <a:rPr lang="en-US" sz="1400" b="1" dirty="0"/>
            <a:t>Planning</a:t>
          </a:r>
        </a:p>
      </dgm:t>
    </dgm:pt>
    <dgm:pt modelId="{D96A0B93-4D33-4534-801E-B18377E62994}" type="parTrans" cxnId="{3A114255-995E-407A-BB4C-68331FAB83DD}">
      <dgm:prSet/>
      <dgm:spPr/>
      <dgm:t>
        <a:bodyPr/>
        <a:lstStyle/>
        <a:p>
          <a:endParaRPr lang="en-US"/>
        </a:p>
      </dgm:t>
    </dgm:pt>
    <dgm:pt modelId="{DC413BC0-83B9-4087-B500-7B8076D20CA3}" type="sibTrans" cxnId="{3A114255-995E-407A-BB4C-68331FAB83DD}">
      <dgm:prSet/>
      <dgm:spPr/>
      <dgm:t>
        <a:bodyPr/>
        <a:lstStyle/>
        <a:p>
          <a:endParaRPr lang="en-US"/>
        </a:p>
      </dgm:t>
    </dgm:pt>
    <dgm:pt modelId="{E94A2A75-8991-46DD-A6E3-9DD8F8B3FA51}" type="pres">
      <dgm:prSet presAssocID="{23B7EE56-59D5-421B-8B85-649698E243B1}" presName="cycle" presStyleCnt="0">
        <dgm:presLayoutVars>
          <dgm:dir/>
          <dgm:resizeHandles val="exact"/>
        </dgm:presLayoutVars>
      </dgm:prSet>
      <dgm:spPr/>
    </dgm:pt>
    <dgm:pt modelId="{D9E6E7C8-4B68-4692-95B4-46119BBF2B40}" type="pres">
      <dgm:prSet presAssocID="{4C548C0E-58EC-4C19-B9B8-F81C56F61BB8}" presName="dummy" presStyleCnt="0"/>
      <dgm:spPr/>
    </dgm:pt>
    <dgm:pt modelId="{D5F8C75F-DBC4-4331-8FBC-3CDB049D0F93}" type="pres">
      <dgm:prSet presAssocID="{4C548C0E-58EC-4C19-B9B8-F81C56F61BB8}" presName="node" presStyleLbl="revTx" presStyleIdx="0" presStyleCnt="5">
        <dgm:presLayoutVars>
          <dgm:bulletEnabled val="1"/>
        </dgm:presLayoutVars>
      </dgm:prSet>
      <dgm:spPr/>
    </dgm:pt>
    <dgm:pt modelId="{3FE597C2-5EB6-4881-8821-12D4EACF53C5}" type="pres">
      <dgm:prSet presAssocID="{73EB98DB-AA22-47B9-9D02-709EFEFB819E}" presName="sibTrans" presStyleLbl="node1" presStyleIdx="0" presStyleCnt="5"/>
      <dgm:spPr/>
    </dgm:pt>
    <dgm:pt modelId="{3DB4DB86-E563-4E2B-95C3-EA6A7D81835C}" type="pres">
      <dgm:prSet presAssocID="{7E90CCF9-0C81-4BD9-86D7-05FE3FD686ED}" presName="dummy" presStyleCnt="0"/>
      <dgm:spPr/>
    </dgm:pt>
    <dgm:pt modelId="{43E32BD6-0101-4799-B552-0C52B8DB80BD}" type="pres">
      <dgm:prSet presAssocID="{7E90CCF9-0C81-4BD9-86D7-05FE3FD686ED}" presName="node" presStyleLbl="revTx" presStyleIdx="1" presStyleCnt="5">
        <dgm:presLayoutVars>
          <dgm:bulletEnabled val="1"/>
        </dgm:presLayoutVars>
      </dgm:prSet>
      <dgm:spPr/>
    </dgm:pt>
    <dgm:pt modelId="{2BF28E29-A2DE-4C9A-837B-F5A5393F6B24}" type="pres">
      <dgm:prSet presAssocID="{D253D741-6C03-4B4E-9527-2D0D406BD23B}" presName="sibTrans" presStyleLbl="node1" presStyleIdx="1" presStyleCnt="5" custScaleX="106466"/>
      <dgm:spPr/>
    </dgm:pt>
    <dgm:pt modelId="{5BE72B64-9AA1-4017-B712-406680171DD1}" type="pres">
      <dgm:prSet presAssocID="{63F69BAD-83E5-4CC8-9AAB-CBFE5C686E4E}" presName="dummy" presStyleCnt="0"/>
      <dgm:spPr/>
    </dgm:pt>
    <dgm:pt modelId="{32B8E255-7E2E-4C6E-8E85-740D1FFC8D96}" type="pres">
      <dgm:prSet presAssocID="{63F69BAD-83E5-4CC8-9AAB-CBFE5C686E4E}" presName="node" presStyleLbl="revTx" presStyleIdx="2" presStyleCnt="5" custScaleX="142498" custRadScaleRad="100775" custRadScaleInc="12836">
        <dgm:presLayoutVars>
          <dgm:bulletEnabled val="1"/>
        </dgm:presLayoutVars>
      </dgm:prSet>
      <dgm:spPr/>
    </dgm:pt>
    <dgm:pt modelId="{18CBA800-40DD-4149-87A9-B2693349EA48}" type="pres">
      <dgm:prSet presAssocID="{D3DC5B71-0B88-4445-A36E-2895A616E312}" presName="sibTrans" presStyleLbl="node1" presStyleIdx="2" presStyleCnt="5"/>
      <dgm:spPr/>
    </dgm:pt>
    <dgm:pt modelId="{F6E74B86-30E6-4641-A0D3-16CBA1FB4A8D}" type="pres">
      <dgm:prSet presAssocID="{744594BA-ADD6-49A2-A84C-D6991A285C6F}" presName="dummy" presStyleCnt="0"/>
      <dgm:spPr/>
    </dgm:pt>
    <dgm:pt modelId="{8FE6CE93-B990-4ABA-9018-FD5CD8283D0F}" type="pres">
      <dgm:prSet presAssocID="{744594BA-ADD6-49A2-A84C-D6991A285C6F}" presName="node" presStyleLbl="revTx" presStyleIdx="3" presStyleCnt="5">
        <dgm:presLayoutVars>
          <dgm:bulletEnabled val="1"/>
        </dgm:presLayoutVars>
      </dgm:prSet>
      <dgm:spPr/>
    </dgm:pt>
    <dgm:pt modelId="{3AAD6F6F-A268-419F-B9F9-97671DBF62DA}" type="pres">
      <dgm:prSet presAssocID="{8BBC0F56-894F-468E-BC14-E4703ECBEFF1}" presName="sibTrans" presStyleLbl="node1" presStyleIdx="3" presStyleCnt="5"/>
      <dgm:spPr/>
    </dgm:pt>
    <dgm:pt modelId="{2E706EAC-568B-4A25-BED7-95230DA33344}" type="pres">
      <dgm:prSet presAssocID="{AD608694-1BB7-4588-94C3-DCA029B78EAF}" presName="dummy" presStyleCnt="0"/>
      <dgm:spPr/>
    </dgm:pt>
    <dgm:pt modelId="{AB9E39D6-101D-4CB7-BD75-24AF0026C932}" type="pres">
      <dgm:prSet presAssocID="{AD608694-1BB7-4588-94C3-DCA029B78EAF}" presName="node" presStyleLbl="revTx" presStyleIdx="4" presStyleCnt="5">
        <dgm:presLayoutVars>
          <dgm:bulletEnabled val="1"/>
        </dgm:presLayoutVars>
      </dgm:prSet>
      <dgm:spPr/>
    </dgm:pt>
    <dgm:pt modelId="{5A0C8E27-9AC4-47F4-9F8E-36CA30804DC9}" type="pres">
      <dgm:prSet presAssocID="{DC413BC0-83B9-4087-B500-7B8076D20CA3}" presName="sibTrans" presStyleLbl="node1" presStyleIdx="4" presStyleCnt="5"/>
      <dgm:spPr/>
    </dgm:pt>
  </dgm:ptLst>
  <dgm:cxnLst>
    <dgm:cxn modelId="{D3D40922-3DC7-49C8-8E01-B681BBD0A519}" type="presOf" srcId="{DC413BC0-83B9-4087-B500-7B8076D20CA3}" destId="{5A0C8E27-9AC4-47F4-9F8E-36CA30804DC9}" srcOrd="0" destOrd="0" presId="urn:microsoft.com/office/officeart/2005/8/layout/cycle1"/>
    <dgm:cxn modelId="{E377F54A-38DE-4489-B48A-AFE503FF5CE8}" type="presOf" srcId="{744594BA-ADD6-49A2-A84C-D6991A285C6F}" destId="{8FE6CE93-B990-4ABA-9018-FD5CD8283D0F}" srcOrd="0" destOrd="0" presId="urn:microsoft.com/office/officeart/2005/8/layout/cycle1"/>
    <dgm:cxn modelId="{3A114255-995E-407A-BB4C-68331FAB83DD}" srcId="{23B7EE56-59D5-421B-8B85-649698E243B1}" destId="{AD608694-1BB7-4588-94C3-DCA029B78EAF}" srcOrd="4" destOrd="0" parTransId="{D96A0B93-4D33-4534-801E-B18377E62994}" sibTransId="{DC413BC0-83B9-4087-B500-7B8076D20CA3}"/>
    <dgm:cxn modelId="{F99D9178-15BE-4BFD-9C30-799BE0122A77}" type="presOf" srcId="{D253D741-6C03-4B4E-9527-2D0D406BD23B}" destId="{2BF28E29-A2DE-4C9A-837B-F5A5393F6B24}" srcOrd="0" destOrd="0" presId="urn:microsoft.com/office/officeart/2005/8/layout/cycle1"/>
    <dgm:cxn modelId="{2E337359-C22B-434A-87C2-258082DC5B33}" type="presOf" srcId="{63F69BAD-83E5-4CC8-9AAB-CBFE5C686E4E}" destId="{32B8E255-7E2E-4C6E-8E85-740D1FFC8D96}" srcOrd="0" destOrd="0" presId="urn:microsoft.com/office/officeart/2005/8/layout/cycle1"/>
    <dgm:cxn modelId="{D18D607B-529E-40B3-9BCA-F63A8A2683D1}" type="presOf" srcId="{AD608694-1BB7-4588-94C3-DCA029B78EAF}" destId="{AB9E39D6-101D-4CB7-BD75-24AF0026C932}" srcOrd="0" destOrd="0" presId="urn:microsoft.com/office/officeart/2005/8/layout/cycle1"/>
    <dgm:cxn modelId="{129A1189-31DE-4032-9382-E58D94EB840C}" type="presOf" srcId="{4C548C0E-58EC-4C19-B9B8-F81C56F61BB8}" destId="{D5F8C75F-DBC4-4331-8FBC-3CDB049D0F93}" srcOrd="0" destOrd="0" presId="urn:microsoft.com/office/officeart/2005/8/layout/cycle1"/>
    <dgm:cxn modelId="{EA176D8D-B151-4048-A493-20C55877AF1C}" srcId="{23B7EE56-59D5-421B-8B85-649698E243B1}" destId="{4C548C0E-58EC-4C19-B9B8-F81C56F61BB8}" srcOrd="0" destOrd="0" parTransId="{733142E7-5F3F-4797-B201-956320249122}" sibTransId="{73EB98DB-AA22-47B9-9D02-709EFEFB819E}"/>
    <dgm:cxn modelId="{4262B78E-4096-4647-98EE-F88C3D11CE11}" type="presOf" srcId="{23B7EE56-59D5-421B-8B85-649698E243B1}" destId="{E94A2A75-8991-46DD-A6E3-9DD8F8B3FA51}" srcOrd="0" destOrd="0" presId="urn:microsoft.com/office/officeart/2005/8/layout/cycle1"/>
    <dgm:cxn modelId="{C3C7D39B-73E8-41B4-BC7C-86F2BD509D05}" type="presOf" srcId="{73EB98DB-AA22-47B9-9D02-709EFEFB819E}" destId="{3FE597C2-5EB6-4881-8821-12D4EACF53C5}" srcOrd="0" destOrd="0" presId="urn:microsoft.com/office/officeart/2005/8/layout/cycle1"/>
    <dgm:cxn modelId="{706D77C4-CB26-4806-8B47-7114745B2CDE}" type="presOf" srcId="{8BBC0F56-894F-468E-BC14-E4703ECBEFF1}" destId="{3AAD6F6F-A268-419F-B9F9-97671DBF62DA}" srcOrd="0" destOrd="0" presId="urn:microsoft.com/office/officeart/2005/8/layout/cycle1"/>
    <dgm:cxn modelId="{EEAA8DC4-7E67-4F79-9351-C95AD1094845}" type="presOf" srcId="{7E90CCF9-0C81-4BD9-86D7-05FE3FD686ED}" destId="{43E32BD6-0101-4799-B552-0C52B8DB80BD}" srcOrd="0" destOrd="0" presId="urn:microsoft.com/office/officeart/2005/8/layout/cycle1"/>
    <dgm:cxn modelId="{A1E6E4E2-FAC7-4731-BFA1-F2A52A8E706C}" srcId="{23B7EE56-59D5-421B-8B85-649698E243B1}" destId="{7E90CCF9-0C81-4BD9-86D7-05FE3FD686ED}" srcOrd="1" destOrd="0" parTransId="{AA45000C-CACE-4E56-88F2-4F820FD089A2}" sibTransId="{D253D741-6C03-4B4E-9527-2D0D406BD23B}"/>
    <dgm:cxn modelId="{EFC0ABED-49A6-4726-8A84-A50E52D0F5DD}" srcId="{23B7EE56-59D5-421B-8B85-649698E243B1}" destId="{63F69BAD-83E5-4CC8-9AAB-CBFE5C686E4E}" srcOrd="2" destOrd="0" parTransId="{27131E53-FA43-41DE-884D-C7708E3CD3B3}" sibTransId="{D3DC5B71-0B88-4445-A36E-2895A616E312}"/>
    <dgm:cxn modelId="{61D725EE-13D2-41D6-B7C5-F108D31DDA91}" type="presOf" srcId="{D3DC5B71-0B88-4445-A36E-2895A616E312}" destId="{18CBA800-40DD-4149-87A9-B2693349EA48}" srcOrd="0" destOrd="0" presId="urn:microsoft.com/office/officeart/2005/8/layout/cycle1"/>
    <dgm:cxn modelId="{213E45FA-E713-42DE-ACD0-840451D00A7B}" srcId="{23B7EE56-59D5-421B-8B85-649698E243B1}" destId="{744594BA-ADD6-49A2-A84C-D6991A285C6F}" srcOrd="3" destOrd="0" parTransId="{F8106460-3610-471E-89A1-453C2F8F77FF}" sibTransId="{8BBC0F56-894F-468E-BC14-E4703ECBEFF1}"/>
    <dgm:cxn modelId="{0511F40B-8896-49C8-B771-DAC8CA190981}" type="presParOf" srcId="{E94A2A75-8991-46DD-A6E3-9DD8F8B3FA51}" destId="{D9E6E7C8-4B68-4692-95B4-46119BBF2B40}" srcOrd="0" destOrd="0" presId="urn:microsoft.com/office/officeart/2005/8/layout/cycle1"/>
    <dgm:cxn modelId="{50DD6DAF-0DB4-4A21-8ACA-8C58301F8187}" type="presParOf" srcId="{E94A2A75-8991-46DD-A6E3-9DD8F8B3FA51}" destId="{D5F8C75F-DBC4-4331-8FBC-3CDB049D0F93}" srcOrd="1" destOrd="0" presId="urn:microsoft.com/office/officeart/2005/8/layout/cycle1"/>
    <dgm:cxn modelId="{096FBE60-795C-4B73-8D04-96C59D598EB8}" type="presParOf" srcId="{E94A2A75-8991-46DD-A6E3-9DD8F8B3FA51}" destId="{3FE597C2-5EB6-4881-8821-12D4EACF53C5}" srcOrd="2" destOrd="0" presId="urn:microsoft.com/office/officeart/2005/8/layout/cycle1"/>
    <dgm:cxn modelId="{B77A3AA1-9558-418F-AA9A-51351B55AB10}" type="presParOf" srcId="{E94A2A75-8991-46DD-A6E3-9DD8F8B3FA51}" destId="{3DB4DB86-E563-4E2B-95C3-EA6A7D81835C}" srcOrd="3" destOrd="0" presId="urn:microsoft.com/office/officeart/2005/8/layout/cycle1"/>
    <dgm:cxn modelId="{A07B92F2-D79A-47C8-A6FC-300296D57932}" type="presParOf" srcId="{E94A2A75-8991-46DD-A6E3-9DD8F8B3FA51}" destId="{43E32BD6-0101-4799-B552-0C52B8DB80BD}" srcOrd="4" destOrd="0" presId="urn:microsoft.com/office/officeart/2005/8/layout/cycle1"/>
    <dgm:cxn modelId="{D4DC9693-92DA-472E-BAB0-83F9F8C792C1}" type="presParOf" srcId="{E94A2A75-8991-46DD-A6E3-9DD8F8B3FA51}" destId="{2BF28E29-A2DE-4C9A-837B-F5A5393F6B24}" srcOrd="5" destOrd="0" presId="urn:microsoft.com/office/officeart/2005/8/layout/cycle1"/>
    <dgm:cxn modelId="{C2442D62-81A3-4284-BF1A-A04E846130DC}" type="presParOf" srcId="{E94A2A75-8991-46DD-A6E3-9DD8F8B3FA51}" destId="{5BE72B64-9AA1-4017-B712-406680171DD1}" srcOrd="6" destOrd="0" presId="urn:microsoft.com/office/officeart/2005/8/layout/cycle1"/>
    <dgm:cxn modelId="{3B7F607D-7F7F-4EB2-BCD9-9F3310A7D0B3}" type="presParOf" srcId="{E94A2A75-8991-46DD-A6E3-9DD8F8B3FA51}" destId="{32B8E255-7E2E-4C6E-8E85-740D1FFC8D96}" srcOrd="7" destOrd="0" presId="urn:microsoft.com/office/officeart/2005/8/layout/cycle1"/>
    <dgm:cxn modelId="{1E5364F6-3256-46DD-8E24-7D8B653726C3}" type="presParOf" srcId="{E94A2A75-8991-46DD-A6E3-9DD8F8B3FA51}" destId="{18CBA800-40DD-4149-87A9-B2693349EA48}" srcOrd="8" destOrd="0" presId="urn:microsoft.com/office/officeart/2005/8/layout/cycle1"/>
    <dgm:cxn modelId="{B655387F-75F1-421F-AE91-9CFF3FC5730F}" type="presParOf" srcId="{E94A2A75-8991-46DD-A6E3-9DD8F8B3FA51}" destId="{F6E74B86-30E6-4641-A0D3-16CBA1FB4A8D}" srcOrd="9" destOrd="0" presId="urn:microsoft.com/office/officeart/2005/8/layout/cycle1"/>
    <dgm:cxn modelId="{CE20C1F8-BD58-4E82-8968-C310485F2AA5}" type="presParOf" srcId="{E94A2A75-8991-46DD-A6E3-9DD8F8B3FA51}" destId="{8FE6CE93-B990-4ABA-9018-FD5CD8283D0F}" srcOrd="10" destOrd="0" presId="urn:microsoft.com/office/officeart/2005/8/layout/cycle1"/>
    <dgm:cxn modelId="{0580A617-F793-4F6D-8BAB-5C9B3E17B5F6}" type="presParOf" srcId="{E94A2A75-8991-46DD-A6E3-9DD8F8B3FA51}" destId="{3AAD6F6F-A268-419F-B9F9-97671DBF62DA}" srcOrd="11" destOrd="0" presId="urn:microsoft.com/office/officeart/2005/8/layout/cycle1"/>
    <dgm:cxn modelId="{19A6B0F9-F301-46F6-A874-E63759D3EA37}" type="presParOf" srcId="{E94A2A75-8991-46DD-A6E3-9DD8F8B3FA51}" destId="{2E706EAC-568B-4A25-BED7-95230DA33344}" srcOrd="12" destOrd="0" presId="urn:microsoft.com/office/officeart/2005/8/layout/cycle1"/>
    <dgm:cxn modelId="{8297E609-8A01-496F-8C4B-9BB2A32BE81D}" type="presParOf" srcId="{E94A2A75-8991-46DD-A6E3-9DD8F8B3FA51}" destId="{AB9E39D6-101D-4CB7-BD75-24AF0026C932}" srcOrd="13" destOrd="0" presId="urn:microsoft.com/office/officeart/2005/8/layout/cycle1"/>
    <dgm:cxn modelId="{F11619F2-956D-40FD-8C0B-89A300C22E6A}" type="presParOf" srcId="{E94A2A75-8991-46DD-A6E3-9DD8F8B3FA51}" destId="{5A0C8E27-9AC4-47F4-9F8E-36CA30804DC9}"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8C75F-DBC4-4331-8FBC-3CDB049D0F93}">
      <dsp:nvSpPr>
        <dsp:cNvPr id="0" name=""/>
        <dsp:cNvSpPr/>
      </dsp:nvSpPr>
      <dsp:spPr>
        <a:xfrm>
          <a:off x="4873654" y="34663"/>
          <a:ext cx="1195135" cy="1195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Preparation</a:t>
          </a:r>
        </a:p>
      </dsp:txBody>
      <dsp:txXfrm>
        <a:off x="4873654" y="34663"/>
        <a:ext cx="1195135" cy="1195135"/>
      </dsp:txXfrm>
    </dsp:sp>
    <dsp:sp modelId="{3FE597C2-5EB6-4881-8821-12D4EACF53C5}">
      <dsp:nvSpPr>
        <dsp:cNvPr id="0" name=""/>
        <dsp:cNvSpPr/>
      </dsp:nvSpPr>
      <dsp:spPr>
        <a:xfrm>
          <a:off x="2059371" y="-259"/>
          <a:ext cx="4484548" cy="4484548"/>
        </a:xfrm>
        <a:prstGeom prst="circularArrow">
          <a:avLst>
            <a:gd name="adj1" fmla="val 5197"/>
            <a:gd name="adj2" fmla="val 335666"/>
            <a:gd name="adj3" fmla="val 21294250"/>
            <a:gd name="adj4" fmla="val 19765356"/>
            <a:gd name="adj5" fmla="val 606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E32BD6-0101-4799-B552-0C52B8DB80BD}">
      <dsp:nvSpPr>
        <dsp:cNvPr id="0" name=""/>
        <dsp:cNvSpPr/>
      </dsp:nvSpPr>
      <dsp:spPr>
        <a:xfrm>
          <a:off x="5596492" y="2259329"/>
          <a:ext cx="1195135" cy="1195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Approval</a:t>
          </a:r>
        </a:p>
      </dsp:txBody>
      <dsp:txXfrm>
        <a:off x="5596492" y="2259329"/>
        <a:ext cx="1195135" cy="1195135"/>
      </dsp:txXfrm>
    </dsp:sp>
    <dsp:sp modelId="{2BF28E29-A2DE-4C9A-837B-F5A5393F6B24}">
      <dsp:nvSpPr>
        <dsp:cNvPr id="0" name=""/>
        <dsp:cNvSpPr/>
      </dsp:nvSpPr>
      <dsp:spPr>
        <a:xfrm>
          <a:off x="1909430" y="6216"/>
          <a:ext cx="4774519" cy="4484548"/>
        </a:xfrm>
        <a:prstGeom prst="circularArrow">
          <a:avLst>
            <a:gd name="adj1" fmla="val 5197"/>
            <a:gd name="adj2" fmla="val 335666"/>
            <a:gd name="adj3" fmla="val 3738143"/>
            <a:gd name="adj4" fmla="val 2238383"/>
            <a:gd name="adj5" fmla="val 606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B8E255-7E2E-4C6E-8E85-740D1FFC8D96}">
      <dsp:nvSpPr>
        <dsp:cNvPr id="0" name=""/>
        <dsp:cNvSpPr/>
      </dsp:nvSpPr>
      <dsp:spPr>
        <a:xfrm>
          <a:off x="3342360" y="3635482"/>
          <a:ext cx="1703043" cy="1195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Implementation</a:t>
          </a:r>
        </a:p>
      </dsp:txBody>
      <dsp:txXfrm>
        <a:off x="3342360" y="3635482"/>
        <a:ext cx="1703043" cy="1195135"/>
      </dsp:txXfrm>
    </dsp:sp>
    <dsp:sp modelId="{18CBA800-40DD-4149-87A9-B2693349EA48}">
      <dsp:nvSpPr>
        <dsp:cNvPr id="0" name=""/>
        <dsp:cNvSpPr/>
      </dsp:nvSpPr>
      <dsp:spPr>
        <a:xfrm>
          <a:off x="2065635" y="7935"/>
          <a:ext cx="4484548" cy="4484548"/>
        </a:xfrm>
        <a:prstGeom prst="circularArrow">
          <a:avLst>
            <a:gd name="adj1" fmla="val 5197"/>
            <a:gd name="adj2" fmla="val 335666"/>
            <a:gd name="adj3" fmla="val 8229681"/>
            <a:gd name="adj4" fmla="val 7141727"/>
            <a:gd name="adj5" fmla="val 606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E6CE93-B990-4ABA-9018-FD5CD8283D0F}">
      <dsp:nvSpPr>
        <dsp:cNvPr id="0" name=""/>
        <dsp:cNvSpPr/>
      </dsp:nvSpPr>
      <dsp:spPr>
        <a:xfrm>
          <a:off x="1811664" y="2259329"/>
          <a:ext cx="1195135" cy="1195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Monitoring and Evaluation</a:t>
          </a:r>
        </a:p>
      </dsp:txBody>
      <dsp:txXfrm>
        <a:off x="1811664" y="2259329"/>
        <a:ext cx="1195135" cy="1195135"/>
      </dsp:txXfrm>
    </dsp:sp>
    <dsp:sp modelId="{3AAD6F6F-A268-419F-B9F9-97671DBF62DA}">
      <dsp:nvSpPr>
        <dsp:cNvPr id="0" name=""/>
        <dsp:cNvSpPr/>
      </dsp:nvSpPr>
      <dsp:spPr>
        <a:xfrm>
          <a:off x="2059371" y="-259"/>
          <a:ext cx="4484548" cy="4484548"/>
        </a:xfrm>
        <a:prstGeom prst="circularArrow">
          <a:avLst>
            <a:gd name="adj1" fmla="val 5197"/>
            <a:gd name="adj2" fmla="val 335666"/>
            <a:gd name="adj3" fmla="val 12298979"/>
            <a:gd name="adj4" fmla="val 10770085"/>
            <a:gd name="adj5" fmla="val 606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9E39D6-101D-4CB7-BD75-24AF0026C932}">
      <dsp:nvSpPr>
        <dsp:cNvPr id="0" name=""/>
        <dsp:cNvSpPr/>
      </dsp:nvSpPr>
      <dsp:spPr>
        <a:xfrm>
          <a:off x="2534502" y="34663"/>
          <a:ext cx="1195135" cy="1195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Planning</a:t>
          </a:r>
        </a:p>
      </dsp:txBody>
      <dsp:txXfrm>
        <a:off x="2534502" y="34663"/>
        <a:ext cx="1195135" cy="1195135"/>
      </dsp:txXfrm>
    </dsp:sp>
    <dsp:sp modelId="{5A0C8E27-9AC4-47F4-9F8E-36CA30804DC9}">
      <dsp:nvSpPr>
        <dsp:cNvPr id="0" name=""/>
        <dsp:cNvSpPr/>
      </dsp:nvSpPr>
      <dsp:spPr>
        <a:xfrm>
          <a:off x="2059371" y="-259"/>
          <a:ext cx="4484548" cy="4484548"/>
        </a:xfrm>
        <a:prstGeom prst="circularArrow">
          <a:avLst>
            <a:gd name="adj1" fmla="val 5197"/>
            <a:gd name="adj2" fmla="val 335666"/>
            <a:gd name="adj3" fmla="val 16866728"/>
            <a:gd name="adj4" fmla="val 15197606"/>
            <a:gd name="adj5" fmla="val 606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B883762C-B3F8-2A4E-87D9-A72F30A34742}" type="datetimeFigureOut">
              <a:rPr lang="en-US" smtClean="0"/>
              <a:t>5/13/2022</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7DC45CA3-B4F1-E240-B540-F5B74D2BC160}" type="slidenum">
              <a:rPr lang="en-US" smtClean="0"/>
              <a:t>‹#›</a:t>
            </a:fld>
            <a:endParaRPr lang="en-US"/>
          </a:p>
        </p:txBody>
      </p:sp>
    </p:spTree>
    <p:extLst>
      <p:ext uri="{BB962C8B-B14F-4D97-AF65-F5344CB8AC3E}">
        <p14:creationId xmlns:p14="http://schemas.microsoft.com/office/powerpoint/2010/main" val="14850779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FCA2656F-FDD2-458F-AE05-7927091C9D1A}" type="datetimeFigureOut">
              <a:rPr lang="en-GB" smtClean="0"/>
              <a:t>13/05/2022</a:t>
            </a:fld>
            <a:endParaRPr lang="en-GB"/>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34995251-B3BB-4B3D-BAAD-DAC791AE2A61}" type="slidenum">
              <a:rPr lang="en-GB" smtClean="0"/>
              <a:t>‹#›</a:t>
            </a:fld>
            <a:endParaRPr lang="en-GB"/>
          </a:p>
        </p:txBody>
      </p:sp>
    </p:spTree>
    <p:extLst>
      <p:ext uri="{BB962C8B-B14F-4D97-AF65-F5344CB8AC3E}">
        <p14:creationId xmlns:p14="http://schemas.microsoft.com/office/powerpoint/2010/main" val="3220979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57066" indent="-291179">
              <a:defRPr>
                <a:solidFill>
                  <a:schemeClr val="tx1"/>
                </a:solidFill>
                <a:latin typeface="Calibri" panose="020F0502020204030204" pitchFamily="34" charset="0"/>
                <a:cs typeface="Arial" panose="020B0604020202020204" pitchFamily="34" charset="0"/>
              </a:defRPr>
            </a:lvl2pPr>
            <a:lvl3pPr marL="1164717" indent="-232943">
              <a:defRPr>
                <a:solidFill>
                  <a:schemeClr val="tx1"/>
                </a:solidFill>
                <a:latin typeface="Calibri" panose="020F0502020204030204" pitchFamily="34" charset="0"/>
                <a:cs typeface="Arial" panose="020B0604020202020204" pitchFamily="34" charset="0"/>
              </a:defRPr>
            </a:lvl3pPr>
            <a:lvl4pPr marL="1630604" indent="-232943">
              <a:defRPr>
                <a:solidFill>
                  <a:schemeClr val="tx1"/>
                </a:solidFill>
                <a:latin typeface="Calibri" panose="020F0502020204030204" pitchFamily="34" charset="0"/>
                <a:cs typeface="Arial" panose="020B0604020202020204" pitchFamily="34" charset="0"/>
              </a:defRPr>
            </a:lvl4pPr>
            <a:lvl5pPr marL="2096491" indent="-232943">
              <a:defRPr>
                <a:solidFill>
                  <a:schemeClr val="tx1"/>
                </a:solidFill>
                <a:latin typeface="Calibri" panose="020F0502020204030204" pitchFamily="34" charset="0"/>
                <a:cs typeface="Arial" panose="020B0604020202020204" pitchFamily="34" charset="0"/>
              </a:defRPr>
            </a:lvl5pPr>
            <a:lvl6pPr marL="2562377" indent="-232943" defTabSz="465887"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28264" indent="-232943" defTabSz="465887"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94151" indent="-232943" defTabSz="465887"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0038" indent="-232943" defTabSz="465887"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7EE8AE5F-26A3-4EC7-ACB7-110CFBFAFA0B}" type="slidenum">
              <a:rPr lang="en-US" altLang="en-US">
                <a:solidFill>
                  <a:srgbClr val="000000"/>
                </a:solidFill>
                <a:latin typeface="Arial" panose="020B0604020202020204" pitchFamily="34" charset="0"/>
              </a:rPr>
              <a:pPr/>
              <a:t>12</a:t>
            </a:fld>
            <a:endParaRPr lang="en-US" altLang="en-US">
              <a:solidFill>
                <a:srgbClr val="000000"/>
              </a:solidFill>
              <a:latin typeface="Arial" panose="020B0604020202020204" pitchFamily="34" charset="0"/>
            </a:endParaRPr>
          </a:p>
        </p:txBody>
      </p:sp>
      <p:sp>
        <p:nvSpPr>
          <p:cNvPr id="35843" name="Rectangle 2"/>
          <p:cNvSpPr>
            <a:spLocks noGrp="1" noRot="1" noChangeAspect="1" noChangeArrowheads="1" noTextEdit="1"/>
          </p:cNvSpPr>
          <p:nvPr>
            <p:ph type="sldImg"/>
          </p:nvPr>
        </p:nvSpPr>
        <p:spPr bwMode="auto">
          <a:xfrm>
            <a:off x="1163638" y="709613"/>
            <a:ext cx="4721225" cy="3541712"/>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xfrm>
            <a:off x="937966" y="4490033"/>
            <a:ext cx="5158811" cy="425116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80000"/>
              </a:lnSpc>
              <a:spcBef>
                <a:spcPct val="0"/>
              </a:spcBef>
            </a:pPr>
            <a:endParaRPr lang="es-ES_tradnl" altLang="en-US" sz="1000"/>
          </a:p>
        </p:txBody>
      </p:sp>
    </p:spTree>
    <p:extLst>
      <p:ext uri="{BB962C8B-B14F-4D97-AF65-F5344CB8AC3E}">
        <p14:creationId xmlns:p14="http://schemas.microsoft.com/office/powerpoint/2010/main" val="8193800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ver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9144000" cy="6858000"/>
          </a:xfrm>
          <a:prstGeom prst="rect">
            <a:avLst/>
          </a:prstGeom>
        </p:spPr>
      </p:pic>
      <p:sp>
        <p:nvSpPr>
          <p:cNvPr id="14" name="TextBox 13"/>
          <p:cNvSpPr txBox="1"/>
          <p:nvPr/>
        </p:nvSpPr>
        <p:spPr>
          <a:xfrm>
            <a:off x="1233749" y="6516031"/>
            <a:ext cx="6676502" cy="10259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p:txBody>
      </p:sp>
      <p:sp>
        <p:nvSpPr>
          <p:cNvPr id="11" name="Title Placeholder 1"/>
          <p:cNvSpPr>
            <a:spLocks noGrp="1"/>
          </p:cNvSpPr>
          <p:nvPr>
            <p:ph type="title"/>
          </p:nvPr>
        </p:nvSpPr>
        <p:spPr>
          <a:xfrm>
            <a:off x="2330726" y="2558153"/>
            <a:ext cx="4482548" cy="927204"/>
          </a:xfrm>
          <a:prstGeom prst="rect">
            <a:avLst/>
          </a:prstGeom>
        </p:spPr>
        <p:txBody>
          <a:bodyPr vert="horz" lIns="0" tIns="0" rIns="0" bIns="0" rtlCol="0" anchor="t" anchorCtr="0">
            <a:noAutofit/>
          </a:bodyPr>
          <a:lstStyle>
            <a:lvl1pPr algn="ctr">
              <a:lnSpc>
                <a:spcPts val="2800"/>
              </a:lnSpc>
              <a:defRPr sz="2400">
                <a:solidFill>
                  <a:schemeClr val="bg1"/>
                </a:solidFill>
              </a:defRPr>
            </a:lvl1pPr>
          </a:lstStyle>
          <a:p>
            <a:r>
              <a:rPr lang="en-US"/>
              <a:t>Click to edit Master title style</a:t>
            </a:r>
            <a:endParaRPr lang="en-GB" dirty="0"/>
          </a:p>
        </p:txBody>
      </p:sp>
      <p:sp>
        <p:nvSpPr>
          <p:cNvPr id="5" name="Text Placeholder 4"/>
          <p:cNvSpPr>
            <a:spLocks noGrp="1"/>
          </p:cNvSpPr>
          <p:nvPr>
            <p:ph type="body" sz="quarter" idx="10"/>
          </p:nvPr>
        </p:nvSpPr>
        <p:spPr>
          <a:xfrm>
            <a:off x="2853900" y="3470275"/>
            <a:ext cx="3436200" cy="914400"/>
          </a:xfrm>
        </p:spPr>
        <p:txBody>
          <a:bodyPr/>
          <a:lstStyle>
            <a:lvl1pPr algn="ctr">
              <a:lnSpc>
                <a:spcPts val="2400"/>
              </a:lnSpc>
              <a:defRPr sz="2000" i="0">
                <a:solidFill>
                  <a:schemeClr val="bg1"/>
                </a:solidFill>
              </a:defRPr>
            </a:lvl1pPr>
          </a:lstStyle>
          <a:p>
            <a:pPr lvl="0"/>
            <a:r>
              <a:rPr lang="en-US"/>
              <a:t>Edit Master text styles</a:t>
            </a:r>
          </a:p>
        </p:txBody>
      </p:sp>
      <p:sp>
        <p:nvSpPr>
          <p:cNvPr id="15" name="Text Placeholder 4"/>
          <p:cNvSpPr>
            <a:spLocks noGrp="1"/>
          </p:cNvSpPr>
          <p:nvPr>
            <p:ph type="body" sz="quarter" idx="11"/>
          </p:nvPr>
        </p:nvSpPr>
        <p:spPr>
          <a:xfrm>
            <a:off x="3193200" y="4639626"/>
            <a:ext cx="2757600" cy="914400"/>
          </a:xfrm>
        </p:spPr>
        <p:txBody>
          <a:bodyPr/>
          <a:lstStyle>
            <a:lvl1pPr algn="ctr">
              <a:lnSpc>
                <a:spcPts val="1600"/>
              </a:lnSpc>
              <a:spcAft>
                <a:spcPts val="0"/>
              </a:spcAft>
              <a:defRPr sz="1200" i="0">
                <a:solidFill>
                  <a:schemeClr val="tx1"/>
                </a:solidFill>
              </a:defRPr>
            </a:lvl1pPr>
          </a:lstStyle>
          <a:p>
            <a:pPr lvl="0"/>
            <a:r>
              <a:rPr lang="en-US"/>
              <a:t>Edit Master text styles</a:t>
            </a:r>
          </a:p>
        </p:txBody>
      </p:sp>
    </p:spTree>
    <p:extLst>
      <p:ext uri="{BB962C8B-B14F-4D97-AF65-F5344CB8AC3E}">
        <p14:creationId xmlns:p14="http://schemas.microsoft.com/office/powerpoint/2010/main" val="2024605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ver Slide 2">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extBox 13"/>
          <p:cNvSpPr txBox="1"/>
          <p:nvPr/>
        </p:nvSpPr>
        <p:spPr>
          <a:xfrm>
            <a:off x="1233749" y="6516031"/>
            <a:ext cx="6676502" cy="10259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p:txBody>
      </p:sp>
      <p:sp>
        <p:nvSpPr>
          <p:cNvPr id="11" name="Title Placeholder 1"/>
          <p:cNvSpPr>
            <a:spLocks noGrp="1"/>
          </p:cNvSpPr>
          <p:nvPr>
            <p:ph type="title"/>
          </p:nvPr>
        </p:nvSpPr>
        <p:spPr>
          <a:xfrm>
            <a:off x="2330726" y="2558153"/>
            <a:ext cx="4482548" cy="927204"/>
          </a:xfrm>
          <a:prstGeom prst="rect">
            <a:avLst/>
          </a:prstGeom>
        </p:spPr>
        <p:txBody>
          <a:bodyPr vert="horz" lIns="0" tIns="0" rIns="0" bIns="0" rtlCol="0" anchor="t" anchorCtr="0">
            <a:noAutofit/>
          </a:bodyPr>
          <a:lstStyle>
            <a:lvl1pPr algn="ctr">
              <a:lnSpc>
                <a:spcPts val="2800"/>
              </a:lnSpc>
              <a:defRPr sz="2400">
                <a:solidFill>
                  <a:schemeClr val="tx1"/>
                </a:solidFill>
              </a:defRPr>
            </a:lvl1pPr>
          </a:lstStyle>
          <a:p>
            <a:r>
              <a:rPr lang="en-US"/>
              <a:t>Click to edit Master title style</a:t>
            </a:r>
            <a:endParaRPr lang="en-GB" dirty="0"/>
          </a:p>
        </p:txBody>
      </p:sp>
      <p:sp>
        <p:nvSpPr>
          <p:cNvPr id="5" name="Text Placeholder 4"/>
          <p:cNvSpPr>
            <a:spLocks noGrp="1"/>
          </p:cNvSpPr>
          <p:nvPr>
            <p:ph type="body" sz="quarter" idx="10"/>
          </p:nvPr>
        </p:nvSpPr>
        <p:spPr>
          <a:xfrm>
            <a:off x="2853900" y="3470275"/>
            <a:ext cx="3436200" cy="914400"/>
          </a:xfrm>
        </p:spPr>
        <p:txBody>
          <a:bodyPr/>
          <a:lstStyle>
            <a:lvl1pPr algn="ctr">
              <a:lnSpc>
                <a:spcPts val="2400"/>
              </a:lnSpc>
              <a:defRPr sz="2000" i="0">
                <a:solidFill>
                  <a:schemeClr val="tx1"/>
                </a:solidFill>
              </a:defRPr>
            </a:lvl1pPr>
          </a:lstStyle>
          <a:p>
            <a:pPr lvl="0"/>
            <a:r>
              <a:rPr lang="en-US"/>
              <a:t>Edit Master text styles</a:t>
            </a:r>
          </a:p>
        </p:txBody>
      </p:sp>
      <p:sp>
        <p:nvSpPr>
          <p:cNvPr id="15" name="Text Placeholder 4"/>
          <p:cNvSpPr>
            <a:spLocks noGrp="1"/>
          </p:cNvSpPr>
          <p:nvPr>
            <p:ph type="body" sz="quarter" idx="11"/>
          </p:nvPr>
        </p:nvSpPr>
        <p:spPr>
          <a:xfrm>
            <a:off x="3193200" y="4639626"/>
            <a:ext cx="2757600" cy="914400"/>
          </a:xfrm>
        </p:spPr>
        <p:txBody>
          <a:bodyPr/>
          <a:lstStyle>
            <a:lvl1pPr algn="ctr">
              <a:lnSpc>
                <a:spcPts val="1600"/>
              </a:lnSpc>
              <a:spcAft>
                <a:spcPts val="0"/>
              </a:spcAft>
              <a:defRPr sz="1200" i="0">
                <a:solidFill>
                  <a:schemeClr val="tx1"/>
                </a:solidFill>
              </a:defRPr>
            </a:lvl1pPr>
          </a:lstStyle>
          <a:p>
            <a:pPr lvl="0"/>
            <a:r>
              <a:rPr lang="en-US"/>
              <a:t>Edit Master text styles</a:t>
            </a:r>
          </a:p>
        </p:txBody>
      </p:sp>
    </p:spTree>
    <p:extLst>
      <p:ext uri="{BB962C8B-B14F-4D97-AF65-F5344CB8AC3E}">
        <p14:creationId xmlns:p14="http://schemas.microsoft.com/office/powerpoint/2010/main" val="3725934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ntent overview">
    <p:spTree>
      <p:nvGrpSpPr>
        <p:cNvPr id="1" name=""/>
        <p:cNvGrpSpPr/>
        <p:nvPr/>
      </p:nvGrpSpPr>
      <p:grpSpPr>
        <a:xfrm>
          <a:off x="0" y="0"/>
          <a:ext cx="0" cy="0"/>
          <a:chOff x="0" y="0"/>
          <a:chExt cx="0" cy="0"/>
        </a:xfrm>
      </p:grpSpPr>
      <p:sp>
        <p:nvSpPr>
          <p:cNvPr id="15" name="SmartArt Placeholder 4"/>
          <p:cNvSpPr>
            <a:spLocks noGrp="1"/>
          </p:cNvSpPr>
          <p:nvPr>
            <p:ph type="dgm" sz="quarter" idx="19"/>
          </p:nvPr>
        </p:nvSpPr>
        <p:spPr>
          <a:xfrm>
            <a:off x="6337280" y="1752599"/>
            <a:ext cx="2264400" cy="4419602"/>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43" name="Picture Placeholder 42"/>
          <p:cNvSpPr>
            <a:spLocks noGrp="1"/>
          </p:cNvSpPr>
          <p:nvPr>
            <p:ph type="pic" sz="quarter" idx="14"/>
          </p:nvPr>
        </p:nvSpPr>
        <p:spPr>
          <a:xfrm>
            <a:off x="4652024" y="1752600"/>
            <a:ext cx="1555200" cy="4419600"/>
          </a:xfrm>
        </p:spPr>
        <p:txBody>
          <a:bodyPr/>
          <a:lstStyle/>
          <a:p>
            <a:r>
              <a:rPr lang="en-US"/>
              <a:t>Click icon to add picture</a:t>
            </a:r>
            <a:endParaRPr lang="en-GB"/>
          </a:p>
        </p:txBody>
      </p:sp>
      <p:cxnSp>
        <p:nvCxnSpPr>
          <p:cNvPr id="11" name="Straight Connector 10"/>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68705" cy="1146962"/>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15"/>
          </p:nvPr>
        </p:nvSpPr>
        <p:spPr>
          <a:xfrm>
            <a:off x="533399" y="1752600"/>
            <a:ext cx="3967164" cy="4419600"/>
          </a:xfrm>
        </p:spPr>
        <p:txBody>
          <a:bodyPr/>
          <a:lstStyle/>
          <a:p>
            <a:r>
              <a:rPr lang="en-US"/>
              <a:t>Click icon to add table</a:t>
            </a:r>
            <a:endParaRPr lang="en-GB" dirty="0"/>
          </a:p>
        </p:txBody>
      </p:sp>
      <p:sp>
        <p:nvSpPr>
          <p:cNvPr id="41" name="Text Placeholder 40"/>
          <p:cNvSpPr>
            <a:spLocks noGrp="1"/>
          </p:cNvSpPr>
          <p:nvPr>
            <p:ph type="body" sz="quarter" idx="13"/>
          </p:nvPr>
        </p:nvSpPr>
        <p:spPr>
          <a:xfrm>
            <a:off x="6485366" y="2010272"/>
            <a:ext cx="1968229" cy="3928801"/>
          </a:xfrm>
        </p:spPr>
        <p:txBody>
          <a:bodyPr/>
          <a:lstStyle>
            <a:lvl1pPr>
              <a:defRPr sz="2000" b="1" i="1">
                <a:solidFill>
                  <a:schemeClr val="bg1"/>
                </a:solidFill>
              </a:defRPr>
            </a:lvl1pPr>
          </a:lstStyle>
          <a:p>
            <a:pPr lvl="0"/>
            <a:r>
              <a:rPr lang="en-US"/>
              <a:t>Edit Master text styles</a:t>
            </a:r>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153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overview  2">
    <p:spTree>
      <p:nvGrpSpPr>
        <p:cNvPr id="1" name=""/>
        <p:cNvGrpSpPr/>
        <p:nvPr/>
      </p:nvGrpSpPr>
      <p:grpSpPr>
        <a:xfrm>
          <a:off x="0" y="0"/>
          <a:ext cx="0" cy="0"/>
          <a:chOff x="0" y="0"/>
          <a:chExt cx="0" cy="0"/>
        </a:xfrm>
      </p:grpSpPr>
      <p:sp>
        <p:nvSpPr>
          <p:cNvPr id="15" name="SmartArt Placeholder 4"/>
          <p:cNvSpPr>
            <a:spLocks noGrp="1"/>
          </p:cNvSpPr>
          <p:nvPr>
            <p:ph type="dgm" sz="quarter" idx="19"/>
          </p:nvPr>
        </p:nvSpPr>
        <p:spPr>
          <a:xfrm>
            <a:off x="2268121" y="1752599"/>
            <a:ext cx="2264400" cy="4419600"/>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11" name="Text Placeholder 40"/>
          <p:cNvSpPr>
            <a:spLocks noGrp="1"/>
          </p:cNvSpPr>
          <p:nvPr>
            <p:ph type="body" sz="quarter" idx="13"/>
          </p:nvPr>
        </p:nvSpPr>
        <p:spPr>
          <a:xfrm>
            <a:off x="2416207" y="1975365"/>
            <a:ext cx="1968229" cy="3974069"/>
          </a:xfrm>
        </p:spPr>
        <p:txBody>
          <a:bodyPr/>
          <a:lstStyle>
            <a:lvl1pPr>
              <a:defRPr sz="2000" b="1" i="1">
                <a:solidFill>
                  <a:schemeClr val="bg1"/>
                </a:solidFill>
              </a:defRPr>
            </a:lvl1pPr>
          </a:lstStyle>
          <a:p>
            <a:pPr lvl="0"/>
            <a:r>
              <a:rPr lang="en-US"/>
              <a:t>Edit Master text styles</a:t>
            </a:r>
          </a:p>
        </p:txBody>
      </p:sp>
      <p:sp>
        <p:nvSpPr>
          <p:cNvPr id="12" name="Picture Placeholder 42"/>
          <p:cNvSpPr>
            <a:spLocks noGrp="1"/>
          </p:cNvSpPr>
          <p:nvPr>
            <p:ph type="pic" sz="quarter" idx="14"/>
          </p:nvPr>
        </p:nvSpPr>
        <p:spPr>
          <a:xfrm>
            <a:off x="548768" y="1752600"/>
            <a:ext cx="1555200" cy="4419600"/>
          </a:xfrm>
        </p:spPr>
        <p:txBody>
          <a:bodyPr/>
          <a:lstStyle/>
          <a:p>
            <a:r>
              <a:rPr lang="en-US"/>
              <a:t>Click icon to add picture</a:t>
            </a:r>
            <a:endParaRPr lang="en-GB" dirty="0"/>
          </a:p>
        </p:txBody>
      </p:sp>
      <p:cxnSp>
        <p:nvCxnSpPr>
          <p:cNvPr id="13" name="Straight Connector 12"/>
          <p:cNvCxnSpPr/>
          <p:nvPr/>
        </p:nvCxnSpPr>
        <p:spPr>
          <a:xfrm>
            <a:off x="533399" y="553085"/>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3399" y="605637"/>
            <a:ext cx="8068705" cy="1080000"/>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20"/>
          </p:nvPr>
        </p:nvSpPr>
        <p:spPr>
          <a:xfrm>
            <a:off x="4819292" y="1752599"/>
            <a:ext cx="3782812" cy="4419600"/>
          </a:xfrm>
        </p:spPr>
        <p:txBody>
          <a:bodyPr/>
          <a:lstStyle/>
          <a:p>
            <a:r>
              <a:rPr lang="en-US"/>
              <a:t>Click icon to add table</a:t>
            </a:r>
            <a:endParaRPr lang="en-GB" dirty="0"/>
          </a:p>
        </p:txBody>
      </p:sp>
      <p:cxnSp>
        <p:nvCxnSpPr>
          <p:cNvPr id="9" name="Straight Connector 8"/>
          <p:cNvCxnSpPr/>
          <p:nvPr userDrawn="1"/>
        </p:nvCxnSpPr>
        <p:spPr>
          <a:xfrm>
            <a:off x="533399" y="553085"/>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157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ntent overview  3">
    <p:spTree>
      <p:nvGrpSpPr>
        <p:cNvPr id="1" name=""/>
        <p:cNvGrpSpPr/>
        <p:nvPr/>
      </p:nvGrpSpPr>
      <p:grpSpPr>
        <a:xfrm>
          <a:off x="0" y="0"/>
          <a:ext cx="0" cy="0"/>
          <a:chOff x="0" y="0"/>
          <a:chExt cx="0" cy="0"/>
        </a:xfrm>
      </p:grpSpPr>
      <p:sp>
        <p:nvSpPr>
          <p:cNvPr id="11" name="SmartArt Placeholder 4"/>
          <p:cNvSpPr>
            <a:spLocks noGrp="1"/>
          </p:cNvSpPr>
          <p:nvPr>
            <p:ph type="dgm" sz="quarter" idx="19"/>
          </p:nvPr>
        </p:nvSpPr>
        <p:spPr>
          <a:xfrm>
            <a:off x="0" y="1916112"/>
            <a:ext cx="2485187" cy="4298633"/>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14"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7" name="Text Placeholder 40"/>
          <p:cNvSpPr>
            <a:spLocks noGrp="1"/>
          </p:cNvSpPr>
          <p:nvPr>
            <p:ph type="body" sz="quarter" idx="13"/>
          </p:nvPr>
        </p:nvSpPr>
        <p:spPr>
          <a:xfrm>
            <a:off x="598097" y="2010272"/>
            <a:ext cx="1742537" cy="4091479"/>
          </a:xfrm>
        </p:spPr>
        <p:txBody>
          <a:bodyPr/>
          <a:lstStyle>
            <a:lvl1pPr>
              <a:defRPr sz="2000" b="1" i="1">
                <a:solidFill>
                  <a:schemeClr val="bg1"/>
                </a:solidFill>
              </a:defRPr>
            </a:lvl1pPr>
          </a:lstStyle>
          <a:p>
            <a:pPr lvl="0"/>
            <a:r>
              <a:rPr lang="en-US"/>
              <a:t>Edit Master text styles</a:t>
            </a:r>
          </a:p>
        </p:txBody>
      </p:sp>
      <p:cxnSp>
        <p:nvCxnSpPr>
          <p:cNvPr id="12" name="Straight Connector 11"/>
          <p:cNvCxnSpPr/>
          <p:nvPr/>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2710066" y="2289580"/>
            <a:ext cx="5390947" cy="691200"/>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20"/>
          </p:nvPr>
        </p:nvSpPr>
        <p:spPr>
          <a:xfrm>
            <a:off x="2710066" y="3051437"/>
            <a:ext cx="5390947" cy="3163307"/>
          </a:xfrm>
        </p:spPr>
        <p:txBody>
          <a:bodyPr/>
          <a:lstStyle/>
          <a:p>
            <a:r>
              <a:rPr lang="en-US"/>
              <a:t>Click icon to add table</a:t>
            </a:r>
            <a:endParaRPr lang="en-GB" dirty="0"/>
          </a:p>
        </p:txBody>
      </p:sp>
      <p:cxnSp>
        <p:nvCxnSpPr>
          <p:cNvPr id="15" name="Straight Connector 14"/>
          <p:cNvCxnSpPr/>
          <p:nvPr userDrawn="1"/>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0770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divider-1">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A964C0AA-13C5-42F8-8707-B9C6EA4D33F1}" type="slidenum">
              <a:rPr lang="en-GB" smtClean="0"/>
              <a:t>‹#›</a:t>
            </a:fld>
            <a:endParaRPr lang="en-GB"/>
          </a:p>
        </p:txBody>
      </p:sp>
      <p:sp>
        <p:nvSpPr>
          <p:cNvPr id="4" name="Rectangle 3"/>
          <p:cNvSpPr/>
          <p:nvPr/>
        </p:nvSpPr>
        <p:spPr>
          <a:xfrm>
            <a:off x="-4246" y="0"/>
            <a:ext cx="9144000" cy="60032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533400" y="3860155"/>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4600" y="3954863"/>
            <a:ext cx="8074800" cy="1325563"/>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3673781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5" name="Rectangle 4"/>
          <p:cNvSpPr/>
          <p:nvPr/>
        </p:nvSpPr>
        <p:spPr>
          <a:xfrm>
            <a:off x="1" y="-27213"/>
            <a:ext cx="9144000" cy="600323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533400" y="3860155"/>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534600" y="3954863"/>
            <a:ext cx="8074800" cy="1325563"/>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2122905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ection divider-3">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cxnSp>
        <p:nvCxnSpPr>
          <p:cNvPr id="11" name="Straight Connector 10"/>
          <p:cNvCxnSpPr/>
          <p:nvPr/>
        </p:nvCxnSpPr>
        <p:spPr>
          <a:xfrm>
            <a:off x="533399" y="363420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4600" y="3704860"/>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533399" y="363420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6669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Divider-2">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A964C0AA-13C5-42F8-8707-B9C6EA4D33F1}" type="slidenum">
              <a:rPr lang="en-GB" smtClean="0"/>
              <a:pPr/>
              <a:t>‹#›</a:t>
            </a:fld>
            <a:endParaRPr lang="en-GB" dirty="0"/>
          </a:p>
        </p:txBody>
      </p:sp>
      <p:sp>
        <p:nvSpPr>
          <p:cNvPr id="3" name="Picture Placeholder 2"/>
          <p:cNvSpPr>
            <a:spLocks noGrp="1"/>
          </p:cNvSpPr>
          <p:nvPr>
            <p:ph type="pic" sz="quarter" idx="17"/>
          </p:nvPr>
        </p:nvSpPr>
        <p:spPr>
          <a:xfrm>
            <a:off x="0" y="0"/>
            <a:ext cx="9144000" cy="3092400"/>
          </a:xfrm>
        </p:spPr>
        <p:txBody>
          <a:bodyPr/>
          <a:lstStyle/>
          <a:p>
            <a:r>
              <a:rPr lang="en-US"/>
              <a:t>Click icon to add picture</a:t>
            </a:r>
            <a:endParaRPr lang="en-GB"/>
          </a:p>
        </p:txBody>
      </p:sp>
      <p:cxnSp>
        <p:nvCxnSpPr>
          <p:cNvPr id="11" name="Straight Connector 10"/>
          <p:cNvCxnSpPr/>
          <p:nvPr/>
        </p:nvCxnSpPr>
        <p:spPr>
          <a:xfrm>
            <a:off x="533399" y="3610906"/>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4600" y="3681564"/>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6" name="Straight Connector 5"/>
          <p:cNvCxnSpPr/>
          <p:nvPr userDrawn="1"/>
        </p:nvCxnSpPr>
        <p:spPr>
          <a:xfrm>
            <a:off x="533399" y="3610906"/>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0159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ntroduction">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0" name="Text Placeholder 5"/>
          <p:cNvSpPr>
            <a:spLocks noGrp="1"/>
          </p:cNvSpPr>
          <p:nvPr>
            <p:ph type="body" sz="quarter" idx="14"/>
          </p:nvPr>
        </p:nvSpPr>
        <p:spPr>
          <a:xfrm>
            <a:off x="533399" y="4797425"/>
            <a:ext cx="1807200" cy="1250950"/>
          </a:xfrm>
        </p:spPr>
        <p:txBody>
          <a:bodyPr/>
          <a:lstStyle>
            <a:lvl1pPr>
              <a:defRPr sz="1400" i="1">
                <a:solidFill>
                  <a:schemeClr val="accent1"/>
                </a:solidFill>
              </a:defRPr>
            </a:lvl1pPr>
            <a:lvl2pPr marL="0" indent="0">
              <a:buNone/>
              <a:defRPr sz="1200" i="1">
                <a:solidFill>
                  <a:schemeClr val="accent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11" name="Text Placeholder 5"/>
          <p:cNvSpPr>
            <a:spLocks noGrp="1"/>
          </p:cNvSpPr>
          <p:nvPr>
            <p:ph type="body" sz="quarter" idx="17"/>
          </p:nvPr>
        </p:nvSpPr>
        <p:spPr>
          <a:xfrm>
            <a:off x="2710068" y="3500438"/>
            <a:ext cx="5390945"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18" name="Title Placeholder 1"/>
          <p:cNvSpPr>
            <a:spLocks noGrp="1"/>
          </p:cNvSpPr>
          <p:nvPr>
            <p:ph type="title"/>
          </p:nvPr>
        </p:nvSpPr>
        <p:spPr>
          <a:xfrm>
            <a:off x="2710066" y="2289580"/>
            <a:ext cx="5390947"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2094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Introduction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533399" y="221892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4643438" y="-9525"/>
            <a:ext cx="3964761" cy="1925638"/>
          </a:xfrm>
        </p:spPr>
        <p:txBody>
          <a:bodyPr/>
          <a:lstStyle/>
          <a:p>
            <a:r>
              <a:rPr lang="en-US"/>
              <a:t>Click icon to add picture</a:t>
            </a:r>
            <a:endParaRPr lang="en-GB" dirty="0"/>
          </a:p>
        </p:txBody>
      </p:sp>
      <p:sp>
        <p:nvSpPr>
          <p:cNvPr id="11" name="Text Placeholder 5"/>
          <p:cNvSpPr>
            <a:spLocks noGrp="1"/>
          </p:cNvSpPr>
          <p:nvPr>
            <p:ph type="body" sz="quarter" idx="17"/>
          </p:nvPr>
        </p:nvSpPr>
        <p:spPr>
          <a:xfrm>
            <a:off x="4643438" y="2781300"/>
            <a:ext cx="3964761" cy="3267076"/>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7" name="Title Placeholder 1"/>
          <p:cNvSpPr>
            <a:spLocks noGrp="1"/>
          </p:cNvSpPr>
          <p:nvPr>
            <p:ph type="title"/>
          </p:nvPr>
        </p:nvSpPr>
        <p:spPr>
          <a:xfrm>
            <a:off x="533399" y="2289580"/>
            <a:ext cx="3390901"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221892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3911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3">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7" name="Content Placeholder 26"/>
          <p:cNvSpPr>
            <a:spLocks noGrp="1"/>
          </p:cNvSpPr>
          <p:nvPr>
            <p:ph sz="quarter" idx="14" hasCustomPrompt="1"/>
          </p:nvPr>
        </p:nvSpPr>
        <p:spPr>
          <a:xfrm>
            <a:off x="4861488" y="3274636"/>
            <a:ext cx="1800000" cy="2963827"/>
          </a:xfrm>
        </p:spPr>
        <p:txBody>
          <a:bodyPr/>
          <a:lstStyle>
            <a:lvl1pPr>
              <a:defRPr sz="1400"/>
            </a:lvl1pPr>
          </a:lstStyle>
          <a:p>
            <a:pPr lvl="0"/>
            <a:r>
              <a:rPr lang="en-US" noProof="0" dirty="0"/>
              <a:t>Click to edit Master text styles</a:t>
            </a:r>
          </a:p>
        </p:txBody>
      </p:sp>
      <p:sp>
        <p:nvSpPr>
          <p:cNvPr id="8" name="Content Placeholder 26"/>
          <p:cNvSpPr>
            <a:spLocks noGrp="1"/>
          </p:cNvSpPr>
          <p:nvPr>
            <p:ph sz="quarter" idx="15" hasCustomPrompt="1"/>
          </p:nvPr>
        </p:nvSpPr>
        <p:spPr>
          <a:xfrm>
            <a:off x="6804024" y="3274328"/>
            <a:ext cx="1798079" cy="2962960"/>
          </a:xfrm>
        </p:spPr>
        <p:txBody>
          <a:bodyPr/>
          <a:lstStyle>
            <a:lvl1pPr>
              <a:defRPr sz="1400"/>
            </a:lvl1pPr>
          </a:lstStyle>
          <a:p>
            <a:pPr lvl="0"/>
            <a:r>
              <a:rPr lang="en-US" noProof="0" dirty="0"/>
              <a:t>Click to edit Master text styles</a:t>
            </a:r>
          </a:p>
        </p:txBody>
      </p:sp>
      <p:sp>
        <p:nvSpPr>
          <p:cNvPr id="6" name="Picture Placeholder 5"/>
          <p:cNvSpPr>
            <a:spLocks noGrp="1"/>
          </p:cNvSpPr>
          <p:nvPr>
            <p:ph type="pic" sz="quarter" idx="16"/>
          </p:nvPr>
        </p:nvSpPr>
        <p:spPr>
          <a:xfrm>
            <a:off x="0" y="3274329"/>
            <a:ext cx="4525108" cy="2962960"/>
          </a:xfrm>
        </p:spPr>
        <p:txBody>
          <a:bodyPr/>
          <a:lstStyle/>
          <a:p>
            <a:r>
              <a:rPr lang="en-US"/>
              <a:t>Click icon to add picture</a:t>
            </a:r>
            <a:endParaRPr lang="en-GB" dirty="0"/>
          </a:p>
        </p:txBody>
      </p:sp>
      <p:sp>
        <p:nvSpPr>
          <p:cNvPr id="10" name="Text Placeholder 5"/>
          <p:cNvSpPr>
            <a:spLocks noGrp="1"/>
          </p:cNvSpPr>
          <p:nvPr>
            <p:ph type="body" sz="quarter" idx="18"/>
          </p:nvPr>
        </p:nvSpPr>
        <p:spPr>
          <a:xfrm>
            <a:off x="0" y="0"/>
            <a:ext cx="9143999" cy="1849027"/>
          </a:xfrm>
          <a:solidFill>
            <a:schemeClr val="accent1"/>
          </a:solidFill>
        </p:spPr>
        <p:txBody>
          <a:bodyPr lIns="6084000" tIns="432000" rIns="720000" bIns="72000" spcCol="0"/>
          <a:lstStyle>
            <a:lvl1pPr algn="l">
              <a:defRPr sz="1400" i="1">
                <a:solidFill>
                  <a:schemeClr val="bg1"/>
                </a:solidFill>
              </a:defRPr>
            </a:lvl1pPr>
            <a:lvl2pPr marL="0" indent="0" algn="l">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p:nvCxnSpPr>
        <p:spPr>
          <a:xfrm>
            <a:off x="4861488" y="2078250"/>
            <a:ext cx="374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4861488" y="2148909"/>
            <a:ext cx="3740615" cy="1042755"/>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4861488" y="2078250"/>
            <a:ext cx="374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973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ustom layout 4">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4642103" y="2218922"/>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0" name="Title Placeholder 1"/>
          <p:cNvSpPr>
            <a:spLocks noGrp="1"/>
          </p:cNvSpPr>
          <p:nvPr>
            <p:ph type="title"/>
          </p:nvPr>
        </p:nvSpPr>
        <p:spPr>
          <a:xfrm>
            <a:off x="4642752" y="2289580"/>
            <a:ext cx="3959351"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11" name="Content Placeholder 12"/>
          <p:cNvSpPr>
            <a:spLocks noGrp="1"/>
          </p:cNvSpPr>
          <p:nvPr>
            <p:ph sz="quarter" idx="19"/>
          </p:nvPr>
        </p:nvSpPr>
        <p:spPr>
          <a:xfrm>
            <a:off x="2504621" y="2218922"/>
            <a:ext cx="1787818" cy="40183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Content Placeholder 12"/>
          <p:cNvSpPr>
            <a:spLocks noGrp="1"/>
          </p:cNvSpPr>
          <p:nvPr>
            <p:ph sz="quarter" idx="20"/>
          </p:nvPr>
        </p:nvSpPr>
        <p:spPr>
          <a:xfrm>
            <a:off x="556188" y="2219894"/>
            <a:ext cx="1787818" cy="40183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cxnSp>
        <p:nvCxnSpPr>
          <p:cNvPr id="8" name="Straight Connector 7"/>
          <p:cNvCxnSpPr/>
          <p:nvPr userDrawn="1"/>
        </p:nvCxnSpPr>
        <p:spPr>
          <a:xfrm>
            <a:off x="4642103" y="2218922"/>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73930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ustom layout 5">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4642103" y="976277"/>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8" name="Content Placeholder 26"/>
          <p:cNvSpPr>
            <a:spLocks noGrp="1"/>
          </p:cNvSpPr>
          <p:nvPr>
            <p:ph sz="quarter" idx="15" hasCustomPrompt="1"/>
          </p:nvPr>
        </p:nvSpPr>
        <p:spPr>
          <a:xfrm>
            <a:off x="2498724" y="2918848"/>
            <a:ext cx="1798079" cy="3341886"/>
          </a:xfrm>
        </p:spPr>
        <p:txBody>
          <a:bodyPr/>
          <a:lstStyle>
            <a:lvl1pPr>
              <a:defRPr sz="1400" i="1">
                <a:solidFill>
                  <a:schemeClr val="accent1"/>
                </a:solidFill>
              </a:defRPr>
            </a:lvl1pPr>
            <a:lvl2pPr marL="0" indent="0">
              <a:buNone/>
              <a:defRPr sz="1400" i="1">
                <a:solidFill>
                  <a:schemeClr val="accent1"/>
                </a:solidFill>
              </a:defRPr>
            </a:lvl2pPr>
          </a:lstStyle>
          <a:p>
            <a:pPr lvl="0"/>
            <a:r>
              <a:rPr lang="en-US" noProof="0" dirty="0"/>
              <a:t>Click to edit Master text styles</a:t>
            </a:r>
          </a:p>
          <a:p>
            <a:pPr lvl="1"/>
            <a:endParaRPr lang="en-GB" noProof="0" dirty="0"/>
          </a:p>
        </p:txBody>
      </p:sp>
      <p:sp>
        <p:nvSpPr>
          <p:cNvPr id="6" name="Picture Placeholder 5"/>
          <p:cNvSpPr>
            <a:spLocks noGrp="1"/>
          </p:cNvSpPr>
          <p:nvPr>
            <p:ph type="pic" sz="quarter" idx="16"/>
          </p:nvPr>
        </p:nvSpPr>
        <p:spPr>
          <a:xfrm>
            <a:off x="546504" y="609600"/>
            <a:ext cx="3750299" cy="2057754"/>
          </a:xfrm>
        </p:spPr>
        <p:txBody>
          <a:bodyPr/>
          <a:lstStyle/>
          <a:p>
            <a:r>
              <a:rPr lang="en-US"/>
              <a:t>Click icon to add picture</a:t>
            </a:r>
            <a:endParaRPr lang="en-GB" dirty="0"/>
          </a:p>
        </p:txBody>
      </p:sp>
      <p:sp>
        <p:nvSpPr>
          <p:cNvPr id="12" name="Title Placeholder 1"/>
          <p:cNvSpPr>
            <a:spLocks noGrp="1"/>
          </p:cNvSpPr>
          <p:nvPr>
            <p:ph type="title"/>
          </p:nvPr>
        </p:nvSpPr>
        <p:spPr>
          <a:xfrm>
            <a:off x="4642752" y="1046935"/>
            <a:ext cx="3959351"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14" name="Content Placeholder 12"/>
          <p:cNvSpPr>
            <a:spLocks noGrp="1"/>
          </p:cNvSpPr>
          <p:nvPr>
            <p:ph sz="quarter" idx="19"/>
          </p:nvPr>
        </p:nvSpPr>
        <p:spPr>
          <a:xfrm>
            <a:off x="4642103" y="2168769"/>
            <a:ext cx="3960000" cy="409196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cxnSp>
        <p:nvCxnSpPr>
          <p:cNvPr id="9" name="Straight Connector 8"/>
          <p:cNvCxnSpPr/>
          <p:nvPr userDrawn="1"/>
        </p:nvCxnSpPr>
        <p:spPr>
          <a:xfrm>
            <a:off x="4642103" y="976277"/>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71161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ustom layout 6">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8" name="Content Placeholder 26"/>
          <p:cNvSpPr>
            <a:spLocks noGrp="1"/>
          </p:cNvSpPr>
          <p:nvPr>
            <p:ph sz="quarter" idx="15" hasCustomPrompt="1"/>
          </p:nvPr>
        </p:nvSpPr>
        <p:spPr>
          <a:xfrm>
            <a:off x="2498724" y="1946031"/>
            <a:ext cx="1798079" cy="4314703"/>
          </a:xfrm>
        </p:spPr>
        <p:txBody>
          <a:bodyPr/>
          <a:lstStyle>
            <a:lvl1pPr>
              <a:defRPr sz="1400" i="1">
                <a:solidFill>
                  <a:schemeClr val="accent1"/>
                </a:solidFill>
              </a:defRPr>
            </a:lvl1pPr>
            <a:lvl2pPr marL="0" indent="0">
              <a:buNone/>
              <a:defRPr sz="1400" i="1">
                <a:solidFill>
                  <a:schemeClr val="accent1"/>
                </a:solidFill>
              </a:defRPr>
            </a:lvl2pPr>
          </a:lstStyle>
          <a:p>
            <a:pPr lvl="0"/>
            <a:r>
              <a:rPr lang="en-US" noProof="0" dirty="0"/>
              <a:t>Click to edit Master text styles</a:t>
            </a:r>
          </a:p>
          <a:p>
            <a:pPr lvl="1"/>
            <a:endParaRPr lang="en-GB" noProof="0" dirty="0"/>
          </a:p>
        </p:txBody>
      </p:sp>
      <p:sp>
        <p:nvSpPr>
          <p:cNvPr id="6" name="Picture Placeholder 5"/>
          <p:cNvSpPr>
            <a:spLocks noGrp="1"/>
          </p:cNvSpPr>
          <p:nvPr>
            <p:ph type="pic" sz="quarter" idx="16"/>
          </p:nvPr>
        </p:nvSpPr>
        <p:spPr>
          <a:xfrm>
            <a:off x="546505" y="2016611"/>
            <a:ext cx="1800000" cy="2947486"/>
          </a:xfrm>
        </p:spPr>
        <p:txBody>
          <a:bodyPr/>
          <a:lstStyle/>
          <a:p>
            <a:r>
              <a:rPr lang="en-US"/>
              <a:t>Click icon to add picture</a:t>
            </a:r>
            <a:endParaRPr lang="en-GB" dirty="0"/>
          </a:p>
        </p:txBody>
      </p:sp>
      <p:sp>
        <p:nvSpPr>
          <p:cNvPr id="10" name="Content Placeholder 26"/>
          <p:cNvSpPr>
            <a:spLocks noGrp="1"/>
          </p:cNvSpPr>
          <p:nvPr>
            <p:ph sz="quarter" idx="17" hasCustomPrompt="1"/>
          </p:nvPr>
        </p:nvSpPr>
        <p:spPr>
          <a:xfrm>
            <a:off x="4642104" y="1946032"/>
            <a:ext cx="3960000" cy="1228146"/>
          </a:xfrm>
        </p:spPr>
        <p:txBody>
          <a:bodyPr/>
          <a:lstStyle>
            <a:lvl1pPr>
              <a:defRPr sz="1400"/>
            </a:lvl1pPr>
            <a:lvl2pPr marL="0" indent="0">
              <a:buNone/>
              <a:defRPr sz="1400"/>
            </a:lvl2pPr>
          </a:lstStyle>
          <a:p>
            <a:pPr lvl="0"/>
            <a:r>
              <a:rPr lang="en-US" noProof="0" dirty="0"/>
              <a:t>Click to edit Master text styles</a:t>
            </a:r>
          </a:p>
          <a:p>
            <a:pPr lvl="1"/>
            <a:endParaRPr lang="en-GB" noProof="0" dirty="0"/>
          </a:p>
        </p:txBody>
      </p:sp>
      <p:sp>
        <p:nvSpPr>
          <p:cNvPr id="13" name="Chart Placeholder 12"/>
          <p:cNvSpPr>
            <a:spLocks noGrp="1"/>
          </p:cNvSpPr>
          <p:nvPr>
            <p:ph type="chart" sz="quarter" idx="18"/>
          </p:nvPr>
        </p:nvSpPr>
        <p:spPr>
          <a:xfrm>
            <a:off x="4642103" y="3531555"/>
            <a:ext cx="3960001" cy="2729179"/>
          </a:xfrm>
        </p:spPr>
        <p:txBody>
          <a:bodyPr/>
          <a:lstStyle/>
          <a:p>
            <a:r>
              <a:rPr lang="en-US"/>
              <a:t>Click icon to add chart</a:t>
            </a:r>
            <a:endParaRPr lang="en-GB"/>
          </a:p>
        </p:txBody>
      </p:sp>
      <p:cxnSp>
        <p:nvCxnSpPr>
          <p:cNvPr id="16" name="Straight Connector 15"/>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7"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9"/>
          </p:nvPr>
        </p:nvSpPr>
        <p:spPr>
          <a:xfrm>
            <a:off x="533399" y="5078885"/>
            <a:ext cx="1813105" cy="1181849"/>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3245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ustom layout 7">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A964C0AA-13C5-42F8-8707-B9C6EA4D33F1}" type="slidenum">
              <a:rPr lang="en-GB" smtClean="0"/>
              <a:t>‹#›</a:t>
            </a:fld>
            <a:endParaRPr lang="en-GB"/>
          </a:p>
        </p:txBody>
      </p:sp>
      <p:sp>
        <p:nvSpPr>
          <p:cNvPr id="13" name="Content Placeholder 26"/>
          <p:cNvSpPr>
            <a:spLocks noGrp="1"/>
          </p:cNvSpPr>
          <p:nvPr>
            <p:ph sz="quarter" idx="14"/>
          </p:nvPr>
        </p:nvSpPr>
        <p:spPr>
          <a:xfrm>
            <a:off x="533400" y="1752601"/>
            <a:ext cx="3962400" cy="44172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4" name="Content Placeholder 26"/>
          <p:cNvSpPr>
            <a:spLocks noGrp="1"/>
          </p:cNvSpPr>
          <p:nvPr>
            <p:ph sz="quarter" idx="15"/>
          </p:nvPr>
        </p:nvSpPr>
        <p:spPr>
          <a:xfrm>
            <a:off x="4648201" y="1752600"/>
            <a:ext cx="3962399" cy="44196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7" name="Straight Connector 6"/>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54045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ustom layout 8">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964C0AA-13C5-42F8-8707-B9C6EA4D33F1}" type="slidenum">
              <a:rPr lang="en-GB" smtClean="0"/>
              <a:t>‹#›</a:t>
            </a:fld>
            <a:endParaRPr lang="en-GB"/>
          </a:p>
        </p:txBody>
      </p:sp>
      <p:sp>
        <p:nvSpPr>
          <p:cNvPr id="5" name="Content Placeholder 26"/>
          <p:cNvSpPr>
            <a:spLocks noGrp="1"/>
          </p:cNvSpPr>
          <p:nvPr>
            <p:ph sz="quarter" idx="14"/>
          </p:nvPr>
        </p:nvSpPr>
        <p:spPr>
          <a:xfrm>
            <a:off x="533400" y="3352800"/>
            <a:ext cx="3962400"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Content Placeholder 26"/>
          <p:cNvSpPr>
            <a:spLocks noGrp="1"/>
          </p:cNvSpPr>
          <p:nvPr>
            <p:ph sz="quarter" idx="15"/>
          </p:nvPr>
        </p:nvSpPr>
        <p:spPr>
          <a:xfrm>
            <a:off x="4648199" y="3352800"/>
            <a:ext cx="3962401"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7" name="Text Placeholder 12"/>
          <p:cNvSpPr>
            <a:spLocks noGrp="1"/>
          </p:cNvSpPr>
          <p:nvPr>
            <p:ph type="body" sz="quarter" idx="16"/>
          </p:nvPr>
        </p:nvSpPr>
        <p:spPr>
          <a:xfrm>
            <a:off x="533400" y="1752600"/>
            <a:ext cx="8077200" cy="1447800"/>
          </a:xfrm>
        </p:spPr>
        <p:txBody>
          <a:bodyPr/>
          <a:lstStyle>
            <a:lvl1pPr>
              <a:defRPr sz="1800" i="1">
                <a:solidFill>
                  <a:schemeClr val="accent1"/>
                </a:solidFill>
              </a:defRPr>
            </a:lvl1pPr>
          </a:lstStyle>
          <a:p>
            <a:pPr lvl="0"/>
            <a:r>
              <a:rPr lang="en-US" noProof="0"/>
              <a:t>Edit Master text styles</a:t>
            </a:r>
          </a:p>
        </p:txBody>
      </p:sp>
      <p:cxnSp>
        <p:nvCxnSpPr>
          <p:cNvPr id="9" name="Straight Connector 8"/>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10572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ustom layout 9">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4" name="Content Placeholder 26"/>
          <p:cNvSpPr>
            <a:spLocks noGrp="1"/>
          </p:cNvSpPr>
          <p:nvPr>
            <p:ph sz="quarter" idx="14"/>
          </p:nvPr>
        </p:nvSpPr>
        <p:spPr>
          <a:xfrm>
            <a:off x="533400" y="3352800"/>
            <a:ext cx="3962400"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5" name="Content Placeholder 26"/>
          <p:cNvSpPr>
            <a:spLocks noGrp="1"/>
          </p:cNvSpPr>
          <p:nvPr>
            <p:ph sz="quarter" idx="15"/>
          </p:nvPr>
        </p:nvSpPr>
        <p:spPr>
          <a:xfrm>
            <a:off x="4648199" y="3352800"/>
            <a:ext cx="3962401"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10" name="Picture Placeholder 2"/>
          <p:cNvSpPr>
            <a:spLocks noGrp="1"/>
          </p:cNvSpPr>
          <p:nvPr>
            <p:ph type="pic" sz="quarter" idx="17"/>
          </p:nvPr>
        </p:nvSpPr>
        <p:spPr>
          <a:xfrm>
            <a:off x="0" y="0"/>
            <a:ext cx="9144000" cy="2003461"/>
          </a:xfrm>
        </p:spPr>
        <p:txBody>
          <a:bodyPr/>
          <a:lstStyle/>
          <a:p>
            <a:r>
              <a:rPr lang="en-US"/>
              <a:t>Click icon to add picture</a:t>
            </a:r>
            <a:endParaRPr lang="en-GB"/>
          </a:p>
        </p:txBody>
      </p:sp>
      <p:cxnSp>
        <p:nvCxnSpPr>
          <p:cNvPr id="8" name="Straight Connector 7"/>
          <p:cNvCxnSpPr/>
          <p:nvPr/>
        </p:nvCxnSpPr>
        <p:spPr>
          <a:xfrm>
            <a:off x="533399" y="2218922"/>
            <a:ext cx="8078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399" y="2289580"/>
            <a:ext cx="8077201"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2218922"/>
            <a:ext cx="8078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78251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ustom layout 10">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17" name="Content Placeholder 26"/>
          <p:cNvSpPr>
            <a:spLocks noGrp="1"/>
          </p:cNvSpPr>
          <p:nvPr>
            <p:ph sz="quarter" idx="13"/>
          </p:nvPr>
        </p:nvSpPr>
        <p:spPr>
          <a:xfrm>
            <a:off x="533400" y="1752601"/>
            <a:ext cx="2588400" cy="44172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8" name="Content Placeholder 26"/>
          <p:cNvSpPr>
            <a:spLocks noGrp="1"/>
          </p:cNvSpPr>
          <p:nvPr>
            <p:ph sz="quarter" idx="14"/>
          </p:nvPr>
        </p:nvSpPr>
        <p:spPr>
          <a:xfrm>
            <a:off x="3276601" y="1752601"/>
            <a:ext cx="2590799" cy="4419599"/>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9" name="Content Placeholder 26"/>
          <p:cNvSpPr>
            <a:spLocks noGrp="1"/>
          </p:cNvSpPr>
          <p:nvPr>
            <p:ph sz="quarter" idx="15"/>
          </p:nvPr>
        </p:nvSpPr>
        <p:spPr>
          <a:xfrm>
            <a:off x="6019800" y="1752601"/>
            <a:ext cx="2590800" cy="4419599"/>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cxnSp>
        <p:nvCxnSpPr>
          <p:cNvPr id="8" name="Straight Connector 7"/>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533399" y="605637"/>
            <a:ext cx="8074800"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941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11">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 name="Picture Placeholder 2"/>
          <p:cNvSpPr>
            <a:spLocks noGrp="1"/>
          </p:cNvSpPr>
          <p:nvPr>
            <p:ph type="pic" sz="quarter" idx="13"/>
          </p:nvPr>
        </p:nvSpPr>
        <p:spPr>
          <a:xfrm>
            <a:off x="6109590" y="476250"/>
            <a:ext cx="2499811" cy="4920698"/>
          </a:xfrm>
        </p:spPr>
        <p:txBody>
          <a:bodyPr/>
          <a:lstStyle/>
          <a:p>
            <a:r>
              <a:rPr lang="en-US"/>
              <a:t>Click icon to add picture</a:t>
            </a:r>
            <a:endParaRPr lang="en-GB" dirty="0"/>
          </a:p>
        </p:txBody>
      </p:sp>
      <p:sp>
        <p:nvSpPr>
          <p:cNvPr id="6" name="Text Placeholder 5"/>
          <p:cNvSpPr>
            <a:spLocks noGrp="1"/>
          </p:cNvSpPr>
          <p:nvPr>
            <p:ph type="body" sz="quarter" idx="14"/>
          </p:nvPr>
        </p:nvSpPr>
        <p:spPr>
          <a:xfrm>
            <a:off x="533399" y="3500438"/>
            <a:ext cx="1807200"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31" name="Text Placeholder 5"/>
          <p:cNvSpPr>
            <a:spLocks noGrp="1"/>
          </p:cNvSpPr>
          <p:nvPr>
            <p:ph type="body" sz="quarter" idx="15"/>
          </p:nvPr>
        </p:nvSpPr>
        <p:spPr>
          <a:xfrm>
            <a:off x="2487542" y="3500438"/>
            <a:ext cx="1807200" cy="2547937"/>
          </a:xfrm>
        </p:spPr>
        <p:txBody>
          <a:bodyPr/>
          <a:lstStyle>
            <a:lvl1pPr>
              <a:defRPr sz="1400"/>
            </a:lvl1pPr>
            <a:lvl2pPr>
              <a:defRPr sz="1200"/>
            </a:lvl2pPr>
            <a:lvl3pPr>
              <a:defRPr sz="1200"/>
            </a:lvl3pPr>
            <a:lvl4pPr>
              <a:defRPr sz="1200"/>
            </a:lvl4pPr>
            <a:lvl5pPr>
              <a:defRPr sz="1200"/>
            </a:lvl5pPr>
          </a:lstStyle>
          <a:p>
            <a:pPr lvl="0"/>
            <a:r>
              <a:rPr lang="en-US"/>
              <a:t>Edit Master text styles</a:t>
            </a:r>
          </a:p>
        </p:txBody>
      </p:sp>
      <p:sp>
        <p:nvSpPr>
          <p:cNvPr id="35" name="Text Placeholder 34"/>
          <p:cNvSpPr>
            <a:spLocks noGrp="1"/>
          </p:cNvSpPr>
          <p:nvPr>
            <p:ph type="body" sz="quarter" idx="17"/>
          </p:nvPr>
        </p:nvSpPr>
        <p:spPr>
          <a:xfrm>
            <a:off x="6109590" y="5516564"/>
            <a:ext cx="2499811" cy="531812"/>
          </a:xfrm>
        </p:spPr>
        <p:txBody>
          <a:bodyPr/>
          <a:lstStyle>
            <a:lvl1pPr>
              <a:defRPr sz="1400" i="1">
                <a:solidFill>
                  <a:schemeClr val="accent1"/>
                </a:solidFill>
              </a:defRPr>
            </a:lvl1pPr>
            <a:lvl2pPr marL="0" indent="0">
              <a:buNone/>
              <a:defRPr sz="1200"/>
            </a:lvl2pPr>
            <a:lvl3pPr>
              <a:defRPr sz="1200"/>
            </a:lvl3pPr>
            <a:lvl4pPr>
              <a:defRPr sz="1200"/>
            </a:lvl4pPr>
            <a:lvl5pPr>
              <a:defRPr sz="1200"/>
            </a:lvl5pPr>
          </a:lstStyle>
          <a:p>
            <a:pPr lvl="0"/>
            <a:r>
              <a:rPr lang="en-US"/>
              <a:t>Edit Master text styles</a:t>
            </a:r>
          </a:p>
        </p:txBody>
      </p:sp>
      <p:cxnSp>
        <p:nvCxnSpPr>
          <p:cNvPr id="16" name="Straight Connector 15"/>
          <p:cNvCxnSpPr/>
          <p:nvPr/>
        </p:nvCxnSpPr>
        <p:spPr>
          <a:xfrm>
            <a:off x="533399" y="2218922"/>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533400" y="2289579"/>
            <a:ext cx="3760718" cy="1068089"/>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8"/>
          </p:nvPr>
        </p:nvSpPr>
        <p:spPr>
          <a:xfrm>
            <a:off x="533400" y="491829"/>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0" name="Text Placeholder 5"/>
          <p:cNvSpPr>
            <a:spLocks noGrp="1"/>
          </p:cNvSpPr>
          <p:nvPr>
            <p:ph type="body" sz="quarter" idx="21"/>
          </p:nvPr>
        </p:nvSpPr>
        <p:spPr>
          <a:xfrm>
            <a:off x="2486636" y="491829"/>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userDrawn="1"/>
        </p:nvCxnSpPr>
        <p:spPr>
          <a:xfrm>
            <a:off x="533399" y="2218922"/>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64992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ustom layout 12">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6" name="Text Placeholder 5"/>
          <p:cNvSpPr>
            <a:spLocks noGrp="1"/>
          </p:cNvSpPr>
          <p:nvPr>
            <p:ph type="body" sz="quarter" idx="14"/>
          </p:nvPr>
        </p:nvSpPr>
        <p:spPr>
          <a:xfrm>
            <a:off x="533399" y="488884"/>
            <a:ext cx="1807200"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31" name="Text Placeholder 5"/>
          <p:cNvSpPr>
            <a:spLocks noGrp="1"/>
          </p:cNvSpPr>
          <p:nvPr>
            <p:ph type="body" sz="quarter" idx="15"/>
          </p:nvPr>
        </p:nvSpPr>
        <p:spPr>
          <a:xfrm>
            <a:off x="2487542" y="488884"/>
            <a:ext cx="1807200" cy="2547937"/>
          </a:xfrm>
        </p:spPr>
        <p:txBody>
          <a:bodyPr/>
          <a:lstStyle>
            <a:lvl1pPr>
              <a:defRPr sz="1400"/>
            </a:lvl1pPr>
            <a:lvl2pPr>
              <a:defRPr sz="1200"/>
            </a:lvl2pPr>
            <a:lvl3pPr>
              <a:defRPr sz="1200"/>
            </a:lvl3pPr>
            <a:lvl4pPr>
              <a:defRPr sz="1200"/>
            </a:lvl4pPr>
            <a:lvl5pPr>
              <a:defRPr sz="1200"/>
            </a:lvl5pPr>
          </a:lstStyle>
          <a:p>
            <a:pPr lvl="0"/>
            <a:r>
              <a:rPr lang="en-US"/>
              <a:t>Edit Master text styles</a:t>
            </a:r>
          </a:p>
        </p:txBody>
      </p:sp>
      <p:sp>
        <p:nvSpPr>
          <p:cNvPr id="35" name="Text Placeholder 34"/>
          <p:cNvSpPr>
            <a:spLocks noGrp="1"/>
          </p:cNvSpPr>
          <p:nvPr>
            <p:ph type="body" sz="quarter" idx="17"/>
          </p:nvPr>
        </p:nvSpPr>
        <p:spPr>
          <a:xfrm>
            <a:off x="6109590" y="5516564"/>
            <a:ext cx="2499811" cy="531812"/>
          </a:xfrm>
        </p:spPr>
        <p:txBody>
          <a:bodyPr/>
          <a:lstStyle>
            <a:lvl1pPr>
              <a:defRPr sz="1400" i="1">
                <a:solidFill>
                  <a:schemeClr val="accent1"/>
                </a:solidFill>
              </a:defRPr>
            </a:lvl1pPr>
            <a:lvl2pPr marL="0" indent="0">
              <a:buNone/>
              <a:defRPr sz="1200"/>
            </a:lvl2pPr>
            <a:lvl3pPr>
              <a:defRPr sz="1200"/>
            </a:lvl3pPr>
            <a:lvl4pPr>
              <a:defRPr sz="1200"/>
            </a:lvl4pPr>
            <a:lvl5pPr>
              <a:defRPr sz="1200"/>
            </a:lvl5pPr>
          </a:lstStyle>
          <a:p>
            <a:pPr lvl="0"/>
            <a:r>
              <a:rPr lang="en-US"/>
              <a:t>Edit Master text styles</a:t>
            </a:r>
          </a:p>
        </p:txBody>
      </p:sp>
      <p:cxnSp>
        <p:nvCxnSpPr>
          <p:cNvPr id="16" name="Straight Connector 15"/>
          <p:cNvCxnSpPr/>
          <p:nvPr/>
        </p:nvCxnSpPr>
        <p:spPr>
          <a:xfrm>
            <a:off x="533399" y="3160490"/>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533400" y="3231147"/>
            <a:ext cx="3760718" cy="1068089"/>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8"/>
          </p:nvPr>
        </p:nvSpPr>
        <p:spPr>
          <a:xfrm>
            <a:off x="533400" y="4479630"/>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0" name="Text Placeholder 5"/>
          <p:cNvSpPr>
            <a:spLocks noGrp="1"/>
          </p:cNvSpPr>
          <p:nvPr>
            <p:ph type="body" sz="quarter" idx="21"/>
          </p:nvPr>
        </p:nvSpPr>
        <p:spPr>
          <a:xfrm>
            <a:off x="2486636" y="4479630"/>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14" name="Picture Placeholder 2"/>
          <p:cNvSpPr>
            <a:spLocks noGrp="1"/>
          </p:cNvSpPr>
          <p:nvPr>
            <p:ph type="pic" sz="quarter" idx="22"/>
          </p:nvPr>
        </p:nvSpPr>
        <p:spPr>
          <a:xfrm>
            <a:off x="6109590" y="476250"/>
            <a:ext cx="2499811" cy="4920698"/>
          </a:xfrm>
        </p:spPr>
        <p:txBody>
          <a:bodyPr/>
          <a:lstStyle/>
          <a:p>
            <a:r>
              <a:rPr lang="en-US"/>
              <a:t>Click icon to add picture</a:t>
            </a:r>
            <a:endParaRPr lang="en-GB" dirty="0"/>
          </a:p>
        </p:txBody>
      </p:sp>
      <p:cxnSp>
        <p:nvCxnSpPr>
          <p:cNvPr id="11" name="Straight Connector 10"/>
          <p:cNvCxnSpPr/>
          <p:nvPr userDrawn="1"/>
        </p:nvCxnSpPr>
        <p:spPr>
          <a:xfrm>
            <a:off x="533399" y="3160490"/>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74827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ustom layout 13">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 name="Text Placeholder 2"/>
          <p:cNvSpPr>
            <a:spLocks noGrp="1"/>
          </p:cNvSpPr>
          <p:nvPr>
            <p:ph type="body" sz="quarter" idx="13"/>
          </p:nvPr>
        </p:nvSpPr>
        <p:spPr>
          <a:xfrm>
            <a:off x="539046" y="1752600"/>
            <a:ext cx="2577600" cy="2124000"/>
          </a:xfrm>
        </p:spPr>
        <p:txBody>
          <a:bodyPr/>
          <a:lstStyle>
            <a:lvl1pPr>
              <a:defRPr sz="1400"/>
            </a:lvl1pPr>
          </a:lstStyle>
          <a:p>
            <a:pPr lvl="0"/>
            <a:r>
              <a:rPr lang="en-US"/>
              <a:t>Edit Master text styles</a:t>
            </a:r>
          </a:p>
        </p:txBody>
      </p:sp>
      <p:sp>
        <p:nvSpPr>
          <p:cNvPr id="24" name="Text Placeholder 2"/>
          <p:cNvSpPr>
            <a:spLocks noGrp="1"/>
          </p:cNvSpPr>
          <p:nvPr>
            <p:ph type="body" sz="quarter" idx="14"/>
          </p:nvPr>
        </p:nvSpPr>
        <p:spPr>
          <a:xfrm>
            <a:off x="3290325"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25" name="Text Placeholder 2"/>
          <p:cNvSpPr>
            <a:spLocks noGrp="1"/>
          </p:cNvSpPr>
          <p:nvPr>
            <p:ph type="body" sz="quarter" idx="15"/>
          </p:nvPr>
        </p:nvSpPr>
        <p:spPr>
          <a:xfrm>
            <a:off x="6036049"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29" name="Picture Placeholder 25"/>
          <p:cNvSpPr>
            <a:spLocks noGrp="1"/>
          </p:cNvSpPr>
          <p:nvPr>
            <p:ph type="pic" sz="quarter" idx="16"/>
          </p:nvPr>
        </p:nvSpPr>
        <p:spPr>
          <a:xfrm>
            <a:off x="539046" y="4057649"/>
            <a:ext cx="2577600" cy="2019600"/>
          </a:xfrm>
        </p:spPr>
        <p:txBody>
          <a:bodyPr/>
          <a:lstStyle/>
          <a:p>
            <a:r>
              <a:rPr lang="en-US"/>
              <a:t>Click icon to add picture</a:t>
            </a:r>
            <a:endParaRPr lang="en-GB"/>
          </a:p>
        </p:txBody>
      </p:sp>
      <p:sp>
        <p:nvSpPr>
          <p:cNvPr id="30" name="Picture Placeholder 25"/>
          <p:cNvSpPr>
            <a:spLocks noGrp="1"/>
          </p:cNvSpPr>
          <p:nvPr>
            <p:ph type="pic" sz="quarter" idx="17"/>
          </p:nvPr>
        </p:nvSpPr>
        <p:spPr>
          <a:xfrm>
            <a:off x="3290325" y="4057649"/>
            <a:ext cx="2577600" cy="2019600"/>
          </a:xfrm>
        </p:spPr>
        <p:txBody>
          <a:bodyPr/>
          <a:lstStyle/>
          <a:p>
            <a:r>
              <a:rPr lang="en-US"/>
              <a:t>Click icon to add picture</a:t>
            </a:r>
            <a:endParaRPr lang="en-GB"/>
          </a:p>
        </p:txBody>
      </p:sp>
      <p:sp>
        <p:nvSpPr>
          <p:cNvPr id="31" name="Picture Placeholder 25"/>
          <p:cNvSpPr>
            <a:spLocks noGrp="1"/>
          </p:cNvSpPr>
          <p:nvPr>
            <p:ph type="pic" sz="quarter" idx="18"/>
          </p:nvPr>
        </p:nvSpPr>
        <p:spPr>
          <a:xfrm>
            <a:off x="6036049" y="4057649"/>
            <a:ext cx="2577600" cy="2019600"/>
          </a:xfrm>
        </p:spPr>
        <p:txBody>
          <a:bodyPr/>
          <a:lstStyle/>
          <a:p>
            <a:r>
              <a:rPr lang="en-US"/>
              <a:t>Click icon to add picture</a:t>
            </a:r>
            <a:endParaRPr lang="en-GB"/>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31690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ustom layout 14">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4" name="Chart Placeholder 3"/>
          <p:cNvSpPr>
            <a:spLocks noGrp="1"/>
          </p:cNvSpPr>
          <p:nvPr>
            <p:ph type="chart" sz="quarter" idx="16"/>
          </p:nvPr>
        </p:nvSpPr>
        <p:spPr>
          <a:xfrm>
            <a:off x="539046" y="4076701"/>
            <a:ext cx="2577600" cy="1967262"/>
          </a:xfrm>
        </p:spPr>
        <p:txBody>
          <a:bodyPr/>
          <a:lstStyle/>
          <a:p>
            <a:r>
              <a:rPr lang="en-US"/>
              <a:t>Click icon to add chart</a:t>
            </a:r>
            <a:endParaRPr lang="en-GB" dirty="0"/>
          </a:p>
        </p:txBody>
      </p:sp>
      <p:sp>
        <p:nvSpPr>
          <p:cNvPr id="18" name="Chart Placeholder 3"/>
          <p:cNvSpPr>
            <a:spLocks noGrp="1"/>
          </p:cNvSpPr>
          <p:nvPr>
            <p:ph type="chart" sz="quarter" idx="17"/>
          </p:nvPr>
        </p:nvSpPr>
        <p:spPr>
          <a:xfrm>
            <a:off x="3290325" y="4076701"/>
            <a:ext cx="2577600" cy="1967262"/>
          </a:xfrm>
        </p:spPr>
        <p:txBody>
          <a:bodyPr/>
          <a:lstStyle/>
          <a:p>
            <a:r>
              <a:rPr lang="en-US"/>
              <a:t>Click icon to add chart</a:t>
            </a:r>
            <a:endParaRPr lang="en-GB" dirty="0"/>
          </a:p>
        </p:txBody>
      </p:sp>
      <p:sp>
        <p:nvSpPr>
          <p:cNvPr id="19" name="Chart Placeholder 3"/>
          <p:cNvSpPr>
            <a:spLocks noGrp="1"/>
          </p:cNvSpPr>
          <p:nvPr>
            <p:ph type="chart" sz="quarter" idx="18"/>
          </p:nvPr>
        </p:nvSpPr>
        <p:spPr>
          <a:xfrm>
            <a:off x="6036049" y="4076701"/>
            <a:ext cx="2577600" cy="1967262"/>
          </a:xfrm>
        </p:spPr>
        <p:txBody>
          <a:bodyPr/>
          <a:lstStyle/>
          <a:p>
            <a:r>
              <a:rPr lang="en-US"/>
              <a:t>Click icon to add chart</a:t>
            </a:r>
            <a:endParaRPr lang="en-GB" dirty="0"/>
          </a:p>
        </p:txBody>
      </p:sp>
      <p:sp>
        <p:nvSpPr>
          <p:cNvPr id="23" name="Text Placeholder 2"/>
          <p:cNvSpPr>
            <a:spLocks noGrp="1"/>
          </p:cNvSpPr>
          <p:nvPr>
            <p:ph type="body" sz="quarter" idx="13"/>
          </p:nvPr>
        </p:nvSpPr>
        <p:spPr>
          <a:xfrm>
            <a:off x="539046" y="1752600"/>
            <a:ext cx="2577600" cy="2124000"/>
          </a:xfrm>
        </p:spPr>
        <p:txBody>
          <a:bodyPr/>
          <a:lstStyle>
            <a:lvl1pPr>
              <a:defRPr sz="1400"/>
            </a:lvl1pPr>
          </a:lstStyle>
          <a:p>
            <a:pPr lvl="0"/>
            <a:r>
              <a:rPr lang="en-US"/>
              <a:t>Edit Master text styles</a:t>
            </a:r>
          </a:p>
        </p:txBody>
      </p:sp>
      <p:sp>
        <p:nvSpPr>
          <p:cNvPr id="29" name="Text Placeholder 2"/>
          <p:cNvSpPr>
            <a:spLocks noGrp="1"/>
          </p:cNvSpPr>
          <p:nvPr>
            <p:ph type="body" sz="quarter" idx="14"/>
          </p:nvPr>
        </p:nvSpPr>
        <p:spPr>
          <a:xfrm>
            <a:off x="3290325"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0" name="Text Placeholder 2"/>
          <p:cNvSpPr>
            <a:spLocks noGrp="1"/>
          </p:cNvSpPr>
          <p:nvPr>
            <p:ph type="body" sz="quarter" idx="15"/>
          </p:nvPr>
        </p:nvSpPr>
        <p:spPr>
          <a:xfrm>
            <a:off x="6036049"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90039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ustom layout 15">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4" name="Chart Placeholder 3"/>
          <p:cNvSpPr>
            <a:spLocks noGrp="1"/>
          </p:cNvSpPr>
          <p:nvPr>
            <p:ph type="chart" sz="quarter" idx="16"/>
          </p:nvPr>
        </p:nvSpPr>
        <p:spPr>
          <a:xfrm>
            <a:off x="539046" y="1840398"/>
            <a:ext cx="2577600" cy="1967262"/>
          </a:xfrm>
        </p:spPr>
        <p:txBody>
          <a:bodyPr/>
          <a:lstStyle/>
          <a:p>
            <a:r>
              <a:rPr lang="en-US"/>
              <a:t>Click icon to add chart</a:t>
            </a:r>
            <a:endParaRPr lang="en-GB" dirty="0"/>
          </a:p>
        </p:txBody>
      </p:sp>
      <p:sp>
        <p:nvSpPr>
          <p:cNvPr id="18" name="Chart Placeholder 3"/>
          <p:cNvSpPr>
            <a:spLocks noGrp="1"/>
          </p:cNvSpPr>
          <p:nvPr>
            <p:ph type="chart" sz="quarter" idx="17"/>
          </p:nvPr>
        </p:nvSpPr>
        <p:spPr>
          <a:xfrm>
            <a:off x="3290325" y="1850337"/>
            <a:ext cx="2577600" cy="1967262"/>
          </a:xfrm>
        </p:spPr>
        <p:txBody>
          <a:bodyPr/>
          <a:lstStyle/>
          <a:p>
            <a:r>
              <a:rPr lang="en-US"/>
              <a:t>Click icon to add chart</a:t>
            </a:r>
            <a:endParaRPr lang="en-GB"/>
          </a:p>
        </p:txBody>
      </p:sp>
      <p:sp>
        <p:nvSpPr>
          <p:cNvPr id="19" name="Chart Placeholder 3"/>
          <p:cNvSpPr>
            <a:spLocks noGrp="1"/>
          </p:cNvSpPr>
          <p:nvPr>
            <p:ph type="chart" sz="quarter" idx="18"/>
          </p:nvPr>
        </p:nvSpPr>
        <p:spPr>
          <a:xfrm>
            <a:off x="6036049" y="1840398"/>
            <a:ext cx="2577600" cy="1967262"/>
          </a:xfrm>
        </p:spPr>
        <p:txBody>
          <a:bodyPr/>
          <a:lstStyle/>
          <a:p>
            <a:r>
              <a:rPr lang="en-US"/>
              <a:t>Click icon to add chart</a:t>
            </a:r>
            <a:endParaRPr lang="en-GB" dirty="0"/>
          </a:p>
        </p:txBody>
      </p:sp>
      <p:sp>
        <p:nvSpPr>
          <p:cNvPr id="23" name="Text Placeholder 2"/>
          <p:cNvSpPr>
            <a:spLocks noGrp="1"/>
          </p:cNvSpPr>
          <p:nvPr>
            <p:ph type="body" sz="quarter" idx="13"/>
          </p:nvPr>
        </p:nvSpPr>
        <p:spPr>
          <a:xfrm>
            <a:off x="539046" y="4088293"/>
            <a:ext cx="2577600" cy="2124000"/>
          </a:xfrm>
        </p:spPr>
        <p:txBody>
          <a:bodyPr/>
          <a:lstStyle>
            <a:lvl1pPr>
              <a:defRPr sz="1400"/>
            </a:lvl1pPr>
          </a:lstStyle>
          <a:p>
            <a:pPr lvl="0"/>
            <a:r>
              <a:rPr lang="en-US"/>
              <a:t>Edit Master text styles</a:t>
            </a:r>
          </a:p>
        </p:txBody>
      </p:sp>
      <p:sp>
        <p:nvSpPr>
          <p:cNvPr id="29" name="Text Placeholder 2"/>
          <p:cNvSpPr>
            <a:spLocks noGrp="1"/>
          </p:cNvSpPr>
          <p:nvPr>
            <p:ph type="body" sz="quarter" idx="14"/>
          </p:nvPr>
        </p:nvSpPr>
        <p:spPr>
          <a:xfrm>
            <a:off x="3290325" y="4088293"/>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0" name="Text Placeholder 2"/>
          <p:cNvSpPr>
            <a:spLocks noGrp="1"/>
          </p:cNvSpPr>
          <p:nvPr>
            <p:ph type="body" sz="quarter" idx="15"/>
          </p:nvPr>
        </p:nvSpPr>
        <p:spPr>
          <a:xfrm>
            <a:off x="6036049" y="4088293"/>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6"/>
            <a:ext cx="8074800" cy="11145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08322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ustom layout 16">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1" name="Picture Placeholder 25"/>
          <p:cNvSpPr>
            <a:spLocks noGrp="1"/>
          </p:cNvSpPr>
          <p:nvPr>
            <p:ph type="pic" sz="quarter" idx="16"/>
          </p:nvPr>
        </p:nvSpPr>
        <p:spPr>
          <a:xfrm>
            <a:off x="539046" y="1800224"/>
            <a:ext cx="2577600" cy="2019600"/>
          </a:xfrm>
        </p:spPr>
        <p:txBody>
          <a:bodyPr/>
          <a:lstStyle/>
          <a:p>
            <a:r>
              <a:rPr lang="en-US"/>
              <a:t>Click icon to add picture</a:t>
            </a:r>
            <a:endParaRPr lang="en-GB"/>
          </a:p>
        </p:txBody>
      </p:sp>
      <p:sp>
        <p:nvSpPr>
          <p:cNvPr id="32" name="Picture Placeholder 25"/>
          <p:cNvSpPr>
            <a:spLocks noGrp="1"/>
          </p:cNvSpPr>
          <p:nvPr>
            <p:ph type="pic" sz="quarter" idx="17"/>
          </p:nvPr>
        </p:nvSpPr>
        <p:spPr>
          <a:xfrm>
            <a:off x="3290325" y="1800224"/>
            <a:ext cx="2577600" cy="2019600"/>
          </a:xfrm>
        </p:spPr>
        <p:txBody>
          <a:bodyPr/>
          <a:lstStyle/>
          <a:p>
            <a:r>
              <a:rPr lang="en-US"/>
              <a:t>Click icon to add picture</a:t>
            </a:r>
            <a:endParaRPr lang="en-GB"/>
          </a:p>
        </p:txBody>
      </p:sp>
      <p:sp>
        <p:nvSpPr>
          <p:cNvPr id="33" name="Picture Placeholder 25"/>
          <p:cNvSpPr>
            <a:spLocks noGrp="1"/>
          </p:cNvSpPr>
          <p:nvPr>
            <p:ph type="pic" sz="quarter" idx="18"/>
          </p:nvPr>
        </p:nvSpPr>
        <p:spPr>
          <a:xfrm>
            <a:off x="6036049" y="1800224"/>
            <a:ext cx="2577600" cy="2019600"/>
          </a:xfrm>
        </p:spPr>
        <p:txBody>
          <a:bodyPr/>
          <a:lstStyle/>
          <a:p>
            <a:r>
              <a:rPr lang="en-US"/>
              <a:t>Click icon to add picture</a:t>
            </a:r>
            <a:endParaRPr lang="en-GB"/>
          </a:p>
        </p:txBody>
      </p:sp>
      <p:sp>
        <p:nvSpPr>
          <p:cNvPr id="34" name="Text Placeholder 2"/>
          <p:cNvSpPr>
            <a:spLocks noGrp="1"/>
          </p:cNvSpPr>
          <p:nvPr>
            <p:ph type="body" sz="quarter" idx="13"/>
          </p:nvPr>
        </p:nvSpPr>
        <p:spPr>
          <a:xfrm>
            <a:off x="539046" y="4088292"/>
            <a:ext cx="2577600" cy="2124000"/>
          </a:xfrm>
        </p:spPr>
        <p:txBody>
          <a:bodyPr/>
          <a:lstStyle>
            <a:lvl1pPr>
              <a:defRPr sz="1400"/>
            </a:lvl1pPr>
          </a:lstStyle>
          <a:p>
            <a:pPr lvl="0"/>
            <a:r>
              <a:rPr lang="en-US"/>
              <a:t>Edit Master text styles</a:t>
            </a:r>
          </a:p>
        </p:txBody>
      </p:sp>
      <p:sp>
        <p:nvSpPr>
          <p:cNvPr id="35" name="Text Placeholder 2"/>
          <p:cNvSpPr>
            <a:spLocks noGrp="1"/>
          </p:cNvSpPr>
          <p:nvPr>
            <p:ph type="body" sz="quarter" idx="14"/>
          </p:nvPr>
        </p:nvSpPr>
        <p:spPr>
          <a:xfrm>
            <a:off x="3290325" y="4088292"/>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6" name="Text Placeholder 2"/>
          <p:cNvSpPr>
            <a:spLocks noGrp="1"/>
          </p:cNvSpPr>
          <p:nvPr>
            <p:ph type="body" sz="quarter" idx="15"/>
          </p:nvPr>
        </p:nvSpPr>
        <p:spPr>
          <a:xfrm>
            <a:off x="6036049" y="4088292"/>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5192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ustom layout 17">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9046" y="3500438"/>
            <a:ext cx="2577600" cy="2711854"/>
          </a:xfrm>
        </p:spPr>
        <p:txBody>
          <a:bodyPr/>
          <a:lstStyle>
            <a:lvl1pPr>
              <a:defRPr sz="1400">
                <a:latin typeface="+mn-lt"/>
              </a:defRPr>
            </a:lvl1pPr>
          </a:lstStyle>
          <a:p>
            <a:pPr lvl="0"/>
            <a:r>
              <a:rPr lang="en-US"/>
              <a:t>Edit Master text styles</a:t>
            </a:r>
          </a:p>
        </p:txBody>
      </p:sp>
      <p:sp>
        <p:nvSpPr>
          <p:cNvPr id="35" name="Text Placeholder 2"/>
          <p:cNvSpPr>
            <a:spLocks noGrp="1"/>
          </p:cNvSpPr>
          <p:nvPr>
            <p:ph type="body" sz="quarter" idx="14"/>
          </p:nvPr>
        </p:nvSpPr>
        <p:spPr>
          <a:xfrm>
            <a:off x="3290325" y="3500438"/>
            <a:ext cx="2577600" cy="2711854"/>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3" name="Straight Connector 12"/>
          <p:cNvCxnSpPr/>
          <p:nvPr/>
        </p:nvCxnSpPr>
        <p:spPr>
          <a:xfrm>
            <a:off x="533399" y="2227972"/>
            <a:ext cx="8024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6" name="Title Placeholder 1"/>
          <p:cNvSpPr>
            <a:spLocks noGrp="1"/>
          </p:cNvSpPr>
          <p:nvPr>
            <p:ph type="title"/>
          </p:nvPr>
        </p:nvSpPr>
        <p:spPr>
          <a:xfrm>
            <a:off x="546504" y="2298630"/>
            <a:ext cx="8024928" cy="1121024"/>
          </a:xfrm>
          <a:prstGeom prst="rect">
            <a:avLst/>
          </a:prstGeom>
        </p:spPr>
        <p:txBody>
          <a:bodyPr vert="horz" lIns="0" tIns="0" rIns="0" bIns="0" rtlCol="0" anchor="t" anchorCtr="0">
            <a:noAutofit/>
          </a:bodyPr>
          <a:lstStyle/>
          <a:p>
            <a:r>
              <a:rPr lang="en-US"/>
              <a:t>Click to edit Master title style</a:t>
            </a:r>
            <a:endParaRPr lang="en-GB" dirty="0"/>
          </a:p>
        </p:txBody>
      </p:sp>
      <p:sp>
        <p:nvSpPr>
          <p:cNvPr id="20" name="Text Placeholder 5"/>
          <p:cNvSpPr>
            <a:spLocks noGrp="1"/>
          </p:cNvSpPr>
          <p:nvPr>
            <p:ph type="body" sz="quarter" idx="18"/>
          </p:nvPr>
        </p:nvSpPr>
        <p:spPr>
          <a:xfrm>
            <a:off x="533399" y="614981"/>
            <a:ext cx="8024399" cy="1445593"/>
          </a:xfrm>
          <a:solidFill>
            <a:schemeClr val="accent1"/>
          </a:solidFill>
        </p:spPr>
        <p:txBody>
          <a:bodyPr lIns="5446800" tIns="72000" rIns="72000" bIns="72000"/>
          <a:lstStyle>
            <a:lvl1pPr algn="l">
              <a:defRPr sz="1400" i="1">
                <a:solidFill>
                  <a:schemeClr val="bg1"/>
                </a:solidFill>
              </a:defRPr>
            </a:lvl1pPr>
            <a:lvl2pPr marL="0" indent="0" algn="l">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1" name="Text Placeholder 5"/>
          <p:cNvSpPr>
            <a:spLocks noGrp="1"/>
          </p:cNvSpPr>
          <p:nvPr>
            <p:ph type="body" sz="quarter" idx="22"/>
          </p:nvPr>
        </p:nvSpPr>
        <p:spPr>
          <a:xfrm>
            <a:off x="6036049" y="3500438"/>
            <a:ext cx="2577600" cy="2711854"/>
          </a:xfrm>
          <a:solidFill>
            <a:schemeClr val="accent1"/>
          </a:solidFill>
        </p:spPr>
        <p:txBody>
          <a:bodyPr lIns="72000" tIns="72000" rIns="72000" bIns="72000"/>
          <a:lstStyle>
            <a:lvl1pPr>
              <a:defRPr sz="1800" b="1" i="1">
                <a:solidFill>
                  <a:schemeClr val="bg1"/>
                </a:solidFill>
              </a:defRPr>
            </a:lvl1pPr>
            <a:lvl2pPr marL="0" indent="0">
              <a:buNone/>
              <a:defRPr sz="1800" b="1"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9" name="Straight Connector 8"/>
          <p:cNvCxnSpPr/>
          <p:nvPr userDrawn="1"/>
        </p:nvCxnSpPr>
        <p:spPr>
          <a:xfrm>
            <a:off x="533399" y="2227972"/>
            <a:ext cx="8024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36944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ustom layout 18">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9046" y="3819824"/>
            <a:ext cx="3240792" cy="2163533"/>
          </a:xfrm>
        </p:spPr>
        <p:txBody>
          <a:bodyPr/>
          <a:lstStyle>
            <a:lvl1pPr>
              <a:defRPr sz="1400"/>
            </a:lvl1pPr>
          </a:lstStyle>
          <a:p>
            <a:pPr lvl="0"/>
            <a:r>
              <a:rPr lang="en-US"/>
              <a:t>Edit Master text styles</a:t>
            </a:r>
          </a:p>
        </p:txBody>
      </p:sp>
      <p:sp>
        <p:nvSpPr>
          <p:cNvPr id="17" name="Picture Placeholder 2"/>
          <p:cNvSpPr>
            <a:spLocks noGrp="1"/>
          </p:cNvSpPr>
          <p:nvPr>
            <p:ph type="pic" sz="quarter" idx="17"/>
          </p:nvPr>
        </p:nvSpPr>
        <p:spPr>
          <a:xfrm>
            <a:off x="533400" y="1738619"/>
            <a:ext cx="3246438" cy="1878013"/>
          </a:xfrm>
        </p:spPr>
        <p:txBody>
          <a:bodyPr/>
          <a:lstStyle/>
          <a:p>
            <a:r>
              <a:rPr lang="en-US"/>
              <a:t>Click icon to add picture</a:t>
            </a:r>
            <a:endParaRPr lang="en-GB"/>
          </a:p>
        </p:txBody>
      </p:sp>
      <p:sp>
        <p:nvSpPr>
          <p:cNvPr id="6" name="Chart Placeholder 5"/>
          <p:cNvSpPr>
            <a:spLocks noGrp="1"/>
          </p:cNvSpPr>
          <p:nvPr>
            <p:ph type="chart" sz="quarter" idx="19"/>
          </p:nvPr>
        </p:nvSpPr>
        <p:spPr>
          <a:xfrm>
            <a:off x="4500563" y="2781300"/>
            <a:ext cx="4107637" cy="3202056"/>
          </a:xfrm>
        </p:spPr>
        <p:txBody>
          <a:bodyPr/>
          <a:lstStyle/>
          <a:p>
            <a:r>
              <a:rPr lang="en-US"/>
              <a:t>Click icon to add chart</a:t>
            </a:r>
            <a:endParaRPr lang="en-GB"/>
          </a:p>
        </p:txBody>
      </p:sp>
      <p:sp>
        <p:nvSpPr>
          <p:cNvPr id="21" name="Text Placeholder 2"/>
          <p:cNvSpPr>
            <a:spLocks noGrp="1"/>
          </p:cNvSpPr>
          <p:nvPr>
            <p:ph type="body" sz="quarter" idx="20"/>
          </p:nvPr>
        </p:nvSpPr>
        <p:spPr>
          <a:xfrm>
            <a:off x="4500562" y="1600199"/>
            <a:ext cx="4107638" cy="1036639"/>
          </a:xfrm>
        </p:spPr>
        <p:txBody>
          <a:bodyPr/>
          <a:lstStyle>
            <a:lvl1pPr>
              <a:defRPr sz="1400" i="1">
                <a:solidFill>
                  <a:schemeClr val="accent1"/>
                </a:solidFill>
              </a:defRPr>
            </a:lvl1pPr>
          </a:lstStyle>
          <a:p>
            <a:pPr lvl="0"/>
            <a:r>
              <a:rPr lang="en-US"/>
              <a:t>Edit Master text styles</a:t>
            </a:r>
          </a:p>
        </p:txBody>
      </p:sp>
      <p:cxnSp>
        <p:nvCxnSpPr>
          <p:cNvPr id="10" name="Straight Connector 9"/>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74800" cy="988520"/>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29642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19">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69459" y="3819824"/>
            <a:ext cx="3250731" cy="2163533"/>
          </a:xfrm>
        </p:spPr>
        <p:txBody>
          <a:bodyPr/>
          <a:lstStyle>
            <a:lvl1pPr>
              <a:defRPr sz="1400"/>
            </a:lvl1pPr>
          </a:lstStyle>
          <a:p>
            <a:pPr lvl="0"/>
            <a:r>
              <a:rPr lang="en-US"/>
              <a:t>Edit Master text styles</a:t>
            </a:r>
          </a:p>
        </p:txBody>
      </p:sp>
      <p:sp>
        <p:nvSpPr>
          <p:cNvPr id="17" name="Picture Placeholder 2"/>
          <p:cNvSpPr>
            <a:spLocks noGrp="1"/>
          </p:cNvSpPr>
          <p:nvPr>
            <p:ph type="pic" sz="quarter" idx="17"/>
          </p:nvPr>
        </p:nvSpPr>
        <p:spPr>
          <a:xfrm>
            <a:off x="5373753" y="1738619"/>
            <a:ext cx="3246438" cy="1878013"/>
          </a:xfrm>
        </p:spPr>
        <p:txBody>
          <a:bodyPr/>
          <a:lstStyle/>
          <a:p>
            <a:r>
              <a:rPr lang="en-US"/>
              <a:t>Click icon to add picture</a:t>
            </a:r>
            <a:endParaRPr lang="en-GB"/>
          </a:p>
        </p:txBody>
      </p:sp>
      <p:sp>
        <p:nvSpPr>
          <p:cNvPr id="6" name="Chart Placeholder 5"/>
          <p:cNvSpPr>
            <a:spLocks noGrp="1"/>
          </p:cNvSpPr>
          <p:nvPr>
            <p:ph type="chart" sz="quarter" idx="19"/>
          </p:nvPr>
        </p:nvSpPr>
        <p:spPr>
          <a:xfrm>
            <a:off x="533400" y="2781300"/>
            <a:ext cx="4201285" cy="3202056"/>
          </a:xfrm>
        </p:spPr>
        <p:txBody>
          <a:bodyPr/>
          <a:lstStyle/>
          <a:p>
            <a:r>
              <a:rPr lang="en-US"/>
              <a:t>Click icon to add chart</a:t>
            </a:r>
            <a:endParaRPr lang="en-GB"/>
          </a:p>
        </p:txBody>
      </p:sp>
      <p:sp>
        <p:nvSpPr>
          <p:cNvPr id="21" name="Text Placeholder 2"/>
          <p:cNvSpPr>
            <a:spLocks noGrp="1"/>
          </p:cNvSpPr>
          <p:nvPr>
            <p:ph type="body" sz="quarter" idx="20"/>
          </p:nvPr>
        </p:nvSpPr>
        <p:spPr>
          <a:xfrm>
            <a:off x="533399" y="1600199"/>
            <a:ext cx="4201285" cy="1036639"/>
          </a:xfrm>
        </p:spPr>
        <p:txBody>
          <a:bodyPr/>
          <a:lstStyle>
            <a:lvl1pPr>
              <a:defRPr sz="1400" i="1">
                <a:solidFill>
                  <a:schemeClr val="accent1"/>
                </a:solidFill>
              </a:defRPr>
            </a:lvl1pPr>
          </a:lstStyle>
          <a:p>
            <a:pPr lvl="0"/>
            <a:r>
              <a:rPr lang="en-US"/>
              <a:t>Edit Master text styles</a:t>
            </a:r>
          </a:p>
        </p:txBody>
      </p:sp>
      <p:cxnSp>
        <p:nvCxnSpPr>
          <p:cNvPr id="11" name="Straight Connector 10"/>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74800" cy="994562"/>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4718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ustom layout 22">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8" name="Content Placeholder 26"/>
          <p:cNvSpPr>
            <a:spLocks noGrp="1"/>
          </p:cNvSpPr>
          <p:nvPr>
            <p:ph sz="quarter" idx="15"/>
          </p:nvPr>
        </p:nvSpPr>
        <p:spPr>
          <a:xfrm>
            <a:off x="3276600" y="1752600"/>
            <a:ext cx="5334000" cy="4419600"/>
          </a:xfrm>
        </p:spPr>
        <p:txBody>
          <a:bodyPr/>
          <a:lstStyle>
            <a:lvl1pPr>
              <a:defRPr baseline="0"/>
            </a:lvl1pPr>
          </a:lstStyle>
          <a:p>
            <a:pPr lvl="0"/>
            <a:r>
              <a:rPr lang="en-US" noProof="1"/>
              <a:t>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9" name="Text Placeholder 11"/>
          <p:cNvSpPr>
            <a:spLocks noGrp="1"/>
          </p:cNvSpPr>
          <p:nvPr>
            <p:ph type="body" sz="quarter" idx="16"/>
          </p:nvPr>
        </p:nvSpPr>
        <p:spPr>
          <a:xfrm>
            <a:off x="533400" y="1752600"/>
            <a:ext cx="2590800" cy="2130552"/>
          </a:xfrm>
        </p:spPr>
        <p:txBody>
          <a:bodyPr/>
          <a:lstStyle>
            <a:lvl1pPr>
              <a:defRPr sz="1800" b="0" i="1" baseline="0">
                <a:solidFill>
                  <a:schemeClr val="tx2"/>
                </a:solidFill>
              </a:defRPr>
            </a:lvl1pPr>
          </a:lstStyle>
          <a:p>
            <a:pPr lvl="0"/>
            <a:r>
              <a:rPr lang="en-US" noProof="1"/>
              <a:t>Edit Master text styles</a:t>
            </a:r>
          </a:p>
        </p:txBody>
      </p:sp>
      <p:cxnSp>
        <p:nvCxnSpPr>
          <p:cNvPr id="7" name="Straight Connector 6"/>
          <p:cNvCxnSpPr/>
          <p:nvPr/>
        </p:nvCxnSpPr>
        <p:spPr>
          <a:xfrm>
            <a:off x="3276600" y="433077"/>
            <a:ext cx="5335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3276600" y="503735"/>
            <a:ext cx="53352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0" name="Straight Connector 9"/>
          <p:cNvCxnSpPr/>
          <p:nvPr userDrawn="1"/>
        </p:nvCxnSpPr>
        <p:spPr>
          <a:xfrm>
            <a:off x="3276600" y="433077"/>
            <a:ext cx="5335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3149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Key point">
    <p:spTree>
      <p:nvGrpSpPr>
        <p:cNvPr id="1" name=""/>
        <p:cNvGrpSpPr/>
        <p:nvPr/>
      </p:nvGrpSpPr>
      <p:grpSpPr>
        <a:xfrm>
          <a:off x="0" y="0"/>
          <a:ext cx="0" cy="0"/>
          <a:chOff x="0" y="0"/>
          <a:chExt cx="0" cy="0"/>
        </a:xfrm>
      </p:grpSpPr>
      <p:sp>
        <p:nvSpPr>
          <p:cNvPr id="4" name="Rectangle 3"/>
          <p:cNvSpPr/>
          <p:nvPr/>
        </p:nvSpPr>
        <p:spPr>
          <a:xfrm>
            <a:off x="1" y="1"/>
            <a:ext cx="9144000" cy="600323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9" name="Content Placeholder 2"/>
          <p:cNvSpPr>
            <a:spLocks noGrp="1"/>
          </p:cNvSpPr>
          <p:nvPr>
            <p:ph idx="1"/>
          </p:nvPr>
        </p:nvSpPr>
        <p:spPr>
          <a:xfrm>
            <a:off x="533400" y="2128617"/>
            <a:ext cx="8077200" cy="3665434"/>
          </a:xfrm>
        </p:spPr>
        <p:txBody>
          <a:bodyPr>
            <a:noAutofit/>
          </a:bodyPr>
          <a:lstStyle>
            <a:lvl1pPr>
              <a:lnSpc>
                <a:spcPts val="3200"/>
              </a:lnSpc>
              <a:spcBef>
                <a:spcPts val="0"/>
              </a:spcBef>
              <a:spcAft>
                <a:spcPts val="600"/>
              </a:spcAft>
              <a:defRPr sz="2800" baseline="0">
                <a:solidFill>
                  <a:schemeClr val="bg1"/>
                </a:solidFill>
              </a:defRPr>
            </a:lvl1pPr>
            <a:lvl2pPr marL="444500" indent="-263525">
              <a:lnSpc>
                <a:spcPts val="3200"/>
              </a:lnSpc>
              <a:spcBef>
                <a:spcPts val="0"/>
              </a:spcBef>
              <a:spcAft>
                <a:spcPts val="600"/>
              </a:spcAft>
              <a:buClr>
                <a:schemeClr val="bg1"/>
              </a:buClr>
              <a:defRPr sz="2800">
                <a:solidFill>
                  <a:schemeClr val="bg1"/>
                </a:solidFill>
              </a:defRPr>
            </a:lvl2pPr>
            <a:lvl3pPr marL="714375" indent="-266700">
              <a:lnSpc>
                <a:spcPts val="3200"/>
              </a:lnSpc>
              <a:spcBef>
                <a:spcPts val="0"/>
              </a:spcBef>
              <a:spcAft>
                <a:spcPts val="600"/>
              </a:spcAft>
              <a:buClr>
                <a:schemeClr val="bg1"/>
              </a:buClr>
              <a:defRPr sz="2800">
                <a:solidFill>
                  <a:schemeClr val="bg1"/>
                </a:solidFill>
              </a:defRPr>
            </a:lvl3pPr>
            <a:lvl4pPr marL="984250" indent="-266700">
              <a:lnSpc>
                <a:spcPts val="3200"/>
              </a:lnSpc>
              <a:spcBef>
                <a:spcPts val="0"/>
              </a:spcBef>
              <a:spcAft>
                <a:spcPts val="600"/>
              </a:spcAft>
              <a:buClr>
                <a:schemeClr val="bg1"/>
              </a:buClr>
              <a:defRPr sz="2800">
                <a:solidFill>
                  <a:schemeClr val="bg1"/>
                </a:solidFill>
              </a:defRPr>
            </a:lvl4pPr>
            <a:lvl5pPr marL="1341438" indent="-266700">
              <a:lnSpc>
                <a:spcPts val="3200"/>
              </a:lnSpc>
              <a:spcBef>
                <a:spcPts val="0"/>
              </a:spcBef>
              <a:spcAft>
                <a:spcPts val="600"/>
              </a:spcAft>
              <a:buClr>
                <a:schemeClr val="bg1"/>
              </a:buClr>
              <a:defRPr sz="2800">
                <a:solidFill>
                  <a:schemeClr val="bg1"/>
                </a:solidFill>
              </a:defRPr>
            </a:lvl5pPr>
            <a:lvl6pPr marL="1611313" indent="-271463">
              <a:lnSpc>
                <a:spcPts val="3600"/>
              </a:lnSpc>
              <a:spcBef>
                <a:spcPts val="0"/>
              </a:spcBef>
              <a:spcAft>
                <a:spcPts val="60"/>
              </a:spcAft>
              <a:buClr>
                <a:schemeClr val="bg1"/>
              </a:buClr>
              <a:buFont typeface="Arial" pitchFamily="34" charset="0"/>
              <a:buNone/>
              <a:defRPr sz="2800">
                <a:solidFill>
                  <a:schemeClr val="bg1"/>
                </a:solidFill>
              </a:defRPr>
            </a:lvl6pPr>
            <a:lvl7pPr>
              <a:defRPr sz="2800">
                <a:solidFill>
                  <a:schemeClr val="bg1"/>
                </a:solidFill>
              </a:defRPr>
            </a:lvl7pPr>
            <a:lvl8pPr>
              <a:lnSpc>
                <a:spcPts val="3600"/>
              </a:lnSpc>
              <a:defRPr sz="2800">
                <a:solidFill>
                  <a:schemeClr val="bg1"/>
                </a:solidFill>
              </a:defRPr>
            </a:lvl8pPr>
            <a:lvl9pPr>
              <a:defRPr sz="2800">
                <a:solidFill>
                  <a:schemeClr val="bg1"/>
                </a:solidFill>
              </a:defRPr>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8" name="Straight Connector 7"/>
          <p:cNvCxnSpPr/>
          <p:nvPr/>
        </p:nvCxnSpPr>
        <p:spPr>
          <a:xfrm>
            <a:off x="533399" y="716049"/>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786707"/>
            <a:ext cx="8074800" cy="1069254"/>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20624390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_Key point whit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5" name="Content Placeholder 26"/>
          <p:cNvSpPr>
            <a:spLocks noGrp="1"/>
          </p:cNvSpPr>
          <p:nvPr>
            <p:ph sz="quarter" idx="15"/>
          </p:nvPr>
        </p:nvSpPr>
        <p:spPr>
          <a:xfrm>
            <a:off x="533400" y="2026067"/>
            <a:ext cx="8077200" cy="3921807"/>
          </a:xfrm>
        </p:spPr>
        <p:txBody>
          <a:bodyPr/>
          <a:lstStyle>
            <a:lvl1pPr>
              <a:lnSpc>
                <a:spcPts val="3200"/>
              </a:lnSpc>
              <a:defRPr sz="2800" baseline="0">
                <a:solidFill>
                  <a:schemeClr val="tx2"/>
                </a:solidFill>
              </a:defRPr>
            </a:lvl1pPr>
            <a:lvl2pPr>
              <a:lnSpc>
                <a:spcPts val="3200"/>
              </a:lnSpc>
              <a:buClr>
                <a:schemeClr val="tx2"/>
              </a:buClr>
              <a:defRPr sz="2800">
                <a:solidFill>
                  <a:schemeClr val="tx2"/>
                </a:solidFill>
              </a:defRPr>
            </a:lvl2pPr>
            <a:lvl3pPr>
              <a:lnSpc>
                <a:spcPts val="3200"/>
              </a:lnSpc>
              <a:buClr>
                <a:schemeClr val="tx2"/>
              </a:buClr>
              <a:defRPr sz="2800">
                <a:solidFill>
                  <a:schemeClr val="tx2"/>
                </a:solidFill>
              </a:defRPr>
            </a:lvl3pPr>
            <a:lvl4pPr>
              <a:lnSpc>
                <a:spcPts val="3200"/>
              </a:lnSpc>
              <a:buClr>
                <a:schemeClr val="tx2"/>
              </a:buClr>
              <a:defRPr sz="2800">
                <a:solidFill>
                  <a:schemeClr val="tx2"/>
                </a:solidFill>
              </a:defRPr>
            </a:lvl4pPr>
            <a:lvl5pPr>
              <a:lnSpc>
                <a:spcPts val="3200"/>
              </a:lnSpc>
              <a:buClr>
                <a:schemeClr val="tx2"/>
              </a:buClr>
              <a:defRPr sz="2800">
                <a:solidFill>
                  <a:schemeClr val="tx2"/>
                </a:solidFill>
              </a:defRPr>
            </a:lvl5pPr>
            <a:lvl6pPr>
              <a:buClr>
                <a:schemeClr val="tx2"/>
              </a:buClr>
              <a:defRPr sz="3200" baseline="0">
                <a:solidFill>
                  <a:schemeClr val="tx2"/>
                </a:solidFill>
              </a:defRPr>
            </a:lvl6pPr>
            <a:lvl7pPr>
              <a:buClr>
                <a:schemeClr val="tx2"/>
              </a:buClr>
              <a:buAutoNum type="alphaLcPeriod"/>
              <a:defRPr sz="3200" baseline="0">
                <a:solidFill>
                  <a:schemeClr val="tx2"/>
                </a:solidFill>
              </a:defRPr>
            </a:lvl7pPr>
            <a:lvl8pPr>
              <a:buClr>
                <a:schemeClr val="tx2"/>
              </a:buClr>
              <a:buNone/>
              <a:defRPr sz="3200">
                <a:solidFill>
                  <a:schemeClr val="tx2"/>
                </a:solidFill>
              </a:defRPr>
            </a:lvl8pPr>
            <a:lvl9pPr>
              <a:defRPr sz="32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8" name="Straight Connector 7"/>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7" name="Straight Connector 6"/>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14254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spTree>
    <p:extLst>
      <p:ext uri="{BB962C8B-B14F-4D97-AF65-F5344CB8AC3E}">
        <p14:creationId xmlns:p14="http://schemas.microsoft.com/office/powerpoint/2010/main" val="14426030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header only">
    <p:spTree>
      <p:nvGrpSpPr>
        <p:cNvPr id="1" name=""/>
        <p:cNvGrpSpPr/>
        <p:nvPr/>
      </p:nvGrpSpPr>
      <p:grpSpPr>
        <a:xfrm>
          <a:off x="0" y="0"/>
          <a:ext cx="0" cy="0"/>
          <a:chOff x="0" y="0"/>
          <a:chExt cx="0" cy="0"/>
        </a:xfrm>
      </p:grpSpPr>
      <p:cxnSp>
        <p:nvCxnSpPr>
          <p:cNvPr id="9" name="Straight Connector 8"/>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sp>
        <p:nvSpPr>
          <p:cNvPr id="4"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cxnSp>
        <p:nvCxnSpPr>
          <p:cNvPr id="5" name="Straight Connector 4"/>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00703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ustom layout 20">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spTree>
    <p:extLst>
      <p:ext uri="{BB962C8B-B14F-4D97-AF65-F5344CB8AC3E}">
        <p14:creationId xmlns:p14="http://schemas.microsoft.com/office/powerpoint/2010/main" val="25443483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ustom Layout 1">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6" name="Straight Connector 5"/>
          <p:cNvCxnSpPr/>
          <p:nvPr/>
        </p:nvCxnSpPr>
        <p:spPr>
          <a:xfrm>
            <a:off x="4236269" y="625514"/>
            <a:ext cx="437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4236270" y="696172"/>
            <a:ext cx="4371156"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4236269" y="625514"/>
            <a:ext cx="437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04347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ustom Layout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6" name="Straight Connector 5"/>
          <p:cNvCxnSpPr/>
          <p:nvPr/>
        </p:nvCxnSpPr>
        <p:spPr>
          <a:xfrm>
            <a:off x="533399" y="562151"/>
            <a:ext cx="4399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400" y="632809"/>
            <a:ext cx="4400740"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533399" y="562151"/>
            <a:ext cx="4399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180198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Thank you page">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36615675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1_copyright pag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00784" y="2595372"/>
            <a:ext cx="5742432" cy="1392936"/>
          </a:xfrm>
          <a:prstGeom prst="rect">
            <a:avLst/>
          </a:prstGeom>
        </p:spPr>
      </p:pic>
      <p:sp>
        <p:nvSpPr>
          <p:cNvPr id="5" name="Text Placeholder 4"/>
          <p:cNvSpPr>
            <a:spLocks noGrp="1"/>
          </p:cNvSpPr>
          <p:nvPr>
            <p:ph type="body" sz="quarter" idx="10"/>
          </p:nvPr>
        </p:nvSpPr>
        <p:spPr>
          <a:xfrm>
            <a:off x="2538412" y="4120541"/>
            <a:ext cx="4067175" cy="1581150"/>
          </a:xfrm>
        </p:spPr>
        <p:txBody>
          <a:bodyPr/>
          <a:lstStyle>
            <a:lvl1pPr algn="ctr">
              <a:spcAft>
                <a:spcPts val="0"/>
              </a:spcAft>
              <a:defRPr sz="900" i="1">
                <a:solidFill>
                  <a:srgbClr val="333333"/>
                </a:solidFill>
              </a:defRPr>
            </a:lvl1pPr>
          </a:lstStyle>
          <a:p>
            <a:pPr lvl="0"/>
            <a:r>
              <a:rPr lang="en-US"/>
              <a:t>Edit Master text styles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9302957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EAAD5B-AA64-44FE-86C2-8E97BF269A42}" type="datetimeFigureOut">
              <a:rPr lang="en-US" smtClean="0"/>
              <a:t>5/13/2022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607391-6F6C-485B-A40E-3E54669AB770}" type="slidenum">
              <a:rPr lang="en-US" smtClean="0"/>
              <a:t>‹#›</a:t>
            </a:fld>
            <a:endParaRPr lang="en-US"/>
          </a:p>
        </p:txBody>
      </p:sp>
    </p:spTree>
    <p:extLst>
      <p:ext uri="{BB962C8B-B14F-4D97-AF65-F5344CB8AC3E}">
        <p14:creationId xmlns:p14="http://schemas.microsoft.com/office/powerpoint/2010/main" val="10908830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179AF6DE-63F3-442A-8AD0-60CE2DFA54F8}" type="datetime1">
              <a:rPr lang="en-US" smtClean="0"/>
              <a:t>5/13/2022</a:t>
            </a:fld>
            <a:endParaRPr lang="en-AU"/>
          </a:p>
        </p:txBody>
      </p:sp>
      <p:sp>
        <p:nvSpPr>
          <p:cNvPr id="5" name="Footer Placeholder 4"/>
          <p:cNvSpPr>
            <a:spLocks noGrp="1"/>
          </p:cNvSpPr>
          <p:nvPr>
            <p:ph type="ftr" sz="quarter" idx="11"/>
          </p:nvPr>
        </p:nvSpPr>
        <p:spPr/>
        <p:txBody>
          <a:bodyPr/>
          <a:lstStyle/>
          <a:p>
            <a:r>
              <a:rPr lang="en-AU"/>
              <a:t>Budget Reforms Unit, MoF</a:t>
            </a:r>
          </a:p>
        </p:txBody>
      </p:sp>
      <p:sp>
        <p:nvSpPr>
          <p:cNvPr id="6" name="Slide Number Placeholder 5"/>
          <p:cNvSpPr>
            <a:spLocks noGrp="1"/>
          </p:cNvSpPr>
          <p:nvPr>
            <p:ph type="sldNum" sz="quarter" idx="12"/>
          </p:nvPr>
        </p:nvSpPr>
        <p:spPr/>
        <p:txBody>
          <a:bodyPr/>
          <a:lstStyle/>
          <a:p>
            <a:fld id="{2EB949BE-08E2-4571-8660-0493BD4C9A87}" type="slidenum">
              <a:rPr lang="en-AU" smtClean="0"/>
              <a:pPr/>
              <a:t>‹#›</a:t>
            </a:fld>
            <a:endParaRPr lang="en-AU"/>
          </a:p>
        </p:txBody>
      </p:sp>
    </p:spTree>
    <p:extLst>
      <p:ext uri="{BB962C8B-B14F-4D97-AF65-F5344CB8AC3E}">
        <p14:creationId xmlns:p14="http://schemas.microsoft.com/office/powerpoint/2010/main" val="18525903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Cover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9144000" cy="6858000"/>
          </a:xfrm>
          <a:prstGeom prst="rect">
            <a:avLst/>
          </a:prstGeom>
        </p:spPr>
      </p:pic>
      <p:sp>
        <p:nvSpPr>
          <p:cNvPr id="14" name="TextBox 13"/>
          <p:cNvSpPr txBox="1"/>
          <p:nvPr/>
        </p:nvSpPr>
        <p:spPr>
          <a:xfrm>
            <a:off x="1233749" y="6516031"/>
            <a:ext cx="6676502" cy="10259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p:txBody>
      </p:sp>
      <p:sp>
        <p:nvSpPr>
          <p:cNvPr id="11" name="Title Placeholder 1"/>
          <p:cNvSpPr>
            <a:spLocks noGrp="1"/>
          </p:cNvSpPr>
          <p:nvPr>
            <p:ph type="title"/>
          </p:nvPr>
        </p:nvSpPr>
        <p:spPr>
          <a:xfrm>
            <a:off x="2330726" y="2558153"/>
            <a:ext cx="4482548" cy="927204"/>
          </a:xfrm>
          <a:prstGeom prst="rect">
            <a:avLst/>
          </a:prstGeom>
        </p:spPr>
        <p:txBody>
          <a:bodyPr vert="horz" lIns="0" tIns="0" rIns="0" bIns="0" rtlCol="0" anchor="t" anchorCtr="0">
            <a:noAutofit/>
          </a:bodyPr>
          <a:lstStyle>
            <a:lvl1pPr algn="ctr">
              <a:lnSpc>
                <a:spcPts val="2800"/>
              </a:lnSpc>
              <a:defRPr sz="2400">
                <a:solidFill>
                  <a:schemeClr val="bg1"/>
                </a:solidFill>
              </a:defRPr>
            </a:lvl1pPr>
          </a:lstStyle>
          <a:p>
            <a:r>
              <a:rPr lang="en-US"/>
              <a:t>Click to edit Master title style</a:t>
            </a:r>
            <a:endParaRPr lang="en-GB" dirty="0"/>
          </a:p>
        </p:txBody>
      </p:sp>
      <p:sp>
        <p:nvSpPr>
          <p:cNvPr id="5" name="Text Placeholder 4"/>
          <p:cNvSpPr>
            <a:spLocks noGrp="1"/>
          </p:cNvSpPr>
          <p:nvPr>
            <p:ph type="body" sz="quarter" idx="10"/>
          </p:nvPr>
        </p:nvSpPr>
        <p:spPr>
          <a:xfrm>
            <a:off x="2853900" y="3470275"/>
            <a:ext cx="3436200" cy="914400"/>
          </a:xfrm>
        </p:spPr>
        <p:txBody>
          <a:bodyPr/>
          <a:lstStyle>
            <a:lvl1pPr algn="ctr">
              <a:lnSpc>
                <a:spcPts val="2400"/>
              </a:lnSpc>
              <a:defRPr sz="2000" i="0">
                <a:solidFill>
                  <a:schemeClr val="bg1"/>
                </a:solidFill>
              </a:defRPr>
            </a:lvl1pPr>
          </a:lstStyle>
          <a:p>
            <a:pPr lvl="0"/>
            <a:r>
              <a:rPr lang="en-US"/>
              <a:t>Edit Master text styles</a:t>
            </a:r>
          </a:p>
        </p:txBody>
      </p:sp>
      <p:sp>
        <p:nvSpPr>
          <p:cNvPr id="15" name="Text Placeholder 4"/>
          <p:cNvSpPr>
            <a:spLocks noGrp="1"/>
          </p:cNvSpPr>
          <p:nvPr>
            <p:ph type="body" sz="quarter" idx="11"/>
          </p:nvPr>
        </p:nvSpPr>
        <p:spPr>
          <a:xfrm>
            <a:off x="3193200" y="4639626"/>
            <a:ext cx="2757600" cy="914400"/>
          </a:xfrm>
        </p:spPr>
        <p:txBody>
          <a:bodyPr/>
          <a:lstStyle>
            <a:lvl1pPr algn="ctr">
              <a:lnSpc>
                <a:spcPts val="1600"/>
              </a:lnSpc>
              <a:spcAft>
                <a:spcPts val="0"/>
              </a:spcAft>
              <a:defRPr sz="1200" i="0">
                <a:solidFill>
                  <a:schemeClr val="tx1"/>
                </a:solidFill>
              </a:defRPr>
            </a:lvl1pPr>
          </a:lstStyle>
          <a:p>
            <a:pPr lvl="0"/>
            <a:r>
              <a:rPr lang="en-US"/>
              <a:t>Edit Master text styles</a:t>
            </a:r>
          </a:p>
        </p:txBody>
      </p:sp>
    </p:spTree>
    <p:extLst>
      <p:ext uri="{BB962C8B-B14F-4D97-AF65-F5344CB8AC3E}">
        <p14:creationId xmlns:p14="http://schemas.microsoft.com/office/powerpoint/2010/main" val="202460540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Cover Slide 2">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extBox 13"/>
          <p:cNvSpPr txBox="1"/>
          <p:nvPr/>
        </p:nvSpPr>
        <p:spPr>
          <a:xfrm>
            <a:off x="1233749" y="6516031"/>
            <a:ext cx="6676502" cy="10259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p:txBody>
      </p:sp>
      <p:sp>
        <p:nvSpPr>
          <p:cNvPr id="11" name="Title Placeholder 1"/>
          <p:cNvSpPr>
            <a:spLocks noGrp="1"/>
          </p:cNvSpPr>
          <p:nvPr>
            <p:ph type="title"/>
          </p:nvPr>
        </p:nvSpPr>
        <p:spPr>
          <a:xfrm>
            <a:off x="2330726" y="2558153"/>
            <a:ext cx="4482548" cy="927204"/>
          </a:xfrm>
          <a:prstGeom prst="rect">
            <a:avLst/>
          </a:prstGeom>
        </p:spPr>
        <p:txBody>
          <a:bodyPr vert="horz" lIns="0" tIns="0" rIns="0" bIns="0" rtlCol="0" anchor="t" anchorCtr="0">
            <a:noAutofit/>
          </a:bodyPr>
          <a:lstStyle>
            <a:lvl1pPr algn="ctr">
              <a:lnSpc>
                <a:spcPts val="2800"/>
              </a:lnSpc>
              <a:defRPr sz="2400">
                <a:solidFill>
                  <a:schemeClr val="tx1"/>
                </a:solidFill>
              </a:defRPr>
            </a:lvl1pPr>
          </a:lstStyle>
          <a:p>
            <a:r>
              <a:rPr lang="en-US"/>
              <a:t>Click to edit Master title style</a:t>
            </a:r>
            <a:endParaRPr lang="en-GB" dirty="0"/>
          </a:p>
        </p:txBody>
      </p:sp>
      <p:sp>
        <p:nvSpPr>
          <p:cNvPr id="5" name="Text Placeholder 4"/>
          <p:cNvSpPr>
            <a:spLocks noGrp="1"/>
          </p:cNvSpPr>
          <p:nvPr>
            <p:ph type="body" sz="quarter" idx="10"/>
          </p:nvPr>
        </p:nvSpPr>
        <p:spPr>
          <a:xfrm>
            <a:off x="2853900" y="3470275"/>
            <a:ext cx="3436200" cy="914400"/>
          </a:xfrm>
        </p:spPr>
        <p:txBody>
          <a:bodyPr/>
          <a:lstStyle>
            <a:lvl1pPr algn="ctr">
              <a:lnSpc>
                <a:spcPts val="2400"/>
              </a:lnSpc>
              <a:defRPr sz="2000" i="0">
                <a:solidFill>
                  <a:schemeClr val="tx1"/>
                </a:solidFill>
              </a:defRPr>
            </a:lvl1pPr>
          </a:lstStyle>
          <a:p>
            <a:pPr lvl="0"/>
            <a:r>
              <a:rPr lang="en-US"/>
              <a:t>Edit Master text styles</a:t>
            </a:r>
          </a:p>
        </p:txBody>
      </p:sp>
      <p:sp>
        <p:nvSpPr>
          <p:cNvPr id="15" name="Text Placeholder 4"/>
          <p:cNvSpPr>
            <a:spLocks noGrp="1"/>
          </p:cNvSpPr>
          <p:nvPr>
            <p:ph type="body" sz="quarter" idx="11"/>
          </p:nvPr>
        </p:nvSpPr>
        <p:spPr>
          <a:xfrm>
            <a:off x="3193200" y="4639626"/>
            <a:ext cx="2757600" cy="914400"/>
          </a:xfrm>
        </p:spPr>
        <p:txBody>
          <a:bodyPr/>
          <a:lstStyle>
            <a:lvl1pPr algn="ctr">
              <a:lnSpc>
                <a:spcPts val="1600"/>
              </a:lnSpc>
              <a:spcAft>
                <a:spcPts val="0"/>
              </a:spcAft>
              <a:defRPr sz="1200" i="0">
                <a:solidFill>
                  <a:schemeClr val="tx1"/>
                </a:solidFill>
              </a:defRPr>
            </a:lvl1pPr>
          </a:lstStyle>
          <a:p>
            <a:pPr lvl="0"/>
            <a:r>
              <a:rPr lang="en-US"/>
              <a:t>Edit Master text styles</a:t>
            </a:r>
          </a:p>
        </p:txBody>
      </p:sp>
    </p:spTree>
    <p:extLst>
      <p:ext uri="{BB962C8B-B14F-4D97-AF65-F5344CB8AC3E}">
        <p14:creationId xmlns:p14="http://schemas.microsoft.com/office/powerpoint/2010/main" val="37259347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overview">
    <p:spTree>
      <p:nvGrpSpPr>
        <p:cNvPr id="1" name=""/>
        <p:cNvGrpSpPr/>
        <p:nvPr/>
      </p:nvGrpSpPr>
      <p:grpSpPr>
        <a:xfrm>
          <a:off x="0" y="0"/>
          <a:ext cx="0" cy="0"/>
          <a:chOff x="0" y="0"/>
          <a:chExt cx="0" cy="0"/>
        </a:xfrm>
      </p:grpSpPr>
      <p:sp>
        <p:nvSpPr>
          <p:cNvPr id="15" name="SmartArt Placeholder 4"/>
          <p:cNvSpPr>
            <a:spLocks noGrp="1"/>
          </p:cNvSpPr>
          <p:nvPr>
            <p:ph type="dgm" sz="quarter" idx="19"/>
          </p:nvPr>
        </p:nvSpPr>
        <p:spPr>
          <a:xfrm>
            <a:off x="6337280" y="1752599"/>
            <a:ext cx="2264400" cy="4419602"/>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43" name="Picture Placeholder 42"/>
          <p:cNvSpPr>
            <a:spLocks noGrp="1"/>
          </p:cNvSpPr>
          <p:nvPr>
            <p:ph type="pic" sz="quarter" idx="14"/>
          </p:nvPr>
        </p:nvSpPr>
        <p:spPr>
          <a:xfrm>
            <a:off x="4652024" y="1752600"/>
            <a:ext cx="1555200" cy="4419600"/>
          </a:xfrm>
        </p:spPr>
        <p:txBody>
          <a:bodyPr/>
          <a:lstStyle/>
          <a:p>
            <a:r>
              <a:rPr lang="en-US"/>
              <a:t>Click icon to add picture</a:t>
            </a:r>
            <a:endParaRPr lang="en-GB"/>
          </a:p>
        </p:txBody>
      </p:sp>
      <p:cxnSp>
        <p:nvCxnSpPr>
          <p:cNvPr id="11" name="Straight Connector 10"/>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68705" cy="1146962"/>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15"/>
          </p:nvPr>
        </p:nvSpPr>
        <p:spPr>
          <a:xfrm>
            <a:off x="533399" y="1752600"/>
            <a:ext cx="3967164" cy="4419600"/>
          </a:xfrm>
        </p:spPr>
        <p:txBody>
          <a:bodyPr/>
          <a:lstStyle/>
          <a:p>
            <a:r>
              <a:rPr lang="en-US"/>
              <a:t>Click icon to add table</a:t>
            </a:r>
            <a:endParaRPr lang="en-GB" dirty="0"/>
          </a:p>
        </p:txBody>
      </p:sp>
      <p:sp>
        <p:nvSpPr>
          <p:cNvPr id="41" name="Text Placeholder 40"/>
          <p:cNvSpPr>
            <a:spLocks noGrp="1"/>
          </p:cNvSpPr>
          <p:nvPr>
            <p:ph type="body" sz="quarter" idx="13"/>
          </p:nvPr>
        </p:nvSpPr>
        <p:spPr>
          <a:xfrm>
            <a:off x="6485366" y="2010272"/>
            <a:ext cx="1968229" cy="3928801"/>
          </a:xfrm>
        </p:spPr>
        <p:txBody>
          <a:bodyPr/>
          <a:lstStyle>
            <a:lvl1pPr>
              <a:defRPr sz="2000" b="1" i="1">
                <a:solidFill>
                  <a:schemeClr val="bg1"/>
                </a:solidFill>
              </a:defRPr>
            </a:lvl1pPr>
          </a:lstStyle>
          <a:p>
            <a:pPr lvl="0"/>
            <a:r>
              <a:rPr lang="en-US"/>
              <a:t>Edit Master text styles</a:t>
            </a:r>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1531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overview  2">
    <p:spTree>
      <p:nvGrpSpPr>
        <p:cNvPr id="1" name=""/>
        <p:cNvGrpSpPr/>
        <p:nvPr/>
      </p:nvGrpSpPr>
      <p:grpSpPr>
        <a:xfrm>
          <a:off x="0" y="0"/>
          <a:ext cx="0" cy="0"/>
          <a:chOff x="0" y="0"/>
          <a:chExt cx="0" cy="0"/>
        </a:xfrm>
      </p:grpSpPr>
      <p:sp>
        <p:nvSpPr>
          <p:cNvPr id="15" name="SmartArt Placeholder 4"/>
          <p:cNvSpPr>
            <a:spLocks noGrp="1"/>
          </p:cNvSpPr>
          <p:nvPr>
            <p:ph type="dgm" sz="quarter" idx="19"/>
          </p:nvPr>
        </p:nvSpPr>
        <p:spPr>
          <a:xfrm>
            <a:off x="2268121" y="1752599"/>
            <a:ext cx="2264400" cy="4419600"/>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11" name="Text Placeholder 40"/>
          <p:cNvSpPr>
            <a:spLocks noGrp="1"/>
          </p:cNvSpPr>
          <p:nvPr>
            <p:ph type="body" sz="quarter" idx="13"/>
          </p:nvPr>
        </p:nvSpPr>
        <p:spPr>
          <a:xfrm>
            <a:off x="2416207" y="1975365"/>
            <a:ext cx="1968229" cy="3974069"/>
          </a:xfrm>
        </p:spPr>
        <p:txBody>
          <a:bodyPr/>
          <a:lstStyle>
            <a:lvl1pPr>
              <a:defRPr sz="2000" b="1" i="1">
                <a:solidFill>
                  <a:schemeClr val="bg1"/>
                </a:solidFill>
              </a:defRPr>
            </a:lvl1pPr>
          </a:lstStyle>
          <a:p>
            <a:pPr lvl="0"/>
            <a:r>
              <a:rPr lang="en-US"/>
              <a:t>Edit Master text styles</a:t>
            </a:r>
          </a:p>
        </p:txBody>
      </p:sp>
      <p:sp>
        <p:nvSpPr>
          <p:cNvPr id="12" name="Picture Placeholder 42"/>
          <p:cNvSpPr>
            <a:spLocks noGrp="1"/>
          </p:cNvSpPr>
          <p:nvPr>
            <p:ph type="pic" sz="quarter" idx="14"/>
          </p:nvPr>
        </p:nvSpPr>
        <p:spPr>
          <a:xfrm>
            <a:off x="548768" y="1752600"/>
            <a:ext cx="1555200" cy="4419600"/>
          </a:xfrm>
        </p:spPr>
        <p:txBody>
          <a:bodyPr/>
          <a:lstStyle/>
          <a:p>
            <a:r>
              <a:rPr lang="en-US"/>
              <a:t>Click icon to add picture</a:t>
            </a:r>
            <a:endParaRPr lang="en-GB" dirty="0"/>
          </a:p>
        </p:txBody>
      </p:sp>
      <p:cxnSp>
        <p:nvCxnSpPr>
          <p:cNvPr id="13" name="Straight Connector 12"/>
          <p:cNvCxnSpPr/>
          <p:nvPr/>
        </p:nvCxnSpPr>
        <p:spPr>
          <a:xfrm>
            <a:off x="533399" y="553085"/>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3399" y="605637"/>
            <a:ext cx="8068705" cy="1080000"/>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20"/>
          </p:nvPr>
        </p:nvSpPr>
        <p:spPr>
          <a:xfrm>
            <a:off x="4819292" y="1752599"/>
            <a:ext cx="3782812" cy="4419600"/>
          </a:xfrm>
        </p:spPr>
        <p:txBody>
          <a:bodyPr/>
          <a:lstStyle/>
          <a:p>
            <a:r>
              <a:rPr lang="en-US"/>
              <a:t>Click icon to add table</a:t>
            </a:r>
            <a:endParaRPr lang="en-GB" dirty="0"/>
          </a:p>
        </p:txBody>
      </p:sp>
      <p:cxnSp>
        <p:nvCxnSpPr>
          <p:cNvPr id="9" name="Straight Connector 8"/>
          <p:cNvCxnSpPr/>
          <p:nvPr userDrawn="1"/>
        </p:nvCxnSpPr>
        <p:spPr>
          <a:xfrm>
            <a:off x="533399" y="553085"/>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15749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overview  3">
    <p:spTree>
      <p:nvGrpSpPr>
        <p:cNvPr id="1" name=""/>
        <p:cNvGrpSpPr/>
        <p:nvPr/>
      </p:nvGrpSpPr>
      <p:grpSpPr>
        <a:xfrm>
          <a:off x="0" y="0"/>
          <a:ext cx="0" cy="0"/>
          <a:chOff x="0" y="0"/>
          <a:chExt cx="0" cy="0"/>
        </a:xfrm>
      </p:grpSpPr>
      <p:sp>
        <p:nvSpPr>
          <p:cNvPr id="11" name="SmartArt Placeholder 4"/>
          <p:cNvSpPr>
            <a:spLocks noGrp="1"/>
          </p:cNvSpPr>
          <p:nvPr>
            <p:ph type="dgm" sz="quarter" idx="19"/>
          </p:nvPr>
        </p:nvSpPr>
        <p:spPr>
          <a:xfrm>
            <a:off x="0" y="1916112"/>
            <a:ext cx="2485187" cy="4298633"/>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14"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7" name="Text Placeholder 40"/>
          <p:cNvSpPr>
            <a:spLocks noGrp="1"/>
          </p:cNvSpPr>
          <p:nvPr>
            <p:ph type="body" sz="quarter" idx="13"/>
          </p:nvPr>
        </p:nvSpPr>
        <p:spPr>
          <a:xfrm>
            <a:off x="598097" y="2010272"/>
            <a:ext cx="1742537" cy="4091479"/>
          </a:xfrm>
        </p:spPr>
        <p:txBody>
          <a:bodyPr/>
          <a:lstStyle>
            <a:lvl1pPr>
              <a:defRPr sz="2000" b="1" i="1">
                <a:solidFill>
                  <a:schemeClr val="bg1"/>
                </a:solidFill>
              </a:defRPr>
            </a:lvl1pPr>
          </a:lstStyle>
          <a:p>
            <a:pPr lvl="0"/>
            <a:r>
              <a:rPr lang="en-US"/>
              <a:t>Edit Master text styles</a:t>
            </a:r>
          </a:p>
        </p:txBody>
      </p:sp>
      <p:cxnSp>
        <p:nvCxnSpPr>
          <p:cNvPr id="12" name="Straight Connector 11"/>
          <p:cNvCxnSpPr/>
          <p:nvPr/>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2710066" y="2289580"/>
            <a:ext cx="5390947" cy="691200"/>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20"/>
          </p:nvPr>
        </p:nvSpPr>
        <p:spPr>
          <a:xfrm>
            <a:off x="2710066" y="3051437"/>
            <a:ext cx="5390947" cy="3163307"/>
          </a:xfrm>
        </p:spPr>
        <p:txBody>
          <a:bodyPr/>
          <a:lstStyle/>
          <a:p>
            <a:r>
              <a:rPr lang="en-US"/>
              <a:t>Click icon to add table</a:t>
            </a:r>
            <a:endParaRPr lang="en-GB" dirty="0"/>
          </a:p>
        </p:txBody>
      </p:sp>
      <p:cxnSp>
        <p:nvCxnSpPr>
          <p:cNvPr id="15" name="Straight Connector 14"/>
          <p:cNvCxnSpPr/>
          <p:nvPr userDrawn="1"/>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077038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ection divider-1">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A964C0AA-13C5-42F8-8707-B9C6EA4D33F1}" type="slidenum">
              <a:rPr lang="en-GB" smtClean="0"/>
              <a:t>‹#›</a:t>
            </a:fld>
            <a:endParaRPr lang="en-GB"/>
          </a:p>
        </p:txBody>
      </p:sp>
      <p:sp>
        <p:nvSpPr>
          <p:cNvPr id="4" name="Rectangle 3"/>
          <p:cNvSpPr/>
          <p:nvPr/>
        </p:nvSpPr>
        <p:spPr>
          <a:xfrm>
            <a:off x="-4246" y="0"/>
            <a:ext cx="9144000" cy="60032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533400" y="3860155"/>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4600" y="3954863"/>
            <a:ext cx="8074800" cy="1325563"/>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367378159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5" name="Rectangle 4"/>
          <p:cNvSpPr/>
          <p:nvPr/>
        </p:nvSpPr>
        <p:spPr>
          <a:xfrm>
            <a:off x="1" y="-27213"/>
            <a:ext cx="9144000" cy="600323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533400" y="3860155"/>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534600" y="3954863"/>
            <a:ext cx="8074800" cy="1325563"/>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212290538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Section divider-3">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cxnSp>
        <p:nvCxnSpPr>
          <p:cNvPr id="11" name="Straight Connector 10"/>
          <p:cNvCxnSpPr/>
          <p:nvPr/>
        </p:nvCxnSpPr>
        <p:spPr>
          <a:xfrm>
            <a:off x="533399" y="363420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4600" y="3704860"/>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533399" y="363420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66694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Section Divider-2">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A964C0AA-13C5-42F8-8707-B9C6EA4D33F1}" type="slidenum">
              <a:rPr lang="en-GB" smtClean="0"/>
              <a:pPr/>
              <a:t>‹#›</a:t>
            </a:fld>
            <a:endParaRPr lang="en-GB" dirty="0"/>
          </a:p>
        </p:txBody>
      </p:sp>
      <p:sp>
        <p:nvSpPr>
          <p:cNvPr id="3" name="Picture Placeholder 2"/>
          <p:cNvSpPr>
            <a:spLocks noGrp="1"/>
          </p:cNvSpPr>
          <p:nvPr>
            <p:ph type="pic" sz="quarter" idx="17"/>
          </p:nvPr>
        </p:nvSpPr>
        <p:spPr>
          <a:xfrm>
            <a:off x="0" y="0"/>
            <a:ext cx="9144000" cy="3092400"/>
          </a:xfrm>
        </p:spPr>
        <p:txBody>
          <a:bodyPr/>
          <a:lstStyle/>
          <a:p>
            <a:r>
              <a:rPr lang="en-US"/>
              <a:t>Click icon to add picture</a:t>
            </a:r>
            <a:endParaRPr lang="en-GB"/>
          </a:p>
        </p:txBody>
      </p:sp>
      <p:cxnSp>
        <p:nvCxnSpPr>
          <p:cNvPr id="11" name="Straight Connector 10"/>
          <p:cNvCxnSpPr/>
          <p:nvPr/>
        </p:nvCxnSpPr>
        <p:spPr>
          <a:xfrm>
            <a:off x="533399" y="3610906"/>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4600" y="3681564"/>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6" name="Straight Connector 5"/>
          <p:cNvCxnSpPr/>
          <p:nvPr userDrawn="1"/>
        </p:nvCxnSpPr>
        <p:spPr>
          <a:xfrm>
            <a:off x="533399" y="3610906"/>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015906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Introduction">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0" name="Text Placeholder 5"/>
          <p:cNvSpPr>
            <a:spLocks noGrp="1"/>
          </p:cNvSpPr>
          <p:nvPr>
            <p:ph type="body" sz="quarter" idx="14"/>
          </p:nvPr>
        </p:nvSpPr>
        <p:spPr>
          <a:xfrm>
            <a:off x="533399" y="4797425"/>
            <a:ext cx="1807200" cy="1250950"/>
          </a:xfrm>
        </p:spPr>
        <p:txBody>
          <a:bodyPr/>
          <a:lstStyle>
            <a:lvl1pPr>
              <a:defRPr sz="1400" i="1">
                <a:solidFill>
                  <a:schemeClr val="accent1"/>
                </a:solidFill>
              </a:defRPr>
            </a:lvl1pPr>
            <a:lvl2pPr marL="0" indent="0">
              <a:buNone/>
              <a:defRPr sz="1200" i="1">
                <a:solidFill>
                  <a:schemeClr val="accent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11" name="Text Placeholder 5"/>
          <p:cNvSpPr>
            <a:spLocks noGrp="1"/>
          </p:cNvSpPr>
          <p:nvPr>
            <p:ph type="body" sz="quarter" idx="17"/>
          </p:nvPr>
        </p:nvSpPr>
        <p:spPr>
          <a:xfrm>
            <a:off x="2710068" y="3500438"/>
            <a:ext cx="5390945"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18" name="Title Placeholder 1"/>
          <p:cNvSpPr>
            <a:spLocks noGrp="1"/>
          </p:cNvSpPr>
          <p:nvPr>
            <p:ph type="title"/>
          </p:nvPr>
        </p:nvSpPr>
        <p:spPr>
          <a:xfrm>
            <a:off x="2710066" y="2289580"/>
            <a:ext cx="5390947"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209497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Introduction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533399" y="221892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4643438" y="-9525"/>
            <a:ext cx="3964761" cy="1925638"/>
          </a:xfrm>
        </p:spPr>
        <p:txBody>
          <a:bodyPr/>
          <a:lstStyle/>
          <a:p>
            <a:r>
              <a:rPr lang="en-US"/>
              <a:t>Click icon to add picture</a:t>
            </a:r>
            <a:endParaRPr lang="en-GB" dirty="0"/>
          </a:p>
        </p:txBody>
      </p:sp>
      <p:sp>
        <p:nvSpPr>
          <p:cNvPr id="11" name="Text Placeholder 5"/>
          <p:cNvSpPr>
            <a:spLocks noGrp="1"/>
          </p:cNvSpPr>
          <p:nvPr>
            <p:ph type="body" sz="quarter" idx="17"/>
          </p:nvPr>
        </p:nvSpPr>
        <p:spPr>
          <a:xfrm>
            <a:off x="4643438" y="2781300"/>
            <a:ext cx="3964761" cy="3267076"/>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7" name="Title Placeholder 1"/>
          <p:cNvSpPr>
            <a:spLocks noGrp="1"/>
          </p:cNvSpPr>
          <p:nvPr>
            <p:ph type="title"/>
          </p:nvPr>
        </p:nvSpPr>
        <p:spPr>
          <a:xfrm>
            <a:off x="533399" y="2289580"/>
            <a:ext cx="3390901"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221892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3911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ustom layout 3">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7" name="Content Placeholder 26"/>
          <p:cNvSpPr>
            <a:spLocks noGrp="1"/>
          </p:cNvSpPr>
          <p:nvPr>
            <p:ph sz="quarter" idx="14" hasCustomPrompt="1"/>
          </p:nvPr>
        </p:nvSpPr>
        <p:spPr>
          <a:xfrm>
            <a:off x="4861488" y="3274636"/>
            <a:ext cx="1800000" cy="2963827"/>
          </a:xfrm>
        </p:spPr>
        <p:txBody>
          <a:bodyPr/>
          <a:lstStyle>
            <a:lvl1pPr>
              <a:defRPr sz="1400"/>
            </a:lvl1pPr>
          </a:lstStyle>
          <a:p>
            <a:pPr lvl="0"/>
            <a:r>
              <a:rPr lang="en-US" noProof="0" dirty="0"/>
              <a:t>Click to edit Master text styles</a:t>
            </a:r>
          </a:p>
        </p:txBody>
      </p:sp>
      <p:sp>
        <p:nvSpPr>
          <p:cNvPr id="8" name="Content Placeholder 26"/>
          <p:cNvSpPr>
            <a:spLocks noGrp="1"/>
          </p:cNvSpPr>
          <p:nvPr>
            <p:ph sz="quarter" idx="15" hasCustomPrompt="1"/>
          </p:nvPr>
        </p:nvSpPr>
        <p:spPr>
          <a:xfrm>
            <a:off x="6804024" y="3274328"/>
            <a:ext cx="1798079" cy="2962960"/>
          </a:xfrm>
        </p:spPr>
        <p:txBody>
          <a:bodyPr/>
          <a:lstStyle>
            <a:lvl1pPr>
              <a:defRPr sz="1400"/>
            </a:lvl1pPr>
          </a:lstStyle>
          <a:p>
            <a:pPr lvl="0"/>
            <a:r>
              <a:rPr lang="en-US" noProof="0" dirty="0"/>
              <a:t>Click to edit Master text styles</a:t>
            </a:r>
          </a:p>
        </p:txBody>
      </p:sp>
      <p:sp>
        <p:nvSpPr>
          <p:cNvPr id="6" name="Picture Placeholder 5"/>
          <p:cNvSpPr>
            <a:spLocks noGrp="1"/>
          </p:cNvSpPr>
          <p:nvPr>
            <p:ph type="pic" sz="quarter" idx="16"/>
          </p:nvPr>
        </p:nvSpPr>
        <p:spPr>
          <a:xfrm>
            <a:off x="0" y="3274329"/>
            <a:ext cx="4525108" cy="2962960"/>
          </a:xfrm>
        </p:spPr>
        <p:txBody>
          <a:bodyPr/>
          <a:lstStyle/>
          <a:p>
            <a:r>
              <a:rPr lang="en-US"/>
              <a:t>Click icon to add picture</a:t>
            </a:r>
            <a:endParaRPr lang="en-GB" dirty="0"/>
          </a:p>
        </p:txBody>
      </p:sp>
      <p:sp>
        <p:nvSpPr>
          <p:cNvPr id="10" name="Text Placeholder 5"/>
          <p:cNvSpPr>
            <a:spLocks noGrp="1"/>
          </p:cNvSpPr>
          <p:nvPr>
            <p:ph type="body" sz="quarter" idx="18"/>
          </p:nvPr>
        </p:nvSpPr>
        <p:spPr>
          <a:xfrm>
            <a:off x="0" y="0"/>
            <a:ext cx="9143999" cy="1849027"/>
          </a:xfrm>
          <a:solidFill>
            <a:schemeClr val="accent1"/>
          </a:solidFill>
        </p:spPr>
        <p:txBody>
          <a:bodyPr lIns="6084000" tIns="432000" rIns="720000" bIns="72000" spcCol="0"/>
          <a:lstStyle>
            <a:lvl1pPr algn="l">
              <a:defRPr sz="1400" i="1">
                <a:solidFill>
                  <a:schemeClr val="bg1"/>
                </a:solidFill>
              </a:defRPr>
            </a:lvl1pPr>
            <a:lvl2pPr marL="0" indent="0" algn="l">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p:nvCxnSpPr>
        <p:spPr>
          <a:xfrm>
            <a:off x="4861488" y="2078250"/>
            <a:ext cx="374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4861488" y="2148909"/>
            <a:ext cx="3740615" cy="1042755"/>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4861488" y="2078250"/>
            <a:ext cx="374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9738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ustom layout 4">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4642103" y="2218922"/>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0" name="Title Placeholder 1"/>
          <p:cNvSpPr>
            <a:spLocks noGrp="1"/>
          </p:cNvSpPr>
          <p:nvPr>
            <p:ph type="title"/>
          </p:nvPr>
        </p:nvSpPr>
        <p:spPr>
          <a:xfrm>
            <a:off x="4642752" y="2289580"/>
            <a:ext cx="3959351"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11" name="Content Placeholder 12"/>
          <p:cNvSpPr>
            <a:spLocks noGrp="1"/>
          </p:cNvSpPr>
          <p:nvPr>
            <p:ph sz="quarter" idx="19"/>
          </p:nvPr>
        </p:nvSpPr>
        <p:spPr>
          <a:xfrm>
            <a:off x="2504621" y="2218922"/>
            <a:ext cx="1787818" cy="40183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Content Placeholder 12"/>
          <p:cNvSpPr>
            <a:spLocks noGrp="1"/>
          </p:cNvSpPr>
          <p:nvPr>
            <p:ph sz="quarter" idx="20"/>
          </p:nvPr>
        </p:nvSpPr>
        <p:spPr>
          <a:xfrm>
            <a:off x="556188" y="2219894"/>
            <a:ext cx="1787818" cy="40183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cxnSp>
        <p:nvCxnSpPr>
          <p:cNvPr id="8" name="Straight Connector 7"/>
          <p:cNvCxnSpPr/>
          <p:nvPr userDrawn="1"/>
        </p:nvCxnSpPr>
        <p:spPr>
          <a:xfrm>
            <a:off x="4642103" y="2218922"/>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739309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custom layout 5">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4642103" y="976277"/>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8" name="Content Placeholder 26"/>
          <p:cNvSpPr>
            <a:spLocks noGrp="1"/>
          </p:cNvSpPr>
          <p:nvPr>
            <p:ph sz="quarter" idx="15" hasCustomPrompt="1"/>
          </p:nvPr>
        </p:nvSpPr>
        <p:spPr>
          <a:xfrm>
            <a:off x="2498724" y="2918848"/>
            <a:ext cx="1798079" cy="3341886"/>
          </a:xfrm>
        </p:spPr>
        <p:txBody>
          <a:bodyPr/>
          <a:lstStyle>
            <a:lvl1pPr>
              <a:defRPr sz="1400" i="1">
                <a:solidFill>
                  <a:schemeClr val="accent1"/>
                </a:solidFill>
              </a:defRPr>
            </a:lvl1pPr>
            <a:lvl2pPr marL="0" indent="0">
              <a:buNone/>
              <a:defRPr sz="1400" i="1">
                <a:solidFill>
                  <a:schemeClr val="accent1"/>
                </a:solidFill>
              </a:defRPr>
            </a:lvl2pPr>
          </a:lstStyle>
          <a:p>
            <a:pPr lvl="0"/>
            <a:r>
              <a:rPr lang="en-US" noProof="0" dirty="0"/>
              <a:t>Click to edit Master text styles</a:t>
            </a:r>
          </a:p>
          <a:p>
            <a:pPr lvl="1"/>
            <a:endParaRPr lang="en-GB" noProof="0" dirty="0"/>
          </a:p>
        </p:txBody>
      </p:sp>
      <p:sp>
        <p:nvSpPr>
          <p:cNvPr id="6" name="Picture Placeholder 5"/>
          <p:cNvSpPr>
            <a:spLocks noGrp="1"/>
          </p:cNvSpPr>
          <p:nvPr>
            <p:ph type="pic" sz="quarter" idx="16"/>
          </p:nvPr>
        </p:nvSpPr>
        <p:spPr>
          <a:xfrm>
            <a:off x="546504" y="609600"/>
            <a:ext cx="3750299" cy="2057754"/>
          </a:xfrm>
        </p:spPr>
        <p:txBody>
          <a:bodyPr/>
          <a:lstStyle/>
          <a:p>
            <a:r>
              <a:rPr lang="en-US"/>
              <a:t>Click icon to add picture</a:t>
            </a:r>
            <a:endParaRPr lang="en-GB" dirty="0"/>
          </a:p>
        </p:txBody>
      </p:sp>
      <p:sp>
        <p:nvSpPr>
          <p:cNvPr id="12" name="Title Placeholder 1"/>
          <p:cNvSpPr>
            <a:spLocks noGrp="1"/>
          </p:cNvSpPr>
          <p:nvPr>
            <p:ph type="title"/>
          </p:nvPr>
        </p:nvSpPr>
        <p:spPr>
          <a:xfrm>
            <a:off x="4642752" y="1046935"/>
            <a:ext cx="3959351"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14" name="Content Placeholder 12"/>
          <p:cNvSpPr>
            <a:spLocks noGrp="1"/>
          </p:cNvSpPr>
          <p:nvPr>
            <p:ph sz="quarter" idx="19"/>
          </p:nvPr>
        </p:nvSpPr>
        <p:spPr>
          <a:xfrm>
            <a:off x="4642103" y="2168769"/>
            <a:ext cx="3960000" cy="409196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cxnSp>
        <p:nvCxnSpPr>
          <p:cNvPr id="9" name="Straight Connector 8"/>
          <p:cNvCxnSpPr/>
          <p:nvPr userDrawn="1"/>
        </p:nvCxnSpPr>
        <p:spPr>
          <a:xfrm>
            <a:off x="4642103" y="976277"/>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711616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ustom layout 6">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8" name="Content Placeholder 26"/>
          <p:cNvSpPr>
            <a:spLocks noGrp="1"/>
          </p:cNvSpPr>
          <p:nvPr>
            <p:ph sz="quarter" idx="15" hasCustomPrompt="1"/>
          </p:nvPr>
        </p:nvSpPr>
        <p:spPr>
          <a:xfrm>
            <a:off x="2498724" y="1946031"/>
            <a:ext cx="1798079" cy="4314703"/>
          </a:xfrm>
        </p:spPr>
        <p:txBody>
          <a:bodyPr/>
          <a:lstStyle>
            <a:lvl1pPr>
              <a:defRPr sz="1400" i="1">
                <a:solidFill>
                  <a:schemeClr val="accent1"/>
                </a:solidFill>
              </a:defRPr>
            </a:lvl1pPr>
            <a:lvl2pPr marL="0" indent="0">
              <a:buNone/>
              <a:defRPr sz="1400" i="1">
                <a:solidFill>
                  <a:schemeClr val="accent1"/>
                </a:solidFill>
              </a:defRPr>
            </a:lvl2pPr>
          </a:lstStyle>
          <a:p>
            <a:pPr lvl="0"/>
            <a:r>
              <a:rPr lang="en-US" noProof="0" dirty="0"/>
              <a:t>Click to edit Master text styles</a:t>
            </a:r>
          </a:p>
          <a:p>
            <a:pPr lvl="1"/>
            <a:endParaRPr lang="en-GB" noProof="0" dirty="0"/>
          </a:p>
        </p:txBody>
      </p:sp>
      <p:sp>
        <p:nvSpPr>
          <p:cNvPr id="6" name="Picture Placeholder 5"/>
          <p:cNvSpPr>
            <a:spLocks noGrp="1"/>
          </p:cNvSpPr>
          <p:nvPr>
            <p:ph type="pic" sz="quarter" idx="16"/>
          </p:nvPr>
        </p:nvSpPr>
        <p:spPr>
          <a:xfrm>
            <a:off x="546505" y="2016611"/>
            <a:ext cx="1800000" cy="2947486"/>
          </a:xfrm>
        </p:spPr>
        <p:txBody>
          <a:bodyPr/>
          <a:lstStyle/>
          <a:p>
            <a:r>
              <a:rPr lang="en-US"/>
              <a:t>Click icon to add picture</a:t>
            </a:r>
            <a:endParaRPr lang="en-GB" dirty="0"/>
          </a:p>
        </p:txBody>
      </p:sp>
      <p:sp>
        <p:nvSpPr>
          <p:cNvPr id="10" name="Content Placeholder 26"/>
          <p:cNvSpPr>
            <a:spLocks noGrp="1"/>
          </p:cNvSpPr>
          <p:nvPr>
            <p:ph sz="quarter" idx="17" hasCustomPrompt="1"/>
          </p:nvPr>
        </p:nvSpPr>
        <p:spPr>
          <a:xfrm>
            <a:off x="4642104" y="1946032"/>
            <a:ext cx="3960000" cy="1228146"/>
          </a:xfrm>
        </p:spPr>
        <p:txBody>
          <a:bodyPr/>
          <a:lstStyle>
            <a:lvl1pPr>
              <a:defRPr sz="1400"/>
            </a:lvl1pPr>
            <a:lvl2pPr marL="0" indent="0">
              <a:buNone/>
              <a:defRPr sz="1400"/>
            </a:lvl2pPr>
          </a:lstStyle>
          <a:p>
            <a:pPr lvl="0"/>
            <a:r>
              <a:rPr lang="en-US" noProof="0" dirty="0"/>
              <a:t>Click to edit Master text styles</a:t>
            </a:r>
          </a:p>
          <a:p>
            <a:pPr lvl="1"/>
            <a:endParaRPr lang="en-GB" noProof="0" dirty="0"/>
          </a:p>
        </p:txBody>
      </p:sp>
      <p:sp>
        <p:nvSpPr>
          <p:cNvPr id="13" name="Chart Placeholder 12"/>
          <p:cNvSpPr>
            <a:spLocks noGrp="1"/>
          </p:cNvSpPr>
          <p:nvPr>
            <p:ph type="chart" sz="quarter" idx="18"/>
          </p:nvPr>
        </p:nvSpPr>
        <p:spPr>
          <a:xfrm>
            <a:off x="4642103" y="3531555"/>
            <a:ext cx="3960001" cy="2729179"/>
          </a:xfrm>
        </p:spPr>
        <p:txBody>
          <a:bodyPr/>
          <a:lstStyle/>
          <a:p>
            <a:r>
              <a:rPr lang="en-US"/>
              <a:t>Click icon to add chart</a:t>
            </a:r>
            <a:endParaRPr lang="en-GB"/>
          </a:p>
        </p:txBody>
      </p:sp>
      <p:cxnSp>
        <p:nvCxnSpPr>
          <p:cNvPr id="16" name="Straight Connector 15"/>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7"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9"/>
          </p:nvPr>
        </p:nvSpPr>
        <p:spPr>
          <a:xfrm>
            <a:off x="533399" y="5078885"/>
            <a:ext cx="1813105" cy="1181849"/>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32451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ustom layout 7">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A964C0AA-13C5-42F8-8707-B9C6EA4D33F1}" type="slidenum">
              <a:rPr lang="en-GB" smtClean="0"/>
              <a:t>‹#›</a:t>
            </a:fld>
            <a:endParaRPr lang="en-GB"/>
          </a:p>
        </p:txBody>
      </p:sp>
      <p:sp>
        <p:nvSpPr>
          <p:cNvPr id="13" name="Content Placeholder 26"/>
          <p:cNvSpPr>
            <a:spLocks noGrp="1"/>
          </p:cNvSpPr>
          <p:nvPr>
            <p:ph sz="quarter" idx="14"/>
          </p:nvPr>
        </p:nvSpPr>
        <p:spPr>
          <a:xfrm>
            <a:off x="533400" y="1752601"/>
            <a:ext cx="3962400" cy="44172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4" name="Content Placeholder 26"/>
          <p:cNvSpPr>
            <a:spLocks noGrp="1"/>
          </p:cNvSpPr>
          <p:nvPr>
            <p:ph sz="quarter" idx="15"/>
          </p:nvPr>
        </p:nvSpPr>
        <p:spPr>
          <a:xfrm>
            <a:off x="4648201" y="1752600"/>
            <a:ext cx="3962399" cy="44196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7" name="Straight Connector 6"/>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540455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ustom layout 8">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964C0AA-13C5-42F8-8707-B9C6EA4D33F1}" type="slidenum">
              <a:rPr lang="en-GB" smtClean="0"/>
              <a:t>‹#›</a:t>
            </a:fld>
            <a:endParaRPr lang="en-GB"/>
          </a:p>
        </p:txBody>
      </p:sp>
      <p:sp>
        <p:nvSpPr>
          <p:cNvPr id="5" name="Content Placeholder 26"/>
          <p:cNvSpPr>
            <a:spLocks noGrp="1"/>
          </p:cNvSpPr>
          <p:nvPr>
            <p:ph sz="quarter" idx="14"/>
          </p:nvPr>
        </p:nvSpPr>
        <p:spPr>
          <a:xfrm>
            <a:off x="533400" y="3352800"/>
            <a:ext cx="3962400"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Content Placeholder 26"/>
          <p:cNvSpPr>
            <a:spLocks noGrp="1"/>
          </p:cNvSpPr>
          <p:nvPr>
            <p:ph sz="quarter" idx="15"/>
          </p:nvPr>
        </p:nvSpPr>
        <p:spPr>
          <a:xfrm>
            <a:off x="4648199" y="3352800"/>
            <a:ext cx="3962401"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7" name="Text Placeholder 12"/>
          <p:cNvSpPr>
            <a:spLocks noGrp="1"/>
          </p:cNvSpPr>
          <p:nvPr>
            <p:ph type="body" sz="quarter" idx="16"/>
          </p:nvPr>
        </p:nvSpPr>
        <p:spPr>
          <a:xfrm>
            <a:off x="533400" y="1752600"/>
            <a:ext cx="8077200" cy="1447800"/>
          </a:xfrm>
        </p:spPr>
        <p:txBody>
          <a:bodyPr/>
          <a:lstStyle>
            <a:lvl1pPr>
              <a:defRPr sz="1800" i="1">
                <a:solidFill>
                  <a:schemeClr val="accent1"/>
                </a:solidFill>
              </a:defRPr>
            </a:lvl1pPr>
          </a:lstStyle>
          <a:p>
            <a:pPr lvl="0"/>
            <a:r>
              <a:rPr lang="en-US" noProof="0"/>
              <a:t>Edit Master text styles</a:t>
            </a:r>
          </a:p>
        </p:txBody>
      </p:sp>
      <p:cxnSp>
        <p:nvCxnSpPr>
          <p:cNvPr id="9" name="Straight Connector 8"/>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10572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ustom layout 9">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4" name="Content Placeholder 26"/>
          <p:cNvSpPr>
            <a:spLocks noGrp="1"/>
          </p:cNvSpPr>
          <p:nvPr>
            <p:ph sz="quarter" idx="14"/>
          </p:nvPr>
        </p:nvSpPr>
        <p:spPr>
          <a:xfrm>
            <a:off x="533400" y="3352800"/>
            <a:ext cx="3962400"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5" name="Content Placeholder 26"/>
          <p:cNvSpPr>
            <a:spLocks noGrp="1"/>
          </p:cNvSpPr>
          <p:nvPr>
            <p:ph sz="quarter" idx="15"/>
          </p:nvPr>
        </p:nvSpPr>
        <p:spPr>
          <a:xfrm>
            <a:off x="4648199" y="3352800"/>
            <a:ext cx="3962401"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10" name="Picture Placeholder 2"/>
          <p:cNvSpPr>
            <a:spLocks noGrp="1"/>
          </p:cNvSpPr>
          <p:nvPr>
            <p:ph type="pic" sz="quarter" idx="17"/>
          </p:nvPr>
        </p:nvSpPr>
        <p:spPr>
          <a:xfrm>
            <a:off x="0" y="0"/>
            <a:ext cx="9144000" cy="2003461"/>
          </a:xfrm>
        </p:spPr>
        <p:txBody>
          <a:bodyPr/>
          <a:lstStyle/>
          <a:p>
            <a:r>
              <a:rPr lang="en-US"/>
              <a:t>Click icon to add picture</a:t>
            </a:r>
            <a:endParaRPr lang="en-GB"/>
          </a:p>
        </p:txBody>
      </p:sp>
      <p:cxnSp>
        <p:nvCxnSpPr>
          <p:cNvPr id="8" name="Straight Connector 7"/>
          <p:cNvCxnSpPr/>
          <p:nvPr/>
        </p:nvCxnSpPr>
        <p:spPr>
          <a:xfrm>
            <a:off x="533399" y="2218922"/>
            <a:ext cx="8078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399" y="2289580"/>
            <a:ext cx="8077201"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2218922"/>
            <a:ext cx="8078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782515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ustom layout 10">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17" name="Content Placeholder 26"/>
          <p:cNvSpPr>
            <a:spLocks noGrp="1"/>
          </p:cNvSpPr>
          <p:nvPr>
            <p:ph sz="quarter" idx="13"/>
          </p:nvPr>
        </p:nvSpPr>
        <p:spPr>
          <a:xfrm>
            <a:off x="533400" y="1752601"/>
            <a:ext cx="2588400" cy="44172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8" name="Content Placeholder 26"/>
          <p:cNvSpPr>
            <a:spLocks noGrp="1"/>
          </p:cNvSpPr>
          <p:nvPr>
            <p:ph sz="quarter" idx="14"/>
          </p:nvPr>
        </p:nvSpPr>
        <p:spPr>
          <a:xfrm>
            <a:off x="3276601" y="1752601"/>
            <a:ext cx="2590799" cy="4419599"/>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9" name="Content Placeholder 26"/>
          <p:cNvSpPr>
            <a:spLocks noGrp="1"/>
          </p:cNvSpPr>
          <p:nvPr>
            <p:ph sz="quarter" idx="15"/>
          </p:nvPr>
        </p:nvSpPr>
        <p:spPr>
          <a:xfrm>
            <a:off x="6019800" y="1752601"/>
            <a:ext cx="2590800" cy="4419599"/>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cxnSp>
        <p:nvCxnSpPr>
          <p:cNvPr id="8" name="Straight Connector 7"/>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533399" y="605637"/>
            <a:ext cx="8074800"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941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ustom layout 11">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 name="Picture Placeholder 2"/>
          <p:cNvSpPr>
            <a:spLocks noGrp="1"/>
          </p:cNvSpPr>
          <p:nvPr>
            <p:ph type="pic" sz="quarter" idx="13"/>
          </p:nvPr>
        </p:nvSpPr>
        <p:spPr>
          <a:xfrm>
            <a:off x="6109590" y="476250"/>
            <a:ext cx="2499811" cy="4920698"/>
          </a:xfrm>
        </p:spPr>
        <p:txBody>
          <a:bodyPr/>
          <a:lstStyle/>
          <a:p>
            <a:r>
              <a:rPr lang="en-US"/>
              <a:t>Click icon to add picture</a:t>
            </a:r>
            <a:endParaRPr lang="en-GB" dirty="0"/>
          </a:p>
        </p:txBody>
      </p:sp>
      <p:sp>
        <p:nvSpPr>
          <p:cNvPr id="6" name="Text Placeholder 5"/>
          <p:cNvSpPr>
            <a:spLocks noGrp="1"/>
          </p:cNvSpPr>
          <p:nvPr>
            <p:ph type="body" sz="quarter" idx="14"/>
          </p:nvPr>
        </p:nvSpPr>
        <p:spPr>
          <a:xfrm>
            <a:off x="533399" y="3500438"/>
            <a:ext cx="1807200"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31" name="Text Placeholder 5"/>
          <p:cNvSpPr>
            <a:spLocks noGrp="1"/>
          </p:cNvSpPr>
          <p:nvPr>
            <p:ph type="body" sz="quarter" idx="15"/>
          </p:nvPr>
        </p:nvSpPr>
        <p:spPr>
          <a:xfrm>
            <a:off x="2487542" y="3500438"/>
            <a:ext cx="1807200" cy="2547937"/>
          </a:xfrm>
        </p:spPr>
        <p:txBody>
          <a:bodyPr/>
          <a:lstStyle>
            <a:lvl1pPr>
              <a:defRPr sz="1400"/>
            </a:lvl1pPr>
            <a:lvl2pPr>
              <a:defRPr sz="1200"/>
            </a:lvl2pPr>
            <a:lvl3pPr>
              <a:defRPr sz="1200"/>
            </a:lvl3pPr>
            <a:lvl4pPr>
              <a:defRPr sz="1200"/>
            </a:lvl4pPr>
            <a:lvl5pPr>
              <a:defRPr sz="1200"/>
            </a:lvl5pPr>
          </a:lstStyle>
          <a:p>
            <a:pPr lvl="0"/>
            <a:r>
              <a:rPr lang="en-US"/>
              <a:t>Edit Master text styles</a:t>
            </a:r>
          </a:p>
        </p:txBody>
      </p:sp>
      <p:sp>
        <p:nvSpPr>
          <p:cNvPr id="35" name="Text Placeholder 34"/>
          <p:cNvSpPr>
            <a:spLocks noGrp="1"/>
          </p:cNvSpPr>
          <p:nvPr>
            <p:ph type="body" sz="quarter" idx="17"/>
          </p:nvPr>
        </p:nvSpPr>
        <p:spPr>
          <a:xfrm>
            <a:off x="6109590" y="5516564"/>
            <a:ext cx="2499811" cy="531812"/>
          </a:xfrm>
        </p:spPr>
        <p:txBody>
          <a:bodyPr/>
          <a:lstStyle>
            <a:lvl1pPr>
              <a:defRPr sz="1400" i="1">
                <a:solidFill>
                  <a:schemeClr val="accent1"/>
                </a:solidFill>
              </a:defRPr>
            </a:lvl1pPr>
            <a:lvl2pPr marL="0" indent="0">
              <a:buNone/>
              <a:defRPr sz="1200"/>
            </a:lvl2pPr>
            <a:lvl3pPr>
              <a:defRPr sz="1200"/>
            </a:lvl3pPr>
            <a:lvl4pPr>
              <a:defRPr sz="1200"/>
            </a:lvl4pPr>
            <a:lvl5pPr>
              <a:defRPr sz="1200"/>
            </a:lvl5pPr>
          </a:lstStyle>
          <a:p>
            <a:pPr lvl="0"/>
            <a:r>
              <a:rPr lang="en-US"/>
              <a:t>Edit Master text styles</a:t>
            </a:r>
          </a:p>
        </p:txBody>
      </p:sp>
      <p:cxnSp>
        <p:nvCxnSpPr>
          <p:cNvPr id="16" name="Straight Connector 15"/>
          <p:cNvCxnSpPr/>
          <p:nvPr/>
        </p:nvCxnSpPr>
        <p:spPr>
          <a:xfrm>
            <a:off x="533399" y="2218922"/>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533400" y="2289579"/>
            <a:ext cx="3760718" cy="1068089"/>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8"/>
          </p:nvPr>
        </p:nvSpPr>
        <p:spPr>
          <a:xfrm>
            <a:off x="533400" y="491829"/>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0" name="Text Placeholder 5"/>
          <p:cNvSpPr>
            <a:spLocks noGrp="1"/>
          </p:cNvSpPr>
          <p:nvPr>
            <p:ph type="body" sz="quarter" idx="21"/>
          </p:nvPr>
        </p:nvSpPr>
        <p:spPr>
          <a:xfrm>
            <a:off x="2486636" y="491829"/>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userDrawn="1"/>
        </p:nvCxnSpPr>
        <p:spPr>
          <a:xfrm>
            <a:off x="533399" y="2218922"/>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649920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ustom layout 12">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6" name="Text Placeholder 5"/>
          <p:cNvSpPr>
            <a:spLocks noGrp="1"/>
          </p:cNvSpPr>
          <p:nvPr>
            <p:ph type="body" sz="quarter" idx="14"/>
          </p:nvPr>
        </p:nvSpPr>
        <p:spPr>
          <a:xfrm>
            <a:off x="533399" y="488884"/>
            <a:ext cx="1807200"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31" name="Text Placeholder 5"/>
          <p:cNvSpPr>
            <a:spLocks noGrp="1"/>
          </p:cNvSpPr>
          <p:nvPr>
            <p:ph type="body" sz="quarter" idx="15"/>
          </p:nvPr>
        </p:nvSpPr>
        <p:spPr>
          <a:xfrm>
            <a:off x="2487542" y="488884"/>
            <a:ext cx="1807200" cy="2547937"/>
          </a:xfrm>
        </p:spPr>
        <p:txBody>
          <a:bodyPr/>
          <a:lstStyle>
            <a:lvl1pPr>
              <a:defRPr sz="1400"/>
            </a:lvl1pPr>
            <a:lvl2pPr>
              <a:defRPr sz="1200"/>
            </a:lvl2pPr>
            <a:lvl3pPr>
              <a:defRPr sz="1200"/>
            </a:lvl3pPr>
            <a:lvl4pPr>
              <a:defRPr sz="1200"/>
            </a:lvl4pPr>
            <a:lvl5pPr>
              <a:defRPr sz="1200"/>
            </a:lvl5pPr>
          </a:lstStyle>
          <a:p>
            <a:pPr lvl="0"/>
            <a:r>
              <a:rPr lang="en-US"/>
              <a:t>Edit Master text styles</a:t>
            </a:r>
          </a:p>
        </p:txBody>
      </p:sp>
      <p:sp>
        <p:nvSpPr>
          <p:cNvPr id="35" name="Text Placeholder 34"/>
          <p:cNvSpPr>
            <a:spLocks noGrp="1"/>
          </p:cNvSpPr>
          <p:nvPr>
            <p:ph type="body" sz="quarter" idx="17"/>
          </p:nvPr>
        </p:nvSpPr>
        <p:spPr>
          <a:xfrm>
            <a:off x="6109590" y="5516564"/>
            <a:ext cx="2499811" cy="531812"/>
          </a:xfrm>
        </p:spPr>
        <p:txBody>
          <a:bodyPr/>
          <a:lstStyle>
            <a:lvl1pPr>
              <a:defRPr sz="1400" i="1">
                <a:solidFill>
                  <a:schemeClr val="accent1"/>
                </a:solidFill>
              </a:defRPr>
            </a:lvl1pPr>
            <a:lvl2pPr marL="0" indent="0">
              <a:buNone/>
              <a:defRPr sz="1200"/>
            </a:lvl2pPr>
            <a:lvl3pPr>
              <a:defRPr sz="1200"/>
            </a:lvl3pPr>
            <a:lvl4pPr>
              <a:defRPr sz="1200"/>
            </a:lvl4pPr>
            <a:lvl5pPr>
              <a:defRPr sz="1200"/>
            </a:lvl5pPr>
          </a:lstStyle>
          <a:p>
            <a:pPr lvl="0"/>
            <a:r>
              <a:rPr lang="en-US"/>
              <a:t>Edit Master text styles</a:t>
            </a:r>
          </a:p>
        </p:txBody>
      </p:sp>
      <p:cxnSp>
        <p:nvCxnSpPr>
          <p:cNvPr id="16" name="Straight Connector 15"/>
          <p:cNvCxnSpPr/>
          <p:nvPr/>
        </p:nvCxnSpPr>
        <p:spPr>
          <a:xfrm>
            <a:off x="533399" y="3160490"/>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533400" y="3231147"/>
            <a:ext cx="3760718" cy="1068089"/>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8"/>
          </p:nvPr>
        </p:nvSpPr>
        <p:spPr>
          <a:xfrm>
            <a:off x="533400" y="4479630"/>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0" name="Text Placeholder 5"/>
          <p:cNvSpPr>
            <a:spLocks noGrp="1"/>
          </p:cNvSpPr>
          <p:nvPr>
            <p:ph type="body" sz="quarter" idx="21"/>
          </p:nvPr>
        </p:nvSpPr>
        <p:spPr>
          <a:xfrm>
            <a:off x="2486636" y="4479630"/>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14" name="Picture Placeholder 2"/>
          <p:cNvSpPr>
            <a:spLocks noGrp="1"/>
          </p:cNvSpPr>
          <p:nvPr>
            <p:ph type="pic" sz="quarter" idx="22"/>
          </p:nvPr>
        </p:nvSpPr>
        <p:spPr>
          <a:xfrm>
            <a:off x="6109590" y="476250"/>
            <a:ext cx="2499811" cy="4920698"/>
          </a:xfrm>
        </p:spPr>
        <p:txBody>
          <a:bodyPr/>
          <a:lstStyle/>
          <a:p>
            <a:r>
              <a:rPr lang="en-US"/>
              <a:t>Click icon to add picture</a:t>
            </a:r>
            <a:endParaRPr lang="en-GB" dirty="0"/>
          </a:p>
        </p:txBody>
      </p:sp>
      <p:cxnSp>
        <p:nvCxnSpPr>
          <p:cNvPr id="11" name="Straight Connector 10"/>
          <p:cNvCxnSpPr/>
          <p:nvPr userDrawn="1"/>
        </p:nvCxnSpPr>
        <p:spPr>
          <a:xfrm>
            <a:off x="533399" y="3160490"/>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748271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ustom layout 13">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 name="Text Placeholder 2"/>
          <p:cNvSpPr>
            <a:spLocks noGrp="1"/>
          </p:cNvSpPr>
          <p:nvPr>
            <p:ph type="body" sz="quarter" idx="13"/>
          </p:nvPr>
        </p:nvSpPr>
        <p:spPr>
          <a:xfrm>
            <a:off x="539046" y="1752600"/>
            <a:ext cx="2577600" cy="2124000"/>
          </a:xfrm>
        </p:spPr>
        <p:txBody>
          <a:bodyPr/>
          <a:lstStyle>
            <a:lvl1pPr>
              <a:defRPr sz="1400"/>
            </a:lvl1pPr>
          </a:lstStyle>
          <a:p>
            <a:pPr lvl="0"/>
            <a:r>
              <a:rPr lang="en-US"/>
              <a:t>Edit Master text styles</a:t>
            </a:r>
          </a:p>
        </p:txBody>
      </p:sp>
      <p:sp>
        <p:nvSpPr>
          <p:cNvPr id="24" name="Text Placeholder 2"/>
          <p:cNvSpPr>
            <a:spLocks noGrp="1"/>
          </p:cNvSpPr>
          <p:nvPr>
            <p:ph type="body" sz="quarter" idx="14"/>
          </p:nvPr>
        </p:nvSpPr>
        <p:spPr>
          <a:xfrm>
            <a:off x="3290325"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25" name="Text Placeholder 2"/>
          <p:cNvSpPr>
            <a:spLocks noGrp="1"/>
          </p:cNvSpPr>
          <p:nvPr>
            <p:ph type="body" sz="quarter" idx="15"/>
          </p:nvPr>
        </p:nvSpPr>
        <p:spPr>
          <a:xfrm>
            <a:off x="6036049"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29" name="Picture Placeholder 25"/>
          <p:cNvSpPr>
            <a:spLocks noGrp="1"/>
          </p:cNvSpPr>
          <p:nvPr>
            <p:ph type="pic" sz="quarter" idx="16"/>
          </p:nvPr>
        </p:nvSpPr>
        <p:spPr>
          <a:xfrm>
            <a:off x="539046" y="4057649"/>
            <a:ext cx="2577600" cy="2019600"/>
          </a:xfrm>
        </p:spPr>
        <p:txBody>
          <a:bodyPr/>
          <a:lstStyle/>
          <a:p>
            <a:r>
              <a:rPr lang="en-US"/>
              <a:t>Click icon to add picture</a:t>
            </a:r>
            <a:endParaRPr lang="en-GB"/>
          </a:p>
        </p:txBody>
      </p:sp>
      <p:sp>
        <p:nvSpPr>
          <p:cNvPr id="30" name="Picture Placeholder 25"/>
          <p:cNvSpPr>
            <a:spLocks noGrp="1"/>
          </p:cNvSpPr>
          <p:nvPr>
            <p:ph type="pic" sz="quarter" idx="17"/>
          </p:nvPr>
        </p:nvSpPr>
        <p:spPr>
          <a:xfrm>
            <a:off x="3290325" y="4057649"/>
            <a:ext cx="2577600" cy="2019600"/>
          </a:xfrm>
        </p:spPr>
        <p:txBody>
          <a:bodyPr/>
          <a:lstStyle/>
          <a:p>
            <a:r>
              <a:rPr lang="en-US"/>
              <a:t>Click icon to add picture</a:t>
            </a:r>
            <a:endParaRPr lang="en-GB"/>
          </a:p>
        </p:txBody>
      </p:sp>
      <p:sp>
        <p:nvSpPr>
          <p:cNvPr id="31" name="Picture Placeholder 25"/>
          <p:cNvSpPr>
            <a:spLocks noGrp="1"/>
          </p:cNvSpPr>
          <p:nvPr>
            <p:ph type="pic" sz="quarter" idx="18"/>
          </p:nvPr>
        </p:nvSpPr>
        <p:spPr>
          <a:xfrm>
            <a:off x="6036049" y="4057649"/>
            <a:ext cx="2577600" cy="2019600"/>
          </a:xfrm>
        </p:spPr>
        <p:txBody>
          <a:bodyPr/>
          <a:lstStyle/>
          <a:p>
            <a:r>
              <a:rPr lang="en-US"/>
              <a:t>Click icon to add picture</a:t>
            </a:r>
            <a:endParaRPr lang="en-GB"/>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316900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ustom layout 14">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4" name="Chart Placeholder 3"/>
          <p:cNvSpPr>
            <a:spLocks noGrp="1"/>
          </p:cNvSpPr>
          <p:nvPr>
            <p:ph type="chart" sz="quarter" idx="16"/>
          </p:nvPr>
        </p:nvSpPr>
        <p:spPr>
          <a:xfrm>
            <a:off x="539046" y="4076701"/>
            <a:ext cx="2577600" cy="1967262"/>
          </a:xfrm>
        </p:spPr>
        <p:txBody>
          <a:bodyPr/>
          <a:lstStyle/>
          <a:p>
            <a:r>
              <a:rPr lang="en-US"/>
              <a:t>Click icon to add chart</a:t>
            </a:r>
            <a:endParaRPr lang="en-GB" dirty="0"/>
          </a:p>
        </p:txBody>
      </p:sp>
      <p:sp>
        <p:nvSpPr>
          <p:cNvPr id="18" name="Chart Placeholder 3"/>
          <p:cNvSpPr>
            <a:spLocks noGrp="1"/>
          </p:cNvSpPr>
          <p:nvPr>
            <p:ph type="chart" sz="quarter" idx="17"/>
          </p:nvPr>
        </p:nvSpPr>
        <p:spPr>
          <a:xfrm>
            <a:off x="3290325" y="4076701"/>
            <a:ext cx="2577600" cy="1967262"/>
          </a:xfrm>
        </p:spPr>
        <p:txBody>
          <a:bodyPr/>
          <a:lstStyle/>
          <a:p>
            <a:r>
              <a:rPr lang="en-US"/>
              <a:t>Click icon to add chart</a:t>
            </a:r>
            <a:endParaRPr lang="en-GB" dirty="0"/>
          </a:p>
        </p:txBody>
      </p:sp>
      <p:sp>
        <p:nvSpPr>
          <p:cNvPr id="19" name="Chart Placeholder 3"/>
          <p:cNvSpPr>
            <a:spLocks noGrp="1"/>
          </p:cNvSpPr>
          <p:nvPr>
            <p:ph type="chart" sz="quarter" idx="18"/>
          </p:nvPr>
        </p:nvSpPr>
        <p:spPr>
          <a:xfrm>
            <a:off x="6036049" y="4076701"/>
            <a:ext cx="2577600" cy="1967262"/>
          </a:xfrm>
        </p:spPr>
        <p:txBody>
          <a:bodyPr/>
          <a:lstStyle/>
          <a:p>
            <a:r>
              <a:rPr lang="en-US"/>
              <a:t>Click icon to add chart</a:t>
            </a:r>
            <a:endParaRPr lang="en-GB" dirty="0"/>
          </a:p>
        </p:txBody>
      </p:sp>
      <p:sp>
        <p:nvSpPr>
          <p:cNvPr id="23" name="Text Placeholder 2"/>
          <p:cNvSpPr>
            <a:spLocks noGrp="1"/>
          </p:cNvSpPr>
          <p:nvPr>
            <p:ph type="body" sz="quarter" idx="13"/>
          </p:nvPr>
        </p:nvSpPr>
        <p:spPr>
          <a:xfrm>
            <a:off x="539046" y="1752600"/>
            <a:ext cx="2577600" cy="2124000"/>
          </a:xfrm>
        </p:spPr>
        <p:txBody>
          <a:bodyPr/>
          <a:lstStyle>
            <a:lvl1pPr>
              <a:defRPr sz="1400"/>
            </a:lvl1pPr>
          </a:lstStyle>
          <a:p>
            <a:pPr lvl="0"/>
            <a:r>
              <a:rPr lang="en-US"/>
              <a:t>Edit Master text styles</a:t>
            </a:r>
          </a:p>
        </p:txBody>
      </p:sp>
      <p:sp>
        <p:nvSpPr>
          <p:cNvPr id="29" name="Text Placeholder 2"/>
          <p:cNvSpPr>
            <a:spLocks noGrp="1"/>
          </p:cNvSpPr>
          <p:nvPr>
            <p:ph type="body" sz="quarter" idx="14"/>
          </p:nvPr>
        </p:nvSpPr>
        <p:spPr>
          <a:xfrm>
            <a:off x="3290325"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0" name="Text Placeholder 2"/>
          <p:cNvSpPr>
            <a:spLocks noGrp="1"/>
          </p:cNvSpPr>
          <p:nvPr>
            <p:ph type="body" sz="quarter" idx="15"/>
          </p:nvPr>
        </p:nvSpPr>
        <p:spPr>
          <a:xfrm>
            <a:off x="6036049"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900393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custom layout 15">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4" name="Chart Placeholder 3"/>
          <p:cNvSpPr>
            <a:spLocks noGrp="1"/>
          </p:cNvSpPr>
          <p:nvPr>
            <p:ph type="chart" sz="quarter" idx="16"/>
          </p:nvPr>
        </p:nvSpPr>
        <p:spPr>
          <a:xfrm>
            <a:off x="539046" y="1840398"/>
            <a:ext cx="2577600" cy="1967262"/>
          </a:xfrm>
        </p:spPr>
        <p:txBody>
          <a:bodyPr/>
          <a:lstStyle/>
          <a:p>
            <a:r>
              <a:rPr lang="en-US"/>
              <a:t>Click icon to add chart</a:t>
            </a:r>
            <a:endParaRPr lang="en-GB" dirty="0"/>
          </a:p>
        </p:txBody>
      </p:sp>
      <p:sp>
        <p:nvSpPr>
          <p:cNvPr id="18" name="Chart Placeholder 3"/>
          <p:cNvSpPr>
            <a:spLocks noGrp="1"/>
          </p:cNvSpPr>
          <p:nvPr>
            <p:ph type="chart" sz="quarter" idx="17"/>
          </p:nvPr>
        </p:nvSpPr>
        <p:spPr>
          <a:xfrm>
            <a:off x="3290325" y="1850337"/>
            <a:ext cx="2577600" cy="1967262"/>
          </a:xfrm>
        </p:spPr>
        <p:txBody>
          <a:bodyPr/>
          <a:lstStyle/>
          <a:p>
            <a:r>
              <a:rPr lang="en-US"/>
              <a:t>Click icon to add chart</a:t>
            </a:r>
            <a:endParaRPr lang="en-GB"/>
          </a:p>
        </p:txBody>
      </p:sp>
      <p:sp>
        <p:nvSpPr>
          <p:cNvPr id="19" name="Chart Placeholder 3"/>
          <p:cNvSpPr>
            <a:spLocks noGrp="1"/>
          </p:cNvSpPr>
          <p:nvPr>
            <p:ph type="chart" sz="quarter" idx="18"/>
          </p:nvPr>
        </p:nvSpPr>
        <p:spPr>
          <a:xfrm>
            <a:off x="6036049" y="1840398"/>
            <a:ext cx="2577600" cy="1967262"/>
          </a:xfrm>
        </p:spPr>
        <p:txBody>
          <a:bodyPr/>
          <a:lstStyle/>
          <a:p>
            <a:r>
              <a:rPr lang="en-US"/>
              <a:t>Click icon to add chart</a:t>
            </a:r>
            <a:endParaRPr lang="en-GB" dirty="0"/>
          </a:p>
        </p:txBody>
      </p:sp>
      <p:sp>
        <p:nvSpPr>
          <p:cNvPr id="23" name="Text Placeholder 2"/>
          <p:cNvSpPr>
            <a:spLocks noGrp="1"/>
          </p:cNvSpPr>
          <p:nvPr>
            <p:ph type="body" sz="quarter" idx="13"/>
          </p:nvPr>
        </p:nvSpPr>
        <p:spPr>
          <a:xfrm>
            <a:off x="539046" y="4088293"/>
            <a:ext cx="2577600" cy="2124000"/>
          </a:xfrm>
        </p:spPr>
        <p:txBody>
          <a:bodyPr/>
          <a:lstStyle>
            <a:lvl1pPr>
              <a:defRPr sz="1400"/>
            </a:lvl1pPr>
          </a:lstStyle>
          <a:p>
            <a:pPr lvl="0"/>
            <a:r>
              <a:rPr lang="en-US"/>
              <a:t>Edit Master text styles</a:t>
            </a:r>
          </a:p>
        </p:txBody>
      </p:sp>
      <p:sp>
        <p:nvSpPr>
          <p:cNvPr id="29" name="Text Placeholder 2"/>
          <p:cNvSpPr>
            <a:spLocks noGrp="1"/>
          </p:cNvSpPr>
          <p:nvPr>
            <p:ph type="body" sz="quarter" idx="14"/>
          </p:nvPr>
        </p:nvSpPr>
        <p:spPr>
          <a:xfrm>
            <a:off x="3290325" y="4088293"/>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0" name="Text Placeholder 2"/>
          <p:cNvSpPr>
            <a:spLocks noGrp="1"/>
          </p:cNvSpPr>
          <p:nvPr>
            <p:ph type="body" sz="quarter" idx="15"/>
          </p:nvPr>
        </p:nvSpPr>
        <p:spPr>
          <a:xfrm>
            <a:off x="6036049" y="4088293"/>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6"/>
            <a:ext cx="8074800" cy="11145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083221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custom layout 16">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1" name="Picture Placeholder 25"/>
          <p:cNvSpPr>
            <a:spLocks noGrp="1"/>
          </p:cNvSpPr>
          <p:nvPr>
            <p:ph type="pic" sz="quarter" idx="16"/>
          </p:nvPr>
        </p:nvSpPr>
        <p:spPr>
          <a:xfrm>
            <a:off x="539046" y="1800224"/>
            <a:ext cx="2577600" cy="2019600"/>
          </a:xfrm>
        </p:spPr>
        <p:txBody>
          <a:bodyPr/>
          <a:lstStyle/>
          <a:p>
            <a:r>
              <a:rPr lang="en-US"/>
              <a:t>Click icon to add picture</a:t>
            </a:r>
            <a:endParaRPr lang="en-GB"/>
          </a:p>
        </p:txBody>
      </p:sp>
      <p:sp>
        <p:nvSpPr>
          <p:cNvPr id="32" name="Picture Placeholder 25"/>
          <p:cNvSpPr>
            <a:spLocks noGrp="1"/>
          </p:cNvSpPr>
          <p:nvPr>
            <p:ph type="pic" sz="quarter" idx="17"/>
          </p:nvPr>
        </p:nvSpPr>
        <p:spPr>
          <a:xfrm>
            <a:off x="3290325" y="1800224"/>
            <a:ext cx="2577600" cy="2019600"/>
          </a:xfrm>
        </p:spPr>
        <p:txBody>
          <a:bodyPr/>
          <a:lstStyle/>
          <a:p>
            <a:r>
              <a:rPr lang="en-US"/>
              <a:t>Click icon to add picture</a:t>
            </a:r>
            <a:endParaRPr lang="en-GB"/>
          </a:p>
        </p:txBody>
      </p:sp>
      <p:sp>
        <p:nvSpPr>
          <p:cNvPr id="33" name="Picture Placeholder 25"/>
          <p:cNvSpPr>
            <a:spLocks noGrp="1"/>
          </p:cNvSpPr>
          <p:nvPr>
            <p:ph type="pic" sz="quarter" idx="18"/>
          </p:nvPr>
        </p:nvSpPr>
        <p:spPr>
          <a:xfrm>
            <a:off x="6036049" y="1800224"/>
            <a:ext cx="2577600" cy="2019600"/>
          </a:xfrm>
        </p:spPr>
        <p:txBody>
          <a:bodyPr/>
          <a:lstStyle/>
          <a:p>
            <a:r>
              <a:rPr lang="en-US"/>
              <a:t>Click icon to add picture</a:t>
            </a:r>
            <a:endParaRPr lang="en-GB"/>
          </a:p>
        </p:txBody>
      </p:sp>
      <p:sp>
        <p:nvSpPr>
          <p:cNvPr id="34" name="Text Placeholder 2"/>
          <p:cNvSpPr>
            <a:spLocks noGrp="1"/>
          </p:cNvSpPr>
          <p:nvPr>
            <p:ph type="body" sz="quarter" idx="13"/>
          </p:nvPr>
        </p:nvSpPr>
        <p:spPr>
          <a:xfrm>
            <a:off x="539046" y="4088292"/>
            <a:ext cx="2577600" cy="2124000"/>
          </a:xfrm>
        </p:spPr>
        <p:txBody>
          <a:bodyPr/>
          <a:lstStyle>
            <a:lvl1pPr>
              <a:defRPr sz="1400"/>
            </a:lvl1pPr>
          </a:lstStyle>
          <a:p>
            <a:pPr lvl="0"/>
            <a:r>
              <a:rPr lang="en-US"/>
              <a:t>Edit Master text styles</a:t>
            </a:r>
          </a:p>
        </p:txBody>
      </p:sp>
      <p:sp>
        <p:nvSpPr>
          <p:cNvPr id="35" name="Text Placeholder 2"/>
          <p:cNvSpPr>
            <a:spLocks noGrp="1"/>
          </p:cNvSpPr>
          <p:nvPr>
            <p:ph type="body" sz="quarter" idx="14"/>
          </p:nvPr>
        </p:nvSpPr>
        <p:spPr>
          <a:xfrm>
            <a:off x="3290325" y="4088292"/>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6" name="Text Placeholder 2"/>
          <p:cNvSpPr>
            <a:spLocks noGrp="1"/>
          </p:cNvSpPr>
          <p:nvPr>
            <p:ph type="body" sz="quarter" idx="15"/>
          </p:nvPr>
        </p:nvSpPr>
        <p:spPr>
          <a:xfrm>
            <a:off x="6036049" y="4088292"/>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51927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custom layout 17">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9046" y="3500438"/>
            <a:ext cx="2577600" cy="2711854"/>
          </a:xfrm>
        </p:spPr>
        <p:txBody>
          <a:bodyPr/>
          <a:lstStyle>
            <a:lvl1pPr>
              <a:defRPr sz="1400">
                <a:latin typeface="+mn-lt"/>
              </a:defRPr>
            </a:lvl1pPr>
          </a:lstStyle>
          <a:p>
            <a:pPr lvl="0"/>
            <a:r>
              <a:rPr lang="en-US"/>
              <a:t>Edit Master text styles</a:t>
            </a:r>
          </a:p>
        </p:txBody>
      </p:sp>
      <p:sp>
        <p:nvSpPr>
          <p:cNvPr id="35" name="Text Placeholder 2"/>
          <p:cNvSpPr>
            <a:spLocks noGrp="1"/>
          </p:cNvSpPr>
          <p:nvPr>
            <p:ph type="body" sz="quarter" idx="14"/>
          </p:nvPr>
        </p:nvSpPr>
        <p:spPr>
          <a:xfrm>
            <a:off x="3290325" y="3500438"/>
            <a:ext cx="2577600" cy="2711854"/>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3" name="Straight Connector 12"/>
          <p:cNvCxnSpPr/>
          <p:nvPr/>
        </p:nvCxnSpPr>
        <p:spPr>
          <a:xfrm>
            <a:off x="533399" y="2227972"/>
            <a:ext cx="8024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6" name="Title Placeholder 1"/>
          <p:cNvSpPr>
            <a:spLocks noGrp="1"/>
          </p:cNvSpPr>
          <p:nvPr>
            <p:ph type="title"/>
          </p:nvPr>
        </p:nvSpPr>
        <p:spPr>
          <a:xfrm>
            <a:off x="546504" y="2298630"/>
            <a:ext cx="8024928" cy="1121024"/>
          </a:xfrm>
          <a:prstGeom prst="rect">
            <a:avLst/>
          </a:prstGeom>
        </p:spPr>
        <p:txBody>
          <a:bodyPr vert="horz" lIns="0" tIns="0" rIns="0" bIns="0" rtlCol="0" anchor="t" anchorCtr="0">
            <a:noAutofit/>
          </a:bodyPr>
          <a:lstStyle/>
          <a:p>
            <a:r>
              <a:rPr lang="en-US"/>
              <a:t>Click to edit Master title style</a:t>
            </a:r>
            <a:endParaRPr lang="en-GB" dirty="0"/>
          </a:p>
        </p:txBody>
      </p:sp>
      <p:sp>
        <p:nvSpPr>
          <p:cNvPr id="20" name="Text Placeholder 5"/>
          <p:cNvSpPr>
            <a:spLocks noGrp="1"/>
          </p:cNvSpPr>
          <p:nvPr>
            <p:ph type="body" sz="quarter" idx="18"/>
          </p:nvPr>
        </p:nvSpPr>
        <p:spPr>
          <a:xfrm>
            <a:off x="533399" y="614981"/>
            <a:ext cx="8024399" cy="1445593"/>
          </a:xfrm>
          <a:solidFill>
            <a:schemeClr val="accent1"/>
          </a:solidFill>
        </p:spPr>
        <p:txBody>
          <a:bodyPr lIns="5446800" tIns="72000" rIns="72000" bIns="72000"/>
          <a:lstStyle>
            <a:lvl1pPr algn="l">
              <a:defRPr sz="1400" i="1">
                <a:solidFill>
                  <a:schemeClr val="bg1"/>
                </a:solidFill>
              </a:defRPr>
            </a:lvl1pPr>
            <a:lvl2pPr marL="0" indent="0" algn="l">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1" name="Text Placeholder 5"/>
          <p:cNvSpPr>
            <a:spLocks noGrp="1"/>
          </p:cNvSpPr>
          <p:nvPr>
            <p:ph type="body" sz="quarter" idx="22"/>
          </p:nvPr>
        </p:nvSpPr>
        <p:spPr>
          <a:xfrm>
            <a:off x="6036049" y="3500438"/>
            <a:ext cx="2577600" cy="2711854"/>
          </a:xfrm>
          <a:solidFill>
            <a:schemeClr val="accent1"/>
          </a:solidFill>
        </p:spPr>
        <p:txBody>
          <a:bodyPr lIns="72000" tIns="72000" rIns="72000" bIns="72000"/>
          <a:lstStyle>
            <a:lvl1pPr>
              <a:defRPr sz="1800" b="1" i="1">
                <a:solidFill>
                  <a:schemeClr val="bg1"/>
                </a:solidFill>
              </a:defRPr>
            </a:lvl1pPr>
            <a:lvl2pPr marL="0" indent="0">
              <a:buNone/>
              <a:defRPr sz="1800" b="1"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9" name="Straight Connector 8"/>
          <p:cNvCxnSpPr/>
          <p:nvPr userDrawn="1"/>
        </p:nvCxnSpPr>
        <p:spPr>
          <a:xfrm>
            <a:off x="533399" y="2227972"/>
            <a:ext cx="8024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369440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custom layout 18">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9046" y="3819824"/>
            <a:ext cx="3240792" cy="2163533"/>
          </a:xfrm>
        </p:spPr>
        <p:txBody>
          <a:bodyPr/>
          <a:lstStyle>
            <a:lvl1pPr>
              <a:defRPr sz="1400"/>
            </a:lvl1pPr>
          </a:lstStyle>
          <a:p>
            <a:pPr lvl="0"/>
            <a:r>
              <a:rPr lang="en-US"/>
              <a:t>Edit Master text styles</a:t>
            </a:r>
          </a:p>
        </p:txBody>
      </p:sp>
      <p:sp>
        <p:nvSpPr>
          <p:cNvPr id="17" name="Picture Placeholder 2"/>
          <p:cNvSpPr>
            <a:spLocks noGrp="1"/>
          </p:cNvSpPr>
          <p:nvPr>
            <p:ph type="pic" sz="quarter" idx="17"/>
          </p:nvPr>
        </p:nvSpPr>
        <p:spPr>
          <a:xfrm>
            <a:off x="533400" y="1738619"/>
            <a:ext cx="3246438" cy="1878013"/>
          </a:xfrm>
        </p:spPr>
        <p:txBody>
          <a:bodyPr/>
          <a:lstStyle/>
          <a:p>
            <a:r>
              <a:rPr lang="en-US"/>
              <a:t>Click icon to add picture</a:t>
            </a:r>
            <a:endParaRPr lang="en-GB"/>
          </a:p>
        </p:txBody>
      </p:sp>
      <p:sp>
        <p:nvSpPr>
          <p:cNvPr id="6" name="Chart Placeholder 5"/>
          <p:cNvSpPr>
            <a:spLocks noGrp="1"/>
          </p:cNvSpPr>
          <p:nvPr>
            <p:ph type="chart" sz="quarter" idx="19"/>
          </p:nvPr>
        </p:nvSpPr>
        <p:spPr>
          <a:xfrm>
            <a:off x="4500563" y="2781300"/>
            <a:ext cx="4107637" cy="3202056"/>
          </a:xfrm>
        </p:spPr>
        <p:txBody>
          <a:bodyPr/>
          <a:lstStyle/>
          <a:p>
            <a:r>
              <a:rPr lang="en-US"/>
              <a:t>Click icon to add chart</a:t>
            </a:r>
            <a:endParaRPr lang="en-GB"/>
          </a:p>
        </p:txBody>
      </p:sp>
      <p:sp>
        <p:nvSpPr>
          <p:cNvPr id="21" name="Text Placeholder 2"/>
          <p:cNvSpPr>
            <a:spLocks noGrp="1"/>
          </p:cNvSpPr>
          <p:nvPr>
            <p:ph type="body" sz="quarter" idx="20"/>
          </p:nvPr>
        </p:nvSpPr>
        <p:spPr>
          <a:xfrm>
            <a:off x="4500562" y="1600199"/>
            <a:ext cx="4107638" cy="1036639"/>
          </a:xfrm>
        </p:spPr>
        <p:txBody>
          <a:bodyPr/>
          <a:lstStyle>
            <a:lvl1pPr>
              <a:defRPr sz="1400" i="1">
                <a:solidFill>
                  <a:schemeClr val="accent1"/>
                </a:solidFill>
              </a:defRPr>
            </a:lvl1pPr>
          </a:lstStyle>
          <a:p>
            <a:pPr lvl="0"/>
            <a:r>
              <a:rPr lang="en-US"/>
              <a:t>Edit Master text styles</a:t>
            </a:r>
          </a:p>
        </p:txBody>
      </p:sp>
      <p:cxnSp>
        <p:nvCxnSpPr>
          <p:cNvPr id="10" name="Straight Connector 9"/>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74800" cy="988520"/>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296422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custom layout 19">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69459" y="3819824"/>
            <a:ext cx="3250731" cy="2163533"/>
          </a:xfrm>
        </p:spPr>
        <p:txBody>
          <a:bodyPr/>
          <a:lstStyle>
            <a:lvl1pPr>
              <a:defRPr sz="1400"/>
            </a:lvl1pPr>
          </a:lstStyle>
          <a:p>
            <a:pPr lvl="0"/>
            <a:r>
              <a:rPr lang="en-US"/>
              <a:t>Edit Master text styles</a:t>
            </a:r>
          </a:p>
        </p:txBody>
      </p:sp>
      <p:sp>
        <p:nvSpPr>
          <p:cNvPr id="17" name="Picture Placeholder 2"/>
          <p:cNvSpPr>
            <a:spLocks noGrp="1"/>
          </p:cNvSpPr>
          <p:nvPr>
            <p:ph type="pic" sz="quarter" idx="17"/>
          </p:nvPr>
        </p:nvSpPr>
        <p:spPr>
          <a:xfrm>
            <a:off x="5373753" y="1738619"/>
            <a:ext cx="3246438" cy="1878013"/>
          </a:xfrm>
        </p:spPr>
        <p:txBody>
          <a:bodyPr/>
          <a:lstStyle/>
          <a:p>
            <a:r>
              <a:rPr lang="en-US"/>
              <a:t>Click icon to add picture</a:t>
            </a:r>
            <a:endParaRPr lang="en-GB"/>
          </a:p>
        </p:txBody>
      </p:sp>
      <p:sp>
        <p:nvSpPr>
          <p:cNvPr id="6" name="Chart Placeholder 5"/>
          <p:cNvSpPr>
            <a:spLocks noGrp="1"/>
          </p:cNvSpPr>
          <p:nvPr>
            <p:ph type="chart" sz="quarter" idx="19"/>
          </p:nvPr>
        </p:nvSpPr>
        <p:spPr>
          <a:xfrm>
            <a:off x="533400" y="2781300"/>
            <a:ext cx="4201285" cy="3202056"/>
          </a:xfrm>
        </p:spPr>
        <p:txBody>
          <a:bodyPr/>
          <a:lstStyle/>
          <a:p>
            <a:r>
              <a:rPr lang="en-US"/>
              <a:t>Click icon to add chart</a:t>
            </a:r>
            <a:endParaRPr lang="en-GB"/>
          </a:p>
        </p:txBody>
      </p:sp>
      <p:sp>
        <p:nvSpPr>
          <p:cNvPr id="21" name="Text Placeholder 2"/>
          <p:cNvSpPr>
            <a:spLocks noGrp="1"/>
          </p:cNvSpPr>
          <p:nvPr>
            <p:ph type="body" sz="quarter" idx="20"/>
          </p:nvPr>
        </p:nvSpPr>
        <p:spPr>
          <a:xfrm>
            <a:off x="533399" y="1600199"/>
            <a:ext cx="4201285" cy="1036639"/>
          </a:xfrm>
        </p:spPr>
        <p:txBody>
          <a:bodyPr/>
          <a:lstStyle>
            <a:lvl1pPr>
              <a:defRPr sz="1400" i="1">
                <a:solidFill>
                  <a:schemeClr val="accent1"/>
                </a:solidFill>
              </a:defRPr>
            </a:lvl1pPr>
          </a:lstStyle>
          <a:p>
            <a:pPr lvl="0"/>
            <a:r>
              <a:rPr lang="en-US"/>
              <a:t>Edit Master text styles</a:t>
            </a:r>
          </a:p>
        </p:txBody>
      </p:sp>
      <p:cxnSp>
        <p:nvCxnSpPr>
          <p:cNvPr id="11" name="Straight Connector 10"/>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74800" cy="994562"/>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4718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custom layout 22">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8" name="Content Placeholder 26"/>
          <p:cNvSpPr>
            <a:spLocks noGrp="1"/>
          </p:cNvSpPr>
          <p:nvPr>
            <p:ph sz="quarter" idx="15"/>
          </p:nvPr>
        </p:nvSpPr>
        <p:spPr>
          <a:xfrm>
            <a:off x="3276600" y="1752600"/>
            <a:ext cx="5334000" cy="4419600"/>
          </a:xfrm>
        </p:spPr>
        <p:txBody>
          <a:bodyPr/>
          <a:lstStyle>
            <a:lvl1pPr>
              <a:defRPr baseline="0"/>
            </a:lvl1pPr>
          </a:lstStyle>
          <a:p>
            <a:pPr lvl="0"/>
            <a:r>
              <a:rPr lang="en-US" noProof="1"/>
              <a:t>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9" name="Text Placeholder 11"/>
          <p:cNvSpPr>
            <a:spLocks noGrp="1"/>
          </p:cNvSpPr>
          <p:nvPr>
            <p:ph type="body" sz="quarter" idx="16"/>
          </p:nvPr>
        </p:nvSpPr>
        <p:spPr>
          <a:xfrm>
            <a:off x="533400" y="1752600"/>
            <a:ext cx="2590800" cy="2130552"/>
          </a:xfrm>
        </p:spPr>
        <p:txBody>
          <a:bodyPr/>
          <a:lstStyle>
            <a:lvl1pPr>
              <a:defRPr sz="1800" b="0" i="1" baseline="0">
                <a:solidFill>
                  <a:schemeClr val="tx2"/>
                </a:solidFill>
              </a:defRPr>
            </a:lvl1pPr>
          </a:lstStyle>
          <a:p>
            <a:pPr lvl="0"/>
            <a:r>
              <a:rPr lang="en-US" noProof="1"/>
              <a:t>Edit Master text styles</a:t>
            </a:r>
          </a:p>
        </p:txBody>
      </p:sp>
      <p:cxnSp>
        <p:nvCxnSpPr>
          <p:cNvPr id="7" name="Straight Connector 6"/>
          <p:cNvCxnSpPr/>
          <p:nvPr/>
        </p:nvCxnSpPr>
        <p:spPr>
          <a:xfrm>
            <a:off x="3276600" y="433077"/>
            <a:ext cx="5335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3276600" y="503735"/>
            <a:ext cx="53352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0" name="Straight Connector 9"/>
          <p:cNvCxnSpPr/>
          <p:nvPr userDrawn="1"/>
        </p:nvCxnSpPr>
        <p:spPr>
          <a:xfrm>
            <a:off x="3276600" y="433077"/>
            <a:ext cx="5335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31496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Key point">
    <p:spTree>
      <p:nvGrpSpPr>
        <p:cNvPr id="1" name=""/>
        <p:cNvGrpSpPr/>
        <p:nvPr/>
      </p:nvGrpSpPr>
      <p:grpSpPr>
        <a:xfrm>
          <a:off x="0" y="0"/>
          <a:ext cx="0" cy="0"/>
          <a:chOff x="0" y="0"/>
          <a:chExt cx="0" cy="0"/>
        </a:xfrm>
      </p:grpSpPr>
      <p:sp>
        <p:nvSpPr>
          <p:cNvPr id="4" name="Rectangle 3"/>
          <p:cNvSpPr/>
          <p:nvPr/>
        </p:nvSpPr>
        <p:spPr>
          <a:xfrm>
            <a:off x="1" y="1"/>
            <a:ext cx="9144000" cy="600323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9" name="Content Placeholder 2"/>
          <p:cNvSpPr>
            <a:spLocks noGrp="1"/>
          </p:cNvSpPr>
          <p:nvPr>
            <p:ph idx="1"/>
          </p:nvPr>
        </p:nvSpPr>
        <p:spPr>
          <a:xfrm>
            <a:off x="533400" y="2128617"/>
            <a:ext cx="8077200" cy="3665434"/>
          </a:xfrm>
        </p:spPr>
        <p:txBody>
          <a:bodyPr>
            <a:noAutofit/>
          </a:bodyPr>
          <a:lstStyle>
            <a:lvl1pPr>
              <a:lnSpc>
                <a:spcPts val="3200"/>
              </a:lnSpc>
              <a:spcBef>
                <a:spcPts val="0"/>
              </a:spcBef>
              <a:spcAft>
                <a:spcPts val="600"/>
              </a:spcAft>
              <a:defRPr sz="2800" baseline="0">
                <a:solidFill>
                  <a:schemeClr val="bg1"/>
                </a:solidFill>
              </a:defRPr>
            </a:lvl1pPr>
            <a:lvl2pPr marL="444500" indent="-263525">
              <a:lnSpc>
                <a:spcPts val="3200"/>
              </a:lnSpc>
              <a:spcBef>
                <a:spcPts val="0"/>
              </a:spcBef>
              <a:spcAft>
                <a:spcPts val="600"/>
              </a:spcAft>
              <a:buClr>
                <a:schemeClr val="bg1"/>
              </a:buClr>
              <a:defRPr sz="2800">
                <a:solidFill>
                  <a:schemeClr val="bg1"/>
                </a:solidFill>
              </a:defRPr>
            </a:lvl2pPr>
            <a:lvl3pPr marL="714375" indent="-266700">
              <a:lnSpc>
                <a:spcPts val="3200"/>
              </a:lnSpc>
              <a:spcBef>
                <a:spcPts val="0"/>
              </a:spcBef>
              <a:spcAft>
                <a:spcPts val="600"/>
              </a:spcAft>
              <a:buClr>
                <a:schemeClr val="bg1"/>
              </a:buClr>
              <a:defRPr sz="2800">
                <a:solidFill>
                  <a:schemeClr val="bg1"/>
                </a:solidFill>
              </a:defRPr>
            </a:lvl3pPr>
            <a:lvl4pPr marL="984250" indent="-266700">
              <a:lnSpc>
                <a:spcPts val="3200"/>
              </a:lnSpc>
              <a:spcBef>
                <a:spcPts val="0"/>
              </a:spcBef>
              <a:spcAft>
                <a:spcPts val="600"/>
              </a:spcAft>
              <a:buClr>
                <a:schemeClr val="bg1"/>
              </a:buClr>
              <a:defRPr sz="2800">
                <a:solidFill>
                  <a:schemeClr val="bg1"/>
                </a:solidFill>
              </a:defRPr>
            </a:lvl4pPr>
            <a:lvl5pPr marL="1341438" indent="-266700">
              <a:lnSpc>
                <a:spcPts val="3200"/>
              </a:lnSpc>
              <a:spcBef>
                <a:spcPts val="0"/>
              </a:spcBef>
              <a:spcAft>
                <a:spcPts val="600"/>
              </a:spcAft>
              <a:buClr>
                <a:schemeClr val="bg1"/>
              </a:buClr>
              <a:defRPr sz="2800">
                <a:solidFill>
                  <a:schemeClr val="bg1"/>
                </a:solidFill>
              </a:defRPr>
            </a:lvl5pPr>
            <a:lvl6pPr marL="1611313" indent="-271463">
              <a:lnSpc>
                <a:spcPts val="3600"/>
              </a:lnSpc>
              <a:spcBef>
                <a:spcPts val="0"/>
              </a:spcBef>
              <a:spcAft>
                <a:spcPts val="60"/>
              </a:spcAft>
              <a:buClr>
                <a:schemeClr val="bg1"/>
              </a:buClr>
              <a:buFont typeface="Arial" pitchFamily="34" charset="0"/>
              <a:buNone/>
              <a:defRPr sz="2800">
                <a:solidFill>
                  <a:schemeClr val="bg1"/>
                </a:solidFill>
              </a:defRPr>
            </a:lvl6pPr>
            <a:lvl7pPr>
              <a:defRPr sz="2800">
                <a:solidFill>
                  <a:schemeClr val="bg1"/>
                </a:solidFill>
              </a:defRPr>
            </a:lvl7pPr>
            <a:lvl8pPr>
              <a:lnSpc>
                <a:spcPts val="3600"/>
              </a:lnSpc>
              <a:defRPr sz="2800">
                <a:solidFill>
                  <a:schemeClr val="bg1"/>
                </a:solidFill>
              </a:defRPr>
            </a:lvl8pPr>
            <a:lvl9pPr>
              <a:defRPr sz="2800">
                <a:solidFill>
                  <a:schemeClr val="bg1"/>
                </a:solidFill>
              </a:defRPr>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8" name="Straight Connector 7"/>
          <p:cNvCxnSpPr/>
          <p:nvPr/>
        </p:nvCxnSpPr>
        <p:spPr>
          <a:xfrm>
            <a:off x="533399" y="716049"/>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786707"/>
            <a:ext cx="8074800" cy="1069254"/>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206243909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1_Key point whit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5" name="Content Placeholder 26"/>
          <p:cNvSpPr>
            <a:spLocks noGrp="1"/>
          </p:cNvSpPr>
          <p:nvPr>
            <p:ph sz="quarter" idx="15"/>
          </p:nvPr>
        </p:nvSpPr>
        <p:spPr>
          <a:xfrm>
            <a:off x="533400" y="2026067"/>
            <a:ext cx="8077200" cy="3921807"/>
          </a:xfrm>
        </p:spPr>
        <p:txBody>
          <a:bodyPr/>
          <a:lstStyle>
            <a:lvl1pPr>
              <a:lnSpc>
                <a:spcPts val="3200"/>
              </a:lnSpc>
              <a:defRPr sz="2800" baseline="0">
                <a:solidFill>
                  <a:schemeClr val="tx2"/>
                </a:solidFill>
              </a:defRPr>
            </a:lvl1pPr>
            <a:lvl2pPr>
              <a:lnSpc>
                <a:spcPts val="3200"/>
              </a:lnSpc>
              <a:buClr>
                <a:schemeClr val="tx2"/>
              </a:buClr>
              <a:defRPr sz="2800">
                <a:solidFill>
                  <a:schemeClr val="tx2"/>
                </a:solidFill>
              </a:defRPr>
            </a:lvl2pPr>
            <a:lvl3pPr>
              <a:lnSpc>
                <a:spcPts val="3200"/>
              </a:lnSpc>
              <a:buClr>
                <a:schemeClr val="tx2"/>
              </a:buClr>
              <a:defRPr sz="2800">
                <a:solidFill>
                  <a:schemeClr val="tx2"/>
                </a:solidFill>
              </a:defRPr>
            </a:lvl3pPr>
            <a:lvl4pPr>
              <a:lnSpc>
                <a:spcPts val="3200"/>
              </a:lnSpc>
              <a:buClr>
                <a:schemeClr val="tx2"/>
              </a:buClr>
              <a:defRPr sz="2800">
                <a:solidFill>
                  <a:schemeClr val="tx2"/>
                </a:solidFill>
              </a:defRPr>
            </a:lvl4pPr>
            <a:lvl5pPr>
              <a:lnSpc>
                <a:spcPts val="3200"/>
              </a:lnSpc>
              <a:buClr>
                <a:schemeClr val="tx2"/>
              </a:buClr>
              <a:defRPr sz="2800">
                <a:solidFill>
                  <a:schemeClr val="tx2"/>
                </a:solidFill>
              </a:defRPr>
            </a:lvl5pPr>
            <a:lvl6pPr>
              <a:buClr>
                <a:schemeClr val="tx2"/>
              </a:buClr>
              <a:defRPr sz="3200" baseline="0">
                <a:solidFill>
                  <a:schemeClr val="tx2"/>
                </a:solidFill>
              </a:defRPr>
            </a:lvl6pPr>
            <a:lvl7pPr>
              <a:buClr>
                <a:schemeClr val="tx2"/>
              </a:buClr>
              <a:buAutoNum type="alphaLcPeriod"/>
              <a:defRPr sz="3200" baseline="0">
                <a:solidFill>
                  <a:schemeClr val="tx2"/>
                </a:solidFill>
              </a:defRPr>
            </a:lvl7pPr>
            <a:lvl8pPr>
              <a:buClr>
                <a:schemeClr val="tx2"/>
              </a:buClr>
              <a:buNone/>
              <a:defRPr sz="3200">
                <a:solidFill>
                  <a:schemeClr val="tx2"/>
                </a:solidFill>
              </a:defRPr>
            </a:lvl8pPr>
            <a:lvl9pPr>
              <a:defRPr sz="32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8" name="Straight Connector 7"/>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7" name="Straight Connector 6"/>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142544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spTree>
    <p:extLst>
      <p:ext uri="{BB962C8B-B14F-4D97-AF65-F5344CB8AC3E}">
        <p14:creationId xmlns:p14="http://schemas.microsoft.com/office/powerpoint/2010/main" val="144260309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header only">
    <p:spTree>
      <p:nvGrpSpPr>
        <p:cNvPr id="1" name=""/>
        <p:cNvGrpSpPr/>
        <p:nvPr/>
      </p:nvGrpSpPr>
      <p:grpSpPr>
        <a:xfrm>
          <a:off x="0" y="0"/>
          <a:ext cx="0" cy="0"/>
          <a:chOff x="0" y="0"/>
          <a:chExt cx="0" cy="0"/>
        </a:xfrm>
      </p:grpSpPr>
      <p:cxnSp>
        <p:nvCxnSpPr>
          <p:cNvPr id="9" name="Straight Connector 8"/>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sp>
        <p:nvSpPr>
          <p:cNvPr id="4"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cxnSp>
        <p:nvCxnSpPr>
          <p:cNvPr id="5" name="Straight Connector 4"/>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00703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custom layout 20">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spTree>
    <p:extLst>
      <p:ext uri="{BB962C8B-B14F-4D97-AF65-F5344CB8AC3E}">
        <p14:creationId xmlns:p14="http://schemas.microsoft.com/office/powerpoint/2010/main" val="254434830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Custom Layout 1">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6" name="Straight Connector 5"/>
          <p:cNvCxnSpPr/>
          <p:nvPr/>
        </p:nvCxnSpPr>
        <p:spPr>
          <a:xfrm>
            <a:off x="4236269" y="625514"/>
            <a:ext cx="437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4236270" y="696172"/>
            <a:ext cx="4371156"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4236269" y="625514"/>
            <a:ext cx="437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043473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Custom Layout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6" name="Straight Connector 5"/>
          <p:cNvCxnSpPr/>
          <p:nvPr/>
        </p:nvCxnSpPr>
        <p:spPr>
          <a:xfrm>
            <a:off x="533399" y="562151"/>
            <a:ext cx="4399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400" y="632809"/>
            <a:ext cx="4400740"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533399" y="562151"/>
            <a:ext cx="4399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180198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p:cSld name="Thank you page">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366156757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p:cSld name="1_copyright pag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00784" y="2595372"/>
            <a:ext cx="5742432" cy="1392936"/>
          </a:xfrm>
          <a:prstGeom prst="rect">
            <a:avLst/>
          </a:prstGeom>
        </p:spPr>
      </p:pic>
      <p:sp>
        <p:nvSpPr>
          <p:cNvPr id="5" name="Text Placeholder 4"/>
          <p:cNvSpPr>
            <a:spLocks noGrp="1"/>
          </p:cNvSpPr>
          <p:nvPr>
            <p:ph type="body" sz="quarter" idx="10"/>
          </p:nvPr>
        </p:nvSpPr>
        <p:spPr>
          <a:xfrm>
            <a:off x="2538412" y="4120541"/>
            <a:ext cx="4067175" cy="1581150"/>
          </a:xfrm>
        </p:spPr>
        <p:txBody>
          <a:bodyPr/>
          <a:lstStyle>
            <a:lvl1pPr algn="ctr">
              <a:spcAft>
                <a:spcPts val="0"/>
              </a:spcAft>
              <a:defRPr sz="900" i="1">
                <a:solidFill>
                  <a:srgbClr val="333333"/>
                </a:solidFill>
              </a:defRPr>
            </a:lvl1pPr>
          </a:lstStyle>
          <a:p>
            <a:pPr lvl="0"/>
            <a:r>
              <a:rPr lang="en-US"/>
              <a:t>Edit Master text styles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93029573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EAAD5B-AA64-44FE-86C2-8E97BF269A42}" type="datetimeFigureOut">
              <a:rPr lang="en-US" smtClean="0"/>
              <a:t>5/13/2022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607391-6F6C-485B-A40E-3E54669AB770}" type="slidenum">
              <a:rPr lang="en-US" smtClean="0"/>
              <a:t>‹#›</a:t>
            </a:fld>
            <a:endParaRPr lang="en-US"/>
          </a:p>
        </p:txBody>
      </p:sp>
    </p:spTree>
    <p:extLst>
      <p:ext uri="{BB962C8B-B14F-4D97-AF65-F5344CB8AC3E}">
        <p14:creationId xmlns:p14="http://schemas.microsoft.com/office/powerpoint/2010/main" val="109088300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 Target="../slides/slide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image" Target="../media/image1.pn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slideLayout" Target="../slideLayouts/slideLayout66.xml"/><Relationship Id="rId39" Type="http://schemas.openxmlformats.org/officeDocument/2006/relationships/slideLayout" Target="../slideLayouts/slideLayout79.xml"/><Relationship Id="rId21" Type="http://schemas.openxmlformats.org/officeDocument/2006/relationships/slideLayout" Target="../slideLayouts/slideLayout61.xml"/><Relationship Id="rId34" Type="http://schemas.openxmlformats.org/officeDocument/2006/relationships/slideLayout" Target="../slideLayouts/slideLayout74.xml"/><Relationship Id="rId7" Type="http://schemas.openxmlformats.org/officeDocument/2006/relationships/slideLayout" Target="../slideLayouts/slideLayout47.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29" Type="http://schemas.openxmlformats.org/officeDocument/2006/relationships/slideLayout" Target="../slideLayouts/slideLayout69.xml"/><Relationship Id="rId41" Type="http://schemas.openxmlformats.org/officeDocument/2006/relationships/image" Target="../media/image1.png"/><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32" Type="http://schemas.openxmlformats.org/officeDocument/2006/relationships/slideLayout" Target="../slideLayouts/slideLayout72.xml"/><Relationship Id="rId37" Type="http://schemas.openxmlformats.org/officeDocument/2006/relationships/slideLayout" Target="../slideLayouts/slideLayout77.xml"/><Relationship Id="rId40" Type="http://schemas.openxmlformats.org/officeDocument/2006/relationships/theme" Target="../theme/theme2.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28" Type="http://schemas.openxmlformats.org/officeDocument/2006/relationships/slideLayout" Target="../slideLayouts/slideLayout68.xml"/><Relationship Id="rId36" Type="http://schemas.openxmlformats.org/officeDocument/2006/relationships/slideLayout" Target="../slideLayouts/slideLayout76.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31" Type="http://schemas.openxmlformats.org/officeDocument/2006/relationships/slideLayout" Target="../slideLayouts/slideLayout71.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slideLayout" Target="../slideLayouts/slideLayout67.xml"/><Relationship Id="rId30" Type="http://schemas.openxmlformats.org/officeDocument/2006/relationships/slideLayout" Target="../slideLayouts/slideLayout70.xml"/><Relationship Id="rId35" Type="http://schemas.openxmlformats.org/officeDocument/2006/relationships/slideLayout" Target="../slideLayouts/slideLayout75.xml"/><Relationship Id="rId8" Type="http://schemas.openxmlformats.org/officeDocument/2006/relationships/slideLayout" Target="../slideLayouts/slideLayout48.xml"/><Relationship Id="rId3" Type="http://schemas.openxmlformats.org/officeDocument/2006/relationships/slideLayout" Target="../slideLayouts/slideLayout43.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33" Type="http://schemas.openxmlformats.org/officeDocument/2006/relationships/slideLayout" Target="../slideLayouts/slideLayout73.xml"/><Relationship Id="rId38" Type="http://schemas.openxmlformats.org/officeDocument/2006/relationships/slideLayout" Target="../slideLayouts/slideLayout7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4600" y="1825624"/>
            <a:ext cx="8074800" cy="4107089"/>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endParaRPr lang="en-GB" dirty="0"/>
          </a:p>
        </p:txBody>
      </p:sp>
      <p:sp>
        <p:nvSpPr>
          <p:cNvPr id="6" name="Slide Number Placeholder 5"/>
          <p:cNvSpPr>
            <a:spLocks noGrp="1"/>
          </p:cNvSpPr>
          <p:nvPr>
            <p:ph type="sldNum" sz="quarter" idx="4"/>
          </p:nvPr>
        </p:nvSpPr>
        <p:spPr>
          <a:xfrm>
            <a:off x="724952" y="6466512"/>
            <a:ext cx="407193" cy="181119"/>
          </a:xfrm>
          <a:prstGeom prst="rect">
            <a:avLst/>
          </a:prstGeom>
        </p:spPr>
        <p:txBody>
          <a:bodyPr vert="horz" lIns="0" tIns="0" rIns="0" bIns="0" rtlCol="0" anchor="t" anchorCtr="0">
            <a:noAutofit/>
          </a:bodyPr>
          <a:lstStyle>
            <a:lvl1pPr algn="l">
              <a:defRPr sz="800">
                <a:solidFill>
                  <a:srgbClr val="333333"/>
                </a:solidFill>
              </a:defRPr>
            </a:lvl1pPr>
          </a:lstStyle>
          <a:p>
            <a:fld id="{A964C0AA-13C5-42F8-8707-B9C6EA4D33F1}" type="slidenum">
              <a:rPr lang="en-GB" smtClean="0"/>
              <a:pPr/>
              <a:t>‹#›</a:t>
            </a:fld>
            <a:endParaRPr lang="en-GB" dirty="0"/>
          </a:p>
        </p:txBody>
      </p:sp>
      <p:sp>
        <p:nvSpPr>
          <p:cNvPr id="16" name="TextBox 15"/>
          <p:cNvSpPr txBox="1"/>
          <p:nvPr/>
        </p:nvSpPr>
        <p:spPr>
          <a:xfrm>
            <a:off x="944781" y="6516031"/>
            <a:ext cx="6676502" cy="20518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i="1" u="none" strike="noStrike" kern="1200" baseline="30000" dirty="0">
                <a:solidFill>
                  <a:schemeClr val="tx1"/>
                </a:solidFill>
                <a:latin typeface="+mn-lt"/>
                <a:ea typeface="+mn-ea"/>
                <a:cs typeface="+mn-cs"/>
              </a:rPr>
              <a:t>Insert Presentation Title Here</a:t>
            </a:r>
          </a:p>
        </p:txBody>
      </p:sp>
      <p:cxnSp>
        <p:nvCxnSpPr>
          <p:cNvPr id="19" name="Straight Connector 18"/>
          <p:cNvCxnSpPr/>
          <p:nvPr/>
        </p:nvCxnSpPr>
        <p:spPr>
          <a:xfrm>
            <a:off x="904992" y="6490111"/>
            <a:ext cx="0" cy="16920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1" name="Title Placeholder 1"/>
          <p:cNvSpPr>
            <a:spLocks noGrp="1"/>
          </p:cNvSpPr>
          <p:nvPr>
            <p:ph type="title"/>
          </p:nvPr>
        </p:nvSpPr>
        <p:spPr>
          <a:xfrm>
            <a:off x="534600" y="685800"/>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2" name="Action Button: Home 1">
            <a:hlinkClick r:id="rId42" action="ppaction://hlinksldjump" highlightClick="1"/>
          </p:cNvPr>
          <p:cNvSpPr/>
          <p:nvPr/>
        </p:nvSpPr>
        <p:spPr>
          <a:xfrm>
            <a:off x="534600" y="6466511"/>
            <a:ext cx="126320" cy="189401"/>
          </a:xfrm>
          <a:prstGeom prst="actionButtonHom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cxnSp>
        <p:nvCxnSpPr>
          <p:cNvPr id="10" name="Straight Connector 9"/>
          <p:cNvCxnSpPr/>
          <p:nvPr userDrawn="1"/>
        </p:nvCxnSpPr>
        <p:spPr>
          <a:xfrm>
            <a:off x="904992" y="6490111"/>
            <a:ext cx="0" cy="16920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1" name="Action Button: Home 10">
            <a:hlinkClick r:id="rId42" action="ppaction://hlinksldjump" highlightClick="1"/>
          </p:cNvPr>
          <p:cNvSpPr/>
          <p:nvPr userDrawn="1"/>
        </p:nvSpPr>
        <p:spPr>
          <a:xfrm>
            <a:off x="534600" y="6466511"/>
            <a:ext cx="126320" cy="189401"/>
          </a:xfrm>
          <a:prstGeom prst="actionButtonHom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userDrawn="1"/>
        </p:nvPicPr>
        <p:blipFill>
          <a:blip r:embed="rId4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3833907741"/>
      </p:ext>
    </p:extLst>
  </p:cSld>
  <p:clrMap bg1="lt1" tx1="dk1" bg2="lt2" tx2="dk2" accent1="accent1" accent2="accent2" accent3="accent3" accent4="accent4" accent5="accent5" accent6="accent6" hlink="hlink" folHlink="folHlink"/>
  <p:sldLayoutIdLst>
    <p:sldLayoutId id="2147483992" r:id="rId1"/>
    <p:sldLayoutId id="2147483993" r:id="rId2"/>
    <p:sldLayoutId id="2147483994" r:id="rId3"/>
    <p:sldLayoutId id="2147483995" r:id="rId4"/>
    <p:sldLayoutId id="2147483996" r:id="rId5"/>
    <p:sldLayoutId id="2147483997" r:id="rId6"/>
    <p:sldLayoutId id="2147483998" r:id="rId7"/>
    <p:sldLayoutId id="2147483999" r:id="rId8"/>
    <p:sldLayoutId id="2147484000" r:id="rId9"/>
    <p:sldLayoutId id="2147484001" r:id="rId10"/>
    <p:sldLayoutId id="2147484002" r:id="rId11"/>
    <p:sldLayoutId id="2147484003" r:id="rId12"/>
    <p:sldLayoutId id="2147484004" r:id="rId13"/>
    <p:sldLayoutId id="2147484005" r:id="rId14"/>
    <p:sldLayoutId id="2147484006" r:id="rId15"/>
    <p:sldLayoutId id="2147484007" r:id="rId16"/>
    <p:sldLayoutId id="2147484008" r:id="rId17"/>
    <p:sldLayoutId id="2147484009" r:id="rId18"/>
    <p:sldLayoutId id="2147484010" r:id="rId19"/>
    <p:sldLayoutId id="2147484011" r:id="rId20"/>
    <p:sldLayoutId id="2147484012" r:id="rId21"/>
    <p:sldLayoutId id="2147484013" r:id="rId22"/>
    <p:sldLayoutId id="2147484014" r:id="rId23"/>
    <p:sldLayoutId id="2147484015" r:id="rId24"/>
    <p:sldLayoutId id="2147484016" r:id="rId25"/>
    <p:sldLayoutId id="2147484017" r:id="rId26"/>
    <p:sldLayoutId id="2147484018" r:id="rId27"/>
    <p:sldLayoutId id="2147484019" r:id="rId28"/>
    <p:sldLayoutId id="2147484020" r:id="rId29"/>
    <p:sldLayoutId id="2147484021" r:id="rId30"/>
    <p:sldLayoutId id="2147484022" r:id="rId31"/>
    <p:sldLayoutId id="2147484023" r:id="rId32"/>
    <p:sldLayoutId id="2147484024" r:id="rId33"/>
    <p:sldLayoutId id="2147484025" r:id="rId34"/>
    <p:sldLayoutId id="2147484026" r:id="rId35"/>
    <p:sldLayoutId id="2147484027" r:id="rId36"/>
    <p:sldLayoutId id="2147484028" r:id="rId37"/>
    <p:sldLayoutId id="2147484029" r:id="rId38"/>
    <p:sldLayoutId id="2147484031" r:id="rId39"/>
    <p:sldLayoutId id="2147484032" r:id="rId40"/>
  </p:sldLayoutIdLst>
  <p:hf hdr="0" ftr="0" dt="0"/>
  <p:txStyles>
    <p:title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p:titleStyle>
    <p:body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45" pos="567" userDrawn="1">
          <p15:clr>
            <a:srgbClr val="F26B43"/>
          </p15:clr>
        </p15:guide>
        <p15:guide id="46" pos="1927" userDrawn="1">
          <p15:clr>
            <a:srgbClr val="F26B43"/>
          </p15:clr>
        </p15:guide>
        <p15:guide id="47" pos="2835" userDrawn="1">
          <p15:clr>
            <a:srgbClr val="F26B43"/>
          </p15:clr>
        </p15:guide>
        <p15:guide id="48" pos="1474" userDrawn="1">
          <p15:clr>
            <a:srgbClr val="F26B43"/>
          </p15:clr>
        </p15:guide>
        <p15:guide id="49" pos="113" userDrawn="1">
          <p15:clr>
            <a:srgbClr val="F26B43"/>
          </p15:clr>
        </p15:guide>
        <p15:guide id="50" pos="657" userDrawn="1">
          <p15:clr>
            <a:srgbClr val="F26B43"/>
          </p15:clr>
        </p15:guide>
        <p15:guide id="51" pos="1020" userDrawn="1">
          <p15:clr>
            <a:srgbClr val="F26B43"/>
          </p15:clr>
        </p15:guide>
        <p15:guide id="52" pos="3288" userDrawn="1">
          <p15:clr>
            <a:srgbClr val="F26B43"/>
          </p15:clr>
        </p15:guide>
        <p15:guide id="53" pos="3379" userDrawn="1">
          <p15:clr>
            <a:srgbClr val="F26B43"/>
          </p15:clr>
        </p15:guide>
        <p15:guide id="54" pos="3742" userDrawn="1">
          <p15:clr>
            <a:srgbClr val="F26B43"/>
          </p15:clr>
        </p15:guide>
        <p15:guide id="55" pos="3833" userDrawn="1">
          <p15:clr>
            <a:srgbClr val="F26B43"/>
          </p15:clr>
        </p15:guide>
        <p15:guide id="56" pos="4195" userDrawn="1">
          <p15:clr>
            <a:srgbClr val="F26B43"/>
          </p15:clr>
        </p15:guide>
        <p15:guide id="57" pos="4286" userDrawn="1">
          <p15:clr>
            <a:srgbClr val="F26B43"/>
          </p15:clr>
        </p15:guide>
        <p15:guide id="58" pos="1565" userDrawn="1">
          <p15:clr>
            <a:srgbClr val="F26B43"/>
          </p15:clr>
        </p15:guide>
        <p15:guide id="59" pos="4649" userDrawn="1">
          <p15:clr>
            <a:srgbClr val="F26B43"/>
          </p15:clr>
        </p15:guide>
        <p15:guide id="60" pos="4740" userDrawn="1">
          <p15:clr>
            <a:srgbClr val="F26B43"/>
          </p15:clr>
        </p15:guide>
        <p15:guide id="61" pos="5103" userDrawn="1">
          <p15:clr>
            <a:srgbClr val="F26B43"/>
          </p15:clr>
        </p15:guide>
        <p15:guide id="62" pos="5193" userDrawn="1">
          <p15:clr>
            <a:srgbClr val="F26B43"/>
          </p15:clr>
        </p15:guide>
        <p15:guide id="63" pos="5556" userDrawn="1">
          <p15:clr>
            <a:srgbClr val="F26B43"/>
          </p15:clr>
        </p15:guide>
        <p15:guide id="64" pos="5647" userDrawn="1">
          <p15:clr>
            <a:srgbClr val="F26B43"/>
          </p15:clr>
        </p15:guide>
        <p15:guide id="65" pos="2925" userDrawn="1">
          <p15:clr>
            <a:srgbClr val="F26B43"/>
          </p15:clr>
        </p15:guide>
        <p15:guide id="66" pos="2381" userDrawn="1">
          <p15:clr>
            <a:srgbClr val="F26B43"/>
          </p15:clr>
        </p15:guide>
        <p15:guide id="67" pos="2472" userDrawn="1">
          <p15:clr>
            <a:srgbClr val="F26B43"/>
          </p15:clr>
        </p15:guide>
        <p15:guide id="68" pos="2018" userDrawn="1">
          <p15:clr>
            <a:srgbClr val="F26B43"/>
          </p15:clr>
        </p15:guide>
        <p15:guide id="69" pos="1111" userDrawn="1">
          <p15:clr>
            <a:srgbClr val="F26B43"/>
          </p15:clr>
        </p15:guide>
        <p15:guide id="70" pos="204" userDrawn="1">
          <p15:clr>
            <a:srgbClr val="F26B43"/>
          </p15:clr>
        </p15:guide>
        <p15:guide id="71" orient="horz" pos="2205" userDrawn="1">
          <p15:clr>
            <a:srgbClr val="F26B43"/>
          </p15:clr>
        </p15:guide>
        <p15:guide id="72" orient="horz" pos="2115" userDrawn="1">
          <p15:clr>
            <a:srgbClr val="F26B43"/>
          </p15:clr>
        </p15:guide>
        <p15:guide id="73" orient="horz" pos="2568" userDrawn="1">
          <p15:clr>
            <a:srgbClr val="F26B43"/>
          </p15:clr>
        </p15:guide>
        <p15:guide id="74" orient="horz" pos="2659" userDrawn="1">
          <p15:clr>
            <a:srgbClr val="F26B43"/>
          </p15:clr>
        </p15:guide>
        <p15:guide id="75" orient="horz" pos="3022" userDrawn="1">
          <p15:clr>
            <a:srgbClr val="F26B43"/>
          </p15:clr>
        </p15:guide>
        <p15:guide id="76" orient="horz" pos="3113" userDrawn="1">
          <p15:clr>
            <a:srgbClr val="F26B43"/>
          </p15:clr>
        </p15:guide>
        <p15:guide id="77" orient="horz" pos="3475" userDrawn="1">
          <p15:clr>
            <a:srgbClr val="F26B43"/>
          </p15:clr>
        </p15:guide>
        <p15:guide id="78" orient="horz" pos="3566" userDrawn="1">
          <p15:clr>
            <a:srgbClr val="F26B43"/>
          </p15:clr>
        </p15:guide>
        <p15:guide id="79" orient="horz" pos="3929" userDrawn="1">
          <p15:clr>
            <a:srgbClr val="F26B43"/>
          </p15:clr>
        </p15:guide>
        <p15:guide id="80" orient="horz" pos="4020" userDrawn="1">
          <p15:clr>
            <a:srgbClr val="F26B43"/>
          </p15:clr>
        </p15:guide>
        <p15:guide id="81" orient="horz" pos="1661" userDrawn="1">
          <p15:clr>
            <a:srgbClr val="F26B43"/>
          </p15:clr>
        </p15:guide>
        <p15:guide id="82" orient="horz" pos="1752" userDrawn="1">
          <p15:clr>
            <a:srgbClr val="F26B43"/>
          </p15:clr>
        </p15:guide>
        <p15:guide id="83" orient="horz" pos="1207" userDrawn="1">
          <p15:clr>
            <a:srgbClr val="F26B43"/>
          </p15:clr>
        </p15:guide>
        <p15:guide id="84" orient="horz" pos="1298" userDrawn="1">
          <p15:clr>
            <a:srgbClr val="F26B43"/>
          </p15:clr>
        </p15:guide>
        <p15:guide id="85" orient="horz" pos="754" userDrawn="1">
          <p15:clr>
            <a:srgbClr val="F26B43"/>
          </p15:clr>
        </p15:guide>
        <p15:guide id="86" orient="horz" pos="845" userDrawn="1">
          <p15:clr>
            <a:srgbClr val="F26B43"/>
          </p15:clr>
        </p15:guide>
        <p15:guide id="87" orient="horz" pos="300" userDrawn="1">
          <p15:clr>
            <a:srgbClr val="F26B43"/>
          </p15:clr>
        </p15:guide>
        <p15:guide id="88" orient="horz" pos="391"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4600" y="1825624"/>
            <a:ext cx="8074800" cy="4107089"/>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endParaRPr lang="en-GB" dirty="0"/>
          </a:p>
        </p:txBody>
      </p:sp>
      <p:sp>
        <p:nvSpPr>
          <p:cNvPr id="6" name="Slide Number Placeholder 5"/>
          <p:cNvSpPr>
            <a:spLocks noGrp="1"/>
          </p:cNvSpPr>
          <p:nvPr>
            <p:ph type="sldNum" sz="quarter" idx="4"/>
          </p:nvPr>
        </p:nvSpPr>
        <p:spPr>
          <a:xfrm>
            <a:off x="724952" y="6466512"/>
            <a:ext cx="407193" cy="181119"/>
          </a:xfrm>
          <a:prstGeom prst="rect">
            <a:avLst/>
          </a:prstGeom>
        </p:spPr>
        <p:txBody>
          <a:bodyPr vert="horz" lIns="0" tIns="0" rIns="0" bIns="0" rtlCol="0" anchor="t" anchorCtr="0">
            <a:noAutofit/>
          </a:bodyPr>
          <a:lstStyle>
            <a:lvl1pPr algn="l">
              <a:defRPr sz="800">
                <a:solidFill>
                  <a:srgbClr val="333333"/>
                </a:solidFill>
              </a:defRPr>
            </a:lvl1pPr>
          </a:lstStyle>
          <a:p>
            <a:fld id="{A964C0AA-13C5-42F8-8707-B9C6EA4D33F1}" type="slidenum">
              <a:rPr lang="en-GB" smtClean="0"/>
              <a:pPr/>
              <a:t>‹#›</a:t>
            </a:fld>
            <a:endParaRPr lang="en-GB" dirty="0"/>
          </a:p>
        </p:txBody>
      </p:sp>
      <p:sp>
        <p:nvSpPr>
          <p:cNvPr id="16" name="TextBox 15"/>
          <p:cNvSpPr txBox="1"/>
          <p:nvPr/>
        </p:nvSpPr>
        <p:spPr>
          <a:xfrm>
            <a:off x="944781" y="6516031"/>
            <a:ext cx="6676502" cy="20518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i="1" u="none" strike="noStrike" kern="1200" baseline="30000" dirty="0">
                <a:solidFill>
                  <a:schemeClr val="tx1"/>
                </a:solidFill>
                <a:latin typeface="+mn-lt"/>
                <a:ea typeface="+mn-ea"/>
                <a:cs typeface="+mn-cs"/>
              </a:rPr>
              <a:t>Insert Presentation Title Here</a:t>
            </a:r>
          </a:p>
        </p:txBody>
      </p:sp>
      <p:cxnSp>
        <p:nvCxnSpPr>
          <p:cNvPr id="19" name="Straight Connector 18"/>
          <p:cNvCxnSpPr/>
          <p:nvPr/>
        </p:nvCxnSpPr>
        <p:spPr>
          <a:xfrm>
            <a:off x="904992" y="6490111"/>
            <a:ext cx="0" cy="16920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1" name="Title Placeholder 1"/>
          <p:cNvSpPr>
            <a:spLocks noGrp="1"/>
          </p:cNvSpPr>
          <p:nvPr>
            <p:ph type="title"/>
          </p:nvPr>
        </p:nvSpPr>
        <p:spPr>
          <a:xfrm>
            <a:off x="534600" y="685800"/>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2" name="Action Button: Home 1">
            <a:hlinkClick r:id="" action="ppaction://noaction" highlightClick="1"/>
          </p:cNvPr>
          <p:cNvSpPr/>
          <p:nvPr/>
        </p:nvSpPr>
        <p:spPr>
          <a:xfrm>
            <a:off x="534600" y="6466511"/>
            <a:ext cx="126320" cy="189401"/>
          </a:xfrm>
          <a:prstGeom prst="actionButtonHom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cxnSp>
        <p:nvCxnSpPr>
          <p:cNvPr id="10" name="Straight Connector 9"/>
          <p:cNvCxnSpPr/>
          <p:nvPr userDrawn="1"/>
        </p:nvCxnSpPr>
        <p:spPr>
          <a:xfrm>
            <a:off x="904992" y="6490111"/>
            <a:ext cx="0" cy="16920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1" name="Action Button: Home 10">
            <a:hlinkClick r:id="" action="ppaction://noaction" highlightClick="1"/>
          </p:cNvPr>
          <p:cNvSpPr/>
          <p:nvPr userDrawn="1"/>
        </p:nvSpPr>
        <p:spPr>
          <a:xfrm>
            <a:off x="534600" y="6466511"/>
            <a:ext cx="126320" cy="189401"/>
          </a:xfrm>
          <a:prstGeom prst="actionButtonHom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userDrawn="1"/>
        </p:nvPicPr>
        <p:blipFill>
          <a:blip r:embed="rId41">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3833907741"/>
      </p:ext>
    </p:extLst>
  </p:cSld>
  <p:clrMap bg1="lt1" tx1="dk1" bg2="lt2" tx2="dk2" accent1="accent1" accent2="accent2" accent3="accent3" accent4="accent4" accent5="accent5" accent6="accent6" hlink="hlink" folHlink="folHlink"/>
  <p:sldLayoutIdLst>
    <p:sldLayoutId id="2147484034" r:id="rId1"/>
    <p:sldLayoutId id="2147484035" r:id="rId2"/>
    <p:sldLayoutId id="2147484036" r:id="rId3"/>
    <p:sldLayoutId id="2147484037" r:id="rId4"/>
    <p:sldLayoutId id="2147484038" r:id="rId5"/>
    <p:sldLayoutId id="2147484039" r:id="rId6"/>
    <p:sldLayoutId id="2147484040" r:id="rId7"/>
    <p:sldLayoutId id="2147484041" r:id="rId8"/>
    <p:sldLayoutId id="2147484042" r:id="rId9"/>
    <p:sldLayoutId id="2147484043" r:id="rId10"/>
    <p:sldLayoutId id="2147484044" r:id="rId11"/>
    <p:sldLayoutId id="2147484045" r:id="rId12"/>
    <p:sldLayoutId id="2147484046" r:id="rId13"/>
    <p:sldLayoutId id="2147484047" r:id="rId14"/>
    <p:sldLayoutId id="2147484048" r:id="rId15"/>
    <p:sldLayoutId id="2147484049" r:id="rId16"/>
    <p:sldLayoutId id="2147484050" r:id="rId17"/>
    <p:sldLayoutId id="2147484051" r:id="rId18"/>
    <p:sldLayoutId id="2147484052" r:id="rId19"/>
    <p:sldLayoutId id="2147484053" r:id="rId20"/>
    <p:sldLayoutId id="2147484054" r:id="rId21"/>
    <p:sldLayoutId id="2147484055" r:id="rId22"/>
    <p:sldLayoutId id="2147484056" r:id="rId23"/>
    <p:sldLayoutId id="2147484057" r:id="rId24"/>
    <p:sldLayoutId id="2147484058" r:id="rId25"/>
    <p:sldLayoutId id="2147484059" r:id="rId26"/>
    <p:sldLayoutId id="2147484060" r:id="rId27"/>
    <p:sldLayoutId id="2147484061" r:id="rId28"/>
    <p:sldLayoutId id="2147484062" r:id="rId29"/>
    <p:sldLayoutId id="2147484063" r:id="rId30"/>
    <p:sldLayoutId id="2147484064" r:id="rId31"/>
    <p:sldLayoutId id="2147484065" r:id="rId32"/>
    <p:sldLayoutId id="2147484066" r:id="rId33"/>
    <p:sldLayoutId id="2147484067" r:id="rId34"/>
    <p:sldLayoutId id="2147484068" r:id="rId35"/>
    <p:sldLayoutId id="2147484069" r:id="rId36"/>
    <p:sldLayoutId id="2147484070" r:id="rId37"/>
    <p:sldLayoutId id="2147484071" r:id="rId38"/>
    <p:sldLayoutId id="2147484072" r:id="rId39"/>
  </p:sldLayoutIdLst>
  <p:hf hdr="0" ftr="0" dt="0"/>
  <p:txStyles>
    <p:title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p:titleStyle>
    <p:body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45" pos="567" userDrawn="1">
          <p15:clr>
            <a:srgbClr val="F26B43"/>
          </p15:clr>
        </p15:guide>
        <p15:guide id="46" pos="1927" userDrawn="1">
          <p15:clr>
            <a:srgbClr val="F26B43"/>
          </p15:clr>
        </p15:guide>
        <p15:guide id="47" pos="2835" userDrawn="1">
          <p15:clr>
            <a:srgbClr val="F26B43"/>
          </p15:clr>
        </p15:guide>
        <p15:guide id="48" pos="1474" userDrawn="1">
          <p15:clr>
            <a:srgbClr val="F26B43"/>
          </p15:clr>
        </p15:guide>
        <p15:guide id="49" pos="113" userDrawn="1">
          <p15:clr>
            <a:srgbClr val="F26B43"/>
          </p15:clr>
        </p15:guide>
        <p15:guide id="50" pos="657" userDrawn="1">
          <p15:clr>
            <a:srgbClr val="F26B43"/>
          </p15:clr>
        </p15:guide>
        <p15:guide id="51" pos="1020" userDrawn="1">
          <p15:clr>
            <a:srgbClr val="F26B43"/>
          </p15:clr>
        </p15:guide>
        <p15:guide id="52" pos="3288" userDrawn="1">
          <p15:clr>
            <a:srgbClr val="F26B43"/>
          </p15:clr>
        </p15:guide>
        <p15:guide id="53" pos="3379" userDrawn="1">
          <p15:clr>
            <a:srgbClr val="F26B43"/>
          </p15:clr>
        </p15:guide>
        <p15:guide id="54" pos="3742" userDrawn="1">
          <p15:clr>
            <a:srgbClr val="F26B43"/>
          </p15:clr>
        </p15:guide>
        <p15:guide id="55" pos="3833" userDrawn="1">
          <p15:clr>
            <a:srgbClr val="F26B43"/>
          </p15:clr>
        </p15:guide>
        <p15:guide id="56" pos="4195" userDrawn="1">
          <p15:clr>
            <a:srgbClr val="F26B43"/>
          </p15:clr>
        </p15:guide>
        <p15:guide id="57" pos="4286" userDrawn="1">
          <p15:clr>
            <a:srgbClr val="F26B43"/>
          </p15:clr>
        </p15:guide>
        <p15:guide id="58" pos="1565" userDrawn="1">
          <p15:clr>
            <a:srgbClr val="F26B43"/>
          </p15:clr>
        </p15:guide>
        <p15:guide id="59" pos="4649" userDrawn="1">
          <p15:clr>
            <a:srgbClr val="F26B43"/>
          </p15:clr>
        </p15:guide>
        <p15:guide id="60" pos="4740" userDrawn="1">
          <p15:clr>
            <a:srgbClr val="F26B43"/>
          </p15:clr>
        </p15:guide>
        <p15:guide id="61" pos="5103" userDrawn="1">
          <p15:clr>
            <a:srgbClr val="F26B43"/>
          </p15:clr>
        </p15:guide>
        <p15:guide id="62" pos="5193" userDrawn="1">
          <p15:clr>
            <a:srgbClr val="F26B43"/>
          </p15:clr>
        </p15:guide>
        <p15:guide id="63" pos="5556" userDrawn="1">
          <p15:clr>
            <a:srgbClr val="F26B43"/>
          </p15:clr>
        </p15:guide>
        <p15:guide id="64" pos="5647" userDrawn="1">
          <p15:clr>
            <a:srgbClr val="F26B43"/>
          </p15:clr>
        </p15:guide>
        <p15:guide id="65" pos="2925" userDrawn="1">
          <p15:clr>
            <a:srgbClr val="F26B43"/>
          </p15:clr>
        </p15:guide>
        <p15:guide id="66" pos="2381" userDrawn="1">
          <p15:clr>
            <a:srgbClr val="F26B43"/>
          </p15:clr>
        </p15:guide>
        <p15:guide id="67" pos="2472" userDrawn="1">
          <p15:clr>
            <a:srgbClr val="F26B43"/>
          </p15:clr>
        </p15:guide>
        <p15:guide id="68" pos="2018" userDrawn="1">
          <p15:clr>
            <a:srgbClr val="F26B43"/>
          </p15:clr>
        </p15:guide>
        <p15:guide id="69" pos="1111" userDrawn="1">
          <p15:clr>
            <a:srgbClr val="F26B43"/>
          </p15:clr>
        </p15:guide>
        <p15:guide id="70" pos="204" userDrawn="1">
          <p15:clr>
            <a:srgbClr val="F26B43"/>
          </p15:clr>
        </p15:guide>
        <p15:guide id="71" orient="horz" pos="2205" userDrawn="1">
          <p15:clr>
            <a:srgbClr val="F26B43"/>
          </p15:clr>
        </p15:guide>
        <p15:guide id="72" orient="horz" pos="2115" userDrawn="1">
          <p15:clr>
            <a:srgbClr val="F26B43"/>
          </p15:clr>
        </p15:guide>
        <p15:guide id="73" orient="horz" pos="2568" userDrawn="1">
          <p15:clr>
            <a:srgbClr val="F26B43"/>
          </p15:clr>
        </p15:guide>
        <p15:guide id="74" orient="horz" pos="2659" userDrawn="1">
          <p15:clr>
            <a:srgbClr val="F26B43"/>
          </p15:clr>
        </p15:guide>
        <p15:guide id="75" orient="horz" pos="3022" userDrawn="1">
          <p15:clr>
            <a:srgbClr val="F26B43"/>
          </p15:clr>
        </p15:guide>
        <p15:guide id="76" orient="horz" pos="3113" userDrawn="1">
          <p15:clr>
            <a:srgbClr val="F26B43"/>
          </p15:clr>
        </p15:guide>
        <p15:guide id="77" orient="horz" pos="3475" userDrawn="1">
          <p15:clr>
            <a:srgbClr val="F26B43"/>
          </p15:clr>
        </p15:guide>
        <p15:guide id="78" orient="horz" pos="3566" userDrawn="1">
          <p15:clr>
            <a:srgbClr val="F26B43"/>
          </p15:clr>
        </p15:guide>
        <p15:guide id="79" orient="horz" pos="3929" userDrawn="1">
          <p15:clr>
            <a:srgbClr val="F26B43"/>
          </p15:clr>
        </p15:guide>
        <p15:guide id="80" orient="horz" pos="4020" userDrawn="1">
          <p15:clr>
            <a:srgbClr val="F26B43"/>
          </p15:clr>
        </p15:guide>
        <p15:guide id="81" orient="horz" pos="1661" userDrawn="1">
          <p15:clr>
            <a:srgbClr val="F26B43"/>
          </p15:clr>
        </p15:guide>
        <p15:guide id="82" orient="horz" pos="1752" userDrawn="1">
          <p15:clr>
            <a:srgbClr val="F26B43"/>
          </p15:clr>
        </p15:guide>
        <p15:guide id="83" orient="horz" pos="1207" userDrawn="1">
          <p15:clr>
            <a:srgbClr val="F26B43"/>
          </p15:clr>
        </p15:guide>
        <p15:guide id="84" orient="horz" pos="1298" userDrawn="1">
          <p15:clr>
            <a:srgbClr val="F26B43"/>
          </p15:clr>
        </p15:guide>
        <p15:guide id="85" orient="horz" pos="754" userDrawn="1">
          <p15:clr>
            <a:srgbClr val="F26B43"/>
          </p15:clr>
        </p15:guide>
        <p15:guide id="86" orient="horz" pos="845" userDrawn="1">
          <p15:clr>
            <a:srgbClr val="F26B43"/>
          </p15:clr>
        </p15:guide>
        <p15:guide id="87" orient="horz" pos="300" userDrawn="1">
          <p15:clr>
            <a:srgbClr val="F26B43"/>
          </p15:clr>
        </p15:guide>
        <p15:guide id="88" orient="horz" pos="391"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79562" y="1970324"/>
            <a:ext cx="7902289" cy="1308453"/>
          </a:xfrm>
        </p:spPr>
        <p:txBody>
          <a:bodyPr/>
          <a:lstStyle/>
          <a:p>
            <a:r>
              <a:rPr lang="en-US" dirty="0">
                <a:latin typeface="Arial" panose="020B0604020202020204" pitchFamily="34" charset="0"/>
                <a:cs typeface="Arial" panose="020B0604020202020204" pitchFamily="34" charset="0"/>
              </a:rPr>
              <a:t>OVERVIEW OF MMDAs BUDGETING AND REPORTING</a:t>
            </a:r>
            <a:endParaRPr lang="en-GB" dirty="0"/>
          </a:p>
        </p:txBody>
      </p:sp>
      <p:sp>
        <p:nvSpPr>
          <p:cNvPr id="6" name="Text Placeholder 5"/>
          <p:cNvSpPr>
            <a:spLocks noGrp="1"/>
          </p:cNvSpPr>
          <p:nvPr>
            <p:ph type="body" sz="quarter" idx="10"/>
          </p:nvPr>
        </p:nvSpPr>
        <p:spPr>
          <a:xfrm>
            <a:off x="241069" y="2842954"/>
            <a:ext cx="8711737" cy="1350224"/>
          </a:xfrm>
        </p:spPr>
        <p:txBody>
          <a:bodyPr vert="horz" lIns="0" tIns="0" rIns="0" bIns="0" rtlCol="0" anchor="t">
            <a:noAutofit/>
          </a:bodyPr>
          <a:lstStyle/>
          <a:p>
            <a:pPr indent="-273050"/>
            <a:endParaRPr lang="en-US" sz="2400" dirty="0">
              <a:cs typeface="Arial"/>
            </a:endParaRPr>
          </a:p>
        </p:txBody>
      </p:sp>
      <p:sp>
        <p:nvSpPr>
          <p:cNvPr id="7" name="Text Placeholder 6"/>
          <p:cNvSpPr>
            <a:spLocks noGrp="1"/>
          </p:cNvSpPr>
          <p:nvPr>
            <p:ph type="body" sz="quarter" idx="11"/>
          </p:nvPr>
        </p:nvSpPr>
        <p:spPr>
          <a:xfrm>
            <a:off x="6094342" y="5537401"/>
            <a:ext cx="2757600" cy="415700"/>
          </a:xfrm>
        </p:spPr>
        <p:txBody>
          <a:bodyPr/>
          <a:lstStyle/>
          <a:p>
            <a:r>
              <a:rPr lang="en-US" b="1" dirty="0">
                <a:latin typeface="Arial" panose="020B0604020202020204" pitchFamily="34" charset="0"/>
                <a:cs typeface="Arial" panose="020B0604020202020204" pitchFamily="34" charset="0"/>
              </a:rPr>
              <a:t>FISCAL DECENTRALIZATION UNIT</a:t>
            </a:r>
            <a:br>
              <a:rPr lang="en-US" b="1"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MINISTRY OF FINANCE</a:t>
            </a:r>
          </a:p>
        </p:txBody>
      </p:sp>
      <p:sp>
        <p:nvSpPr>
          <p:cNvPr id="3" name="TextBox 2"/>
          <p:cNvSpPr txBox="1"/>
          <p:nvPr/>
        </p:nvSpPr>
        <p:spPr>
          <a:xfrm>
            <a:off x="1011182" y="4727254"/>
            <a:ext cx="7171509" cy="338554"/>
          </a:xfrm>
          <a:prstGeom prst="rect">
            <a:avLst/>
          </a:prstGeom>
          <a:noFill/>
        </p:spPr>
        <p:txBody>
          <a:bodyPr wrap="square" rtlCol="0">
            <a:spAutoFit/>
          </a:bodyPr>
          <a:lstStyle/>
          <a:p>
            <a:r>
              <a:rPr lang="en-US" sz="1600" dirty="0">
                <a:solidFill>
                  <a:srgbClr val="FF0000"/>
                </a:solidFill>
                <a:latin typeface="Arial Black" panose="020B0A04020102020204" pitchFamily="34" charset="0"/>
              </a:rPr>
              <a:t>     “INTEGRATED SOCIAL SERVICE DELIVERY SYSTEM”</a:t>
            </a:r>
          </a:p>
        </p:txBody>
      </p:sp>
    </p:spTree>
    <p:extLst>
      <p:ext uri="{BB962C8B-B14F-4D97-AF65-F5344CB8AC3E}">
        <p14:creationId xmlns:p14="http://schemas.microsoft.com/office/powerpoint/2010/main" val="1225931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4600" y="685800"/>
            <a:ext cx="8074800" cy="711679"/>
          </a:xfrm>
        </p:spPr>
        <p:txBody>
          <a:bodyPr/>
          <a:lstStyle/>
          <a:p>
            <a:r>
              <a:rPr lang="en-US" dirty="0"/>
              <a:t>OUTLINE OF PRESENTATION</a:t>
            </a:r>
            <a:br>
              <a:rPr lang="en-US" dirty="0"/>
            </a:br>
            <a:endParaRPr lang="en-US" dirty="0"/>
          </a:p>
        </p:txBody>
      </p:sp>
      <p:sp>
        <p:nvSpPr>
          <p:cNvPr id="3" name="Content Placeholder 2"/>
          <p:cNvSpPr>
            <a:spLocks noGrp="1"/>
          </p:cNvSpPr>
          <p:nvPr>
            <p:ph idx="1"/>
          </p:nvPr>
        </p:nvSpPr>
        <p:spPr/>
        <p:txBody>
          <a:bodyPr vert="horz" lIns="0" tIns="0" rIns="0" bIns="0" rtlCol="0" anchor="t">
            <a:normAutofit fontScale="92500" lnSpcReduction="10000"/>
          </a:bodyPr>
          <a:lstStyle/>
          <a:p>
            <a:pPr marL="285750" indent="-285750">
              <a:buFont typeface="Arial" panose="020B0604020202020204" pitchFamily="34" charset="0"/>
              <a:buChar char="•"/>
            </a:pPr>
            <a:r>
              <a:rPr lang="en-US" sz="2400" dirty="0"/>
              <a:t>Introduction</a:t>
            </a:r>
            <a:endParaRPr lang="en-US" sz="2400" dirty="0">
              <a:cs typeface="Arial"/>
            </a:endParaRPr>
          </a:p>
          <a:p>
            <a:pPr marL="285750" indent="-285750">
              <a:buFont typeface="Arial" panose="020B0604020202020204" pitchFamily="34" charset="0"/>
              <a:buChar char="•"/>
            </a:pPr>
            <a:r>
              <a:rPr lang="en-US" sz="2400" dirty="0"/>
              <a:t>Legal Framework</a:t>
            </a:r>
            <a:endParaRPr lang="en-US" sz="2400" dirty="0">
              <a:cs typeface="Arial"/>
            </a:endParaRPr>
          </a:p>
          <a:p>
            <a:pPr marL="285750" indent="-285750">
              <a:buFont typeface="Arial" panose="020B0604020202020204" pitchFamily="34" charset="0"/>
              <a:buChar char="•"/>
            </a:pPr>
            <a:r>
              <a:rPr lang="en-US" sz="2400" dirty="0"/>
              <a:t>Composite Budgeting</a:t>
            </a:r>
            <a:endParaRPr lang="en-US" sz="2400" dirty="0">
              <a:cs typeface="Arial"/>
            </a:endParaRPr>
          </a:p>
          <a:p>
            <a:pPr marL="285750" indent="-285750">
              <a:buFont typeface="Arial" panose="020B0604020202020204" pitchFamily="34" charset="0"/>
              <a:buChar char="•"/>
            </a:pPr>
            <a:r>
              <a:rPr lang="en-US" sz="2400" dirty="0" err="1"/>
              <a:t>Programme</a:t>
            </a:r>
            <a:r>
              <a:rPr lang="en-US" sz="2400" dirty="0"/>
              <a:t>-Based Budgeting</a:t>
            </a:r>
            <a:endParaRPr lang="en-US" sz="2400">
              <a:cs typeface="Arial"/>
            </a:endParaRPr>
          </a:p>
          <a:p>
            <a:pPr indent="0"/>
            <a:r>
              <a:rPr lang="en-US" sz="2400" dirty="0"/>
              <a:t>•   Budget Implementation</a:t>
            </a:r>
            <a:endParaRPr lang="en-US" dirty="0"/>
          </a:p>
          <a:p>
            <a:pPr marL="342900" indent="-342900">
              <a:buFont typeface="Arial"/>
              <a:buChar char="•"/>
            </a:pPr>
            <a:r>
              <a:rPr lang="en-US" sz="2400" dirty="0"/>
              <a:t>Performance</a:t>
            </a:r>
            <a:r>
              <a:rPr lang="en-US" sz="2400" dirty="0">
                <a:ea typeface="+mn-lt"/>
                <a:cs typeface="+mn-lt"/>
              </a:rPr>
              <a:t> Measures</a:t>
            </a:r>
            <a:endParaRPr lang="en-US">
              <a:ea typeface="+mn-lt"/>
              <a:cs typeface="+mn-lt"/>
            </a:endParaRPr>
          </a:p>
          <a:p>
            <a:pPr marL="342900" indent="-342900">
              <a:buFont typeface="Arial" panose="020B0604020202020204" pitchFamily="34" charset="0"/>
              <a:buChar char="•"/>
            </a:pPr>
            <a:r>
              <a:rPr lang="en-US" sz="2400" dirty="0"/>
              <a:t>Budgetary Reporting</a:t>
            </a:r>
            <a:endParaRPr lang="en-US" sz="2400">
              <a:cs typeface="Arial"/>
            </a:endParaRPr>
          </a:p>
          <a:p>
            <a:pPr marL="342900" indent="-342900">
              <a:buFont typeface="Arial" panose="020B0604020202020204" pitchFamily="34" charset="0"/>
              <a:buChar char="•"/>
            </a:pPr>
            <a:r>
              <a:rPr lang="en-US" sz="2400" dirty="0"/>
              <a:t>Challenges</a:t>
            </a:r>
            <a:endParaRPr lang="en-US" sz="2400">
              <a:cs typeface="Arial"/>
            </a:endParaRPr>
          </a:p>
          <a:p>
            <a:pPr marL="342900" indent="-342900">
              <a:buFont typeface="Arial" panose="020B0604020202020204" pitchFamily="34" charset="0"/>
              <a:buChar char="•"/>
            </a:pPr>
            <a:r>
              <a:rPr lang="en-US" sz="2400" dirty="0"/>
              <a:t>Way forward</a:t>
            </a:r>
            <a:endParaRPr lang="en-US" sz="2400">
              <a:cs typeface="Arial"/>
            </a:endParaRPr>
          </a:p>
          <a:p>
            <a:pPr indent="0"/>
            <a:r>
              <a:rPr lang="en-US" sz="2400" dirty="0"/>
              <a:t>•   Conclusion</a:t>
            </a:r>
            <a:endParaRPr lang="en-US" sz="2400" dirty="0">
              <a:cs typeface="Arial"/>
            </a:endParaRPr>
          </a:p>
        </p:txBody>
      </p:sp>
    </p:spTree>
    <p:extLst>
      <p:ext uri="{BB962C8B-B14F-4D97-AF65-F5344CB8AC3E}">
        <p14:creationId xmlns:p14="http://schemas.microsoft.com/office/powerpoint/2010/main" val="1826801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5389" y="431321"/>
            <a:ext cx="5915025" cy="424805"/>
          </a:xfrm>
        </p:spPr>
        <p:txBody>
          <a:bodyPr>
            <a:normAutofit fontScale="90000"/>
          </a:bodyPr>
          <a:lstStyle/>
          <a:p>
            <a:r>
              <a:rPr lang="en-US" sz="3200" dirty="0">
                <a:solidFill>
                  <a:schemeClr val="tx2"/>
                </a:solidFill>
              </a:rPr>
              <a:t>Introduction</a:t>
            </a:r>
          </a:p>
        </p:txBody>
      </p:sp>
      <p:sp>
        <p:nvSpPr>
          <p:cNvPr id="4" name="Rectangle 3"/>
          <p:cNvSpPr/>
          <p:nvPr/>
        </p:nvSpPr>
        <p:spPr>
          <a:xfrm>
            <a:off x="26378" y="1230877"/>
            <a:ext cx="9083614" cy="5093702"/>
          </a:xfrm>
          <a:prstGeom prst="rect">
            <a:avLst/>
          </a:prstGeom>
        </p:spPr>
        <p:txBody>
          <a:bodyPr wrap="square" lIns="91440" tIns="45720" rIns="91440" bIns="45720" anchor="t">
            <a:spAutoFit/>
          </a:bodyPr>
          <a:lstStyle/>
          <a:p>
            <a:pPr marL="213995" indent="-213995" algn="just">
              <a:buFont typeface="Arial" panose="020B0604020202020204" pitchFamily="34" charset="0"/>
              <a:buChar char="•"/>
            </a:pPr>
            <a:r>
              <a:rPr lang="en-US" dirty="0"/>
              <a:t>As part of PFM Reforms in 2009, Government agreed through the GIFMIS project, to strengthen the MTEF, introduce a Programme-Based Budgeting and Composite Budgeting system for improved fiscal management and service delivery outcomes across sectors.</a:t>
            </a:r>
          </a:p>
          <a:p>
            <a:pPr algn="just"/>
            <a:endParaRPr lang="en-US" dirty="0"/>
          </a:p>
          <a:p>
            <a:pPr marL="213995" indent="-213995" algn="just">
              <a:buFont typeface="Arial" panose="020B0604020202020204" pitchFamily="34" charset="0"/>
              <a:buChar char="•"/>
            </a:pPr>
            <a:r>
              <a:rPr lang="en-US" dirty="0"/>
              <a:t>Aid on Budget has also been institutionalized as a major policy of Governments to ensure that Development Partner (DP) interventions and support are captured in the budget, reported on as required and always contained in the Budget Preparation Guidelines. This also in line with the principle of ensuring comprehensiveness of the Budget.</a:t>
            </a:r>
            <a:endParaRPr lang="en-US" dirty="0">
              <a:cs typeface="Arial"/>
            </a:endParaRPr>
          </a:p>
          <a:p>
            <a:pPr algn="just"/>
            <a:endParaRPr lang="en-US" dirty="0"/>
          </a:p>
          <a:p>
            <a:pPr marL="213995" indent="-213995" algn="just">
              <a:buFont typeface="Arial" panose="020B0604020202020204" pitchFamily="34" charset="0"/>
              <a:buChar char="•"/>
            </a:pPr>
            <a:r>
              <a:rPr lang="en-US" dirty="0">
                <a:ea typeface="+mn-lt"/>
                <a:cs typeface="+mn-lt"/>
              </a:rPr>
              <a:t>MMDAs should therefore budget for all DP-funded projects to be disbursed in 2022 and the Medium Term to ensure that aid is on budget.</a:t>
            </a:r>
            <a:r>
              <a:rPr lang="en-GB" dirty="0"/>
              <a:t> </a:t>
            </a:r>
            <a:endParaRPr lang="en-GB" dirty="0">
              <a:cs typeface="Arial"/>
            </a:endParaRPr>
          </a:p>
          <a:p>
            <a:pPr algn="just"/>
            <a:endParaRPr lang="en-GB" dirty="0"/>
          </a:p>
          <a:p>
            <a:pPr algn="just"/>
            <a:r>
              <a:rPr lang="en-GB" b="1" i="1" dirty="0"/>
              <a:t>UNICEF support should be included in the beneficiary MMDAs Composite budget estimates and uploaded on the GIFMIS for implementation, accounting and reporting. </a:t>
            </a:r>
            <a:endParaRPr lang="en-GB" b="1" i="1">
              <a:cs typeface="Arial"/>
            </a:endParaRPr>
          </a:p>
          <a:p>
            <a:pPr algn="just"/>
            <a:endParaRPr lang="en-US" sz="1900" dirty="0">
              <a:cs typeface="Arial"/>
            </a:endParaRP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10FA77A-1923-4A5D-A4EB-84ACF0FCBE8D}" type="slidenum">
              <a:rPr lang="en-US" smtClean="0"/>
              <a:pPr/>
              <a:t>3</a:t>
            </a:fld>
            <a:endParaRPr lang="en-US"/>
          </a:p>
        </p:txBody>
      </p:sp>
    </p:spTree>
    <p:extLst>
      <p:ext uri="{BB962C8B-B14F-4D97-AF65-F5344CB8AC3E}">
        <p14:creationId xmlns:p14="http://schemas.microsoft.com/office/powerpoint/2010/main" val="2096941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383" y="276528"/>
            <a:ext cx="8590322" cy="424805"/>
          </a:xfrm>
        </p:spPr>
        <p:txBody>
          <a:bodyPr>
            <a:normAutofit fontScale="90000"/>
          </a:bodyPr>
          <a:lstStyle/>
          <a:p>
            <a:r>
              <a:rPr lang="en-US" sz="3000" dirty="0">
                <a:solidFill>
                  <a:schemeClr val="tx2"/>
                </a:solidFill>
              </a:rPr>
              <a:t>Legal Framework for MMDAs Budgeting in Ghana  </a:t>
            </a:r>
            <a:br>
              <a:rPr lang="en-US" sz="2400" dirty="0"/>
            </a:br>
            <a:endParaRPr lang="en-US" sz="2700" dirty="0">
              <a:solidFill>
                <a:schemeClr val="tx2"/>
              </a:solidFill>
            </a:endParaRPr>
          </a:p>
        </p:txBody>
      </p:sp>
      <p:sp>
        <p:nvSpPr>
          <p:cNvPr id="4" name="Rectangle 3"/>
          <p:cNvSpPr/>
          <p:nvPr/>
        </p:nvSpPr>
        <p:spPr>
          <a:xfrm>
            <a:off x="189782" y="797540"/>
            <a:ext cx="8954218" cy="5632311"/>
          </a:xfrm>
          <a:prstGeom prst="rect">
            <a:avLst/>
          </a:prstGeom>
        </p:spPr>
        <p:txBody>
          <a:bodyPr wrap="square" lIns="91440" tIns="45720" rIns="91440" bIns="45720" anchor="t">
            <a:spAutoFit/>
          </a:bodyPr>
          <a:lstStyle/>
          <a:p>
            <a:r>
              <a:rPr lang="en-US" sz="2400" dirty="0"/>
              <a:t>Ghana’s Public Financial Management (PFM) system is based on a legal and regulatory framework which sets out appropriate budget and accountability structures and is backed by the 1992 Constitution and other Acts of Parliament. </a:t>
            </a:r>
          </a:p>
          <a:p>
            <a:endParaRPr lang="en-US" sz="2400" dirty="0"/>
          </a:p>
          <a:p>
            <a:r>
              <a:rPr lang="en-US" sz="2400" dirty="0"/>
              <a:t>The budget cycle in the MMDAs is guided by </a:t>
            </a:r>
            <a:endParaRPr lang="en-US" sz="2400" dirty="0">
              <a:cs typeface="Arial"/>
            </a:endParaRPr>
          </a:p>
          <a:p>
            <a:pPr marL="800100" lvl="1" indent="-342900">
              <a:buFont typeface="Arial" panose="020B0604020202020204" pitchFamily="34" charset="0"/>
              <a:buChar char="•"/>
            </a:pPr>
            <a:r>
              <a:rPr lang="en-US" sz="2400" dirty="0"/>
              <a:t>Local Governance Act, 2016,(Act 936) and L.I 1961, 2009</a:t>
            </a:r>
          </a:p>
          <a:p>
            <a:pPr marL="800100" lvl="1" indent="-342900">
              <a:buFont typeface="Arial" panose="020B0604020202020204" pitchFamily="34" charset="0"/>
              <a:buChar char="•"/>
            </a:pPr>
            <a:r>
              <a:rPr lang="en-US" sz="2400" dirty="0"/>
              <a:t>PFM Act, 2016, Act 921 and PFM Regulation 2019, LI 2378</a:t>
            </a:r>
          </a:p>
          <a:p>
            <a:pPr marL="800100" lvl="1" indent="-342900">
              <a:buFont typeface="Arial" panose="020B0604020202020204" pitchFamily="34" charset="0"/>
              <a:buChar char="•"/>
            </a:pPr>
            <a:r>
              <a:rPr lang="en-US" sz="2400" dirty="0"/>
              <a:t>National Development Planning Systems Act 1994 (Act 480) and LI 2232</a:t>
            </a:r>
          </a:p>
          <a:p>
            <a:pPr marL="800100" lvl="1" indent="-342900">
              <a:buFont typeface="Arial" panose="020B0604020202020204" pitchFamily="34" charset="0"/>
              <a:buChar char="•"/>
            </a:pPr>
            <a:r>
              <a:rPr lang="en-US" sz="2400" dirty="0"/>
              <a:t>Public Procurement Act, 2003 (Act 663)</a:t>
            </a:r>
          </a:p>
          <a:p>
            <a:pPr marL="800100" lvl="1" indent="-342900">
              <a:buFont typeface="Arial" panose="020B0604020202020204" pitchFamily="34" charset="0"/>
              <a:buChar char="•"/>
            </a:pPr>
            <a:r>
              <a:rPr lang="en-US" sz="2400" dirty="0"/>
              <a:t>Internal Audit Agency Act, 2003 (Act 658) </a:t>
            </a:r>
            <a:endParaRPr lang="en-US" sz="2400" dirty="0">
              <a:cs typeface="Arial"/>
            </a:endParaRPr>
          </a:p>
          <a:p>
            <a:pPr marL="800100" lvl="1" indent="-342900">
              <a:buFont typeface="Arial" panose="020B0604020202020204" pitchFamily="34" charset="0"/>
              <a:buChar char="•"/>
            </a:pPr>
            <a:r>
              <a:rPr lang="en-US" sz="2400" dirty="0"/>
              <a:t>Ghana Audit Service Act, 2000 (Act 584)</a:t>
            </a:r>
          </a:p>
          <a:p>
            <a:pPr lvl="1"/>
            <a:endParaRPr lang="en-US" sz="2400"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10FA77A-1923-4A5D-A4EB-84ACF0FCBE8D}" type="slidenum">
              <a:rPr lang="en-US" smtClean="0"/>
              <a:pPr/>
              <a:t>4</a:t>
            </a:fld>
            <a:endParaRPr lang="en-US"/>
          </a:p>
        </p:txBody>
      </p:sp>
    </p:spTree>
    <p:extLst>
      <p:ext uri="{BB962C8B-B14F-4D97-AF65-F5344CB8AC3E}">
        <p14:creationId xmlns:p14="http://schemas.microsoft.com/office/powerpoint/2010/main" val="2008603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324" y="450321"/>
            <a:ext cx="5915025" cy="568578"/>
          </a:xfrm>
        </p:spPr>
        <p:txBody>
          <a:bodyPr>
            <a:normAutofit/>
          </a:bodyPr>
          <a:lstStyle/>
          <a:p>
            <a:r>
              <a:rPr lang="en-US" sz="2700" dirty="0">
                <a:solidFill>
                  <a:schemeClr val="tx2"/>
                </a:solidFill>
              </a:rPr>
              <a:t>Composite Budgeting </a:t>
            </a:r>
          </a:p>
        </p:txBody>
      </p:sp>
      <p:sp>
        <p:nvSpPr>
          <p:cNvPr id="4" name="Rectangle 3"/>
          <p:cNvSpPr/>
          <p:nvPr/>
        </p:nvSpPr>
        <p:spPr>
          <a:xfrm>
            <a:off x="2877" y="1018899"/>
            <a:ext cx="8824822" cy="4493538"/>
          </a:xfrm>
          <a:prstGeom prst="rect">
            <a:avLst/>
          </a:prstGeom>
        </p:spPr>
        <p:txBody>
          <a:bodyPr wrap="square" lIns="91440" tIns="45720" rIns="91440" bIns="45720" anchor="t">
            <a:spAutoFit/>
          </a:bodyPr>
          <a:lstStyle/>
          <a:p>
            <a:pPr marL="285750" indent="-285750" algn="just">
              <a:buFont typeface="Arial" panose="020B0604020202020204" pitchFamily="34" charset="0"/>
              <a:buChar char="•"/>
            </a:pPr>
            <a:r>
              <a:rPr lang="en-US" sz="2200" dirty="0"/>
              <a:t>The Composite Budgeting system was introduced in 2012 to improve efficiency and accountability of MMDAs.</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A Composite Budget is an aggregation of projected revenues and expenditures of the Departments and institutions of the MMDAs as in </a:t>
            </a:r>
            <a:r>
              <a:rPr lang="en-US" sz="2200" dirty="0">
                <a:solidFill>
                  <a:srgbClr val="FF0000"/>
                </a:solidFill>
              </a:rPr>
              <a:t>Section 122 of the Local Governance Act, 2016, Act 936.</a:t>
            </a:r>
            <a:endParaRPr lang="en-US" sz="2200" dirty="0"/>
          </a:p>
          <a:p>
            <a:pPr marL="285750" indent="-285750" algn="just">
              <a:buFont typeface="Arial" panose="020B0604020202020204" pitchFamily="34" charset="0"/>
              <a:buChar char="•"/>
            </a:pPr>
            <a:endParaRPr lang="en-GB" sz="2200" dirty="0"/>
          </a:p>
          <a:p>
            <a:pPr marL="285750" indent="-285750" algn="just">
              <a:buFont typeface="Arial" panose="020B0604020202020204" pitchFamily="34" charset="0"/>
              <a:buChar char="•"/>
            </a:pPr>
            <a:r>
              <a:rPr lang="en-US" sz="2200" dirty="0"/>
              <a:t>Composite budgeting is a tool to effectively facilitate the coordination and harmonization of planning and budgeting at the district level.</a:t>
            </a:r>
            <a:endParaRPr lang="en-US" sz="2200" dirty="0">
              <a:cs typeface="Arial"/>
            </a:endParaRPr>
          </a:p>
          <a:p>
            <a:pPr algn="just"/>
            <a:endParaRPr lang="en-US" sz="2200" dirty="0">
              <a:solidFill>
                <a:srgbClr val="000000"/>
              </a:solidFill>
              <a:cs typeface="Arial"/>
            </a:endParaRPr>
          </a:p>
          <a:p>
            <a:pPr marL="285750" indent="-285750" algn="just">
              <a:buFont typeface="Arial" panose="020B0604020202020204" pitchFamily="34" charset="0"/>
              <a:buChar char="•"/>
            </a:pPr>
            <a:r>
              <a:rPr lang="en-US" sz="2200" dirty="0">
                <a:solidFill>
                  <a:srgbClr val="FF0000"/>
                </a:solidFill>
              </a:rPr>
              <a:t>The Composite Budget of MMDAs uses the  </a:t>
            </a:r>
            <a:r>
              <a:rPr lang="en-US" sz="2200" dirty="0" err="1">
                <a:solidFill>
                  <a:srgbClr val="FF0000"/>
                </a:solidFill>
              </a:rPr>
              <a:t>Programme</a:t>
            </a:r>
            <a:r>
              <a:rPr lang="en-US" sz="2200" dirty="0">
                <a:solidFill>
                  <a:srgbClr val="FF0000"/>
                </a:solidFill>
              </a:rPr>
              <a:t>-Based Budgeting (PBB) approach and the MTEF process. </a:t>
            </a:r>
            <a:endParaRPr lang="en-US" sz="2200" dirty="0">
              <a:solidFill>
                <a:srgbClr val="FF0000"/>
              </a:solidFill>
              <a:cs typeface="Arial"/>
            </a:endParaRP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10FA77A-1923-4A5D-A4EB-84ACF0FCBE8D}" type="slidenum">
              <a:rPr lang="en-US" smtClean="0"/>
              <a:pPr/>
              <a:t>5</a:t>
            </a:fld>
            <a:endParaRPr lang="en-US"/>
          </a:p>
        </p:txBody>
      </p:sp>
    </p:spTree>
    <p:extLst>
      <p:ext uri="{BB962C8B-B14F-4D97-AF65-F5344CB8AC3E}">
        <p14:creationId xmlns:p14="http://schemas.microsoft.com/office/powerpoint/2010/main" val="2258974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2"/>
          <p:cNvSpPr txBox="1">
            <a:spLocks/>
          </p:cNvSpPr>
          <p:nvPr/>
        </p:nvSpPr>
        <p:spPr>
          <a:xfrm>
            <a:off x="688110" y="352248"/>
            <a:ext cx="7065818" cy="520939"/>
          </a:xfrm>
          <a:prstGeom prst="rect">
            <a:avLst/>
          </a:prstGeom>
        </p:spPr>
        <p:txBody>
          <a:bodyPr lIns="91440" tIns="45720" rIns="91440" bIns="45720" anchor="t">
            <a:noAutofit/>
          </a:bodyPr>
          <a:lstStyle>
            <a:lvl1pPr algn="l" defTabSz="914418" rtl="0" eaLnBrk="1" latinLnBrk="0" hangingPunct="1">
              <a:lnSpc>
                <a:spcPct val="90000"/>
              </a:lnSpc>
              <a:spcBef>
                <a:spcPct val="0"/>
              </a:spcBef>
              <a:buNone/>
              <a:defRPr sz="4400" kern="1200">
                <a:solidFill>
                  <a:schemeClr val="tx1"/>
                </a:solidFill>
                <a:latin typeface="+mj-lt"/>
                <a:ea typeface="+mj-ea"/>
                <a:cs typeface="+mj-cs"/>
              </a:defRPr>
            </a:lvl1pPr>
          </a:lstStyle>
          <a:p>
            <a:r>
              <a:rPr lang="en-US" sz="2700" b="1" dirty="0">
                <a:solidFill>
                  <a:schemeClr val="accent6"/>
                </a:solidFill>
                <a:latin typeface="Arial"/>
                <a:cs typeface="Times New Roman"/>
              </a:rPr>
              <a:t>The Budget Cycle</a:t>
            </a:r>
          </a:p>
        </p:txBody>
      </p:sp>
      <p:graphicFrame>
        <p:nvGraphicFramePr>
          <p:cNvPr id="2" name="Diagram 1"/>
          <p:cNvGraphicFramePr/>
          <p:nvPr/>
        </p:nvGraphicFramePr>
        <p:xfrm>
          <a:off x="152401" y="1330036"/>
          <a:ext cx="8603292" cy="48306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79069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080" y="388189"/>
            <a:ext cx="8255311" cy="781375"/>
          </a:xfrm>
        </p:spPr>
        <p:txBody>
          <a:bodyPr>
            <a:normAutofit/>
          </a:bodyPr>
          <a:lstStyle/>
          <a:p>
            <a:r>
              <a:rPr lang="en-US" sz="3000" dirty="0" err="1">
                <a:solidFill>
                  <a:schemeClr val="tx2"/>
                </a:solidFill>
                <a:latin typeface="+mn-lt"/>
                <a:ea typeface="+mn-ea"/>
                <a:cs typeface="+mn-cs"/>
              </a:rPr>
              <a:t>Programme</a:t>
            </a:r>
            <a:r>
              <a:rPr lang="en-US" sz="3000" dirty="0">
                <a:solidFill>
                  <a:schemeClr val="tx2"/>
                </a:solidFill>
                <a:latin typeface="+mn-lt"/>
                <a:ea typeface="+mn-ea"/>
                <a:cs typeface="+mn-cs"/>
              </a:rPr>
              <a:t>-Based </a:t>
            </a:r>
            <a:r>
              <a:rPr lang="en-US" sz="2700" dirty="0">
                <a:solidFill>
                  <a:schemeClr val="tx2"/>
                </a:solidFill>
                <a:latin typeface="+mn-lt"/>
                <a:ea typeface="+mn-ea"/>
                <a:cs typeface="+mn-cs"/>
              </a:rPr>
              <a:t>Budgeting</a:t>
            </a:r>
            <a:endParaRPr lang="en-US">
              <a:solidFill>
                <a:schemeClr val="tx2"/>
              </a:solidFill>
              <a:ea typeface="+mn-ea"/>
              <a:cs typeface="+mn-cs"/>
            </a:endParaRPr>
          </a:p>
        </p:txBody>
      </p:sp>
      <p:sp>
        <p:nvSpPr>
          <p:cNvPr id="3" name="Content Placeholder 2"/>
          <p:cNvSpPr>
            <a:spLocks noGrp="1"/>
          </p:cNvSpPr>
          <p:nvPr>
            <p:ph idx="1"/>
          </p:nvPr>
        </p:nvSpPr>
        <p:spPr>
          <a:xfrm>
            <a:off x="293466" y="1248675"/>
            <a:ext cx="8668871" cy="4471146"/>
          </a:xfrm>
        </p:spPr>
        <p:txBody>
          <a:bodyPr vert="horz" lIns="0" tIns="0" rIns="0" bIns="0" rtlCol="0" anchor="t">
            <a:noAutofit/>
          </a:bodyPr>
          <a:lstStyle/>
          <a:p>
            <a:pPr indent="-273050"/>
            <a:r>
              <a:rPr lang="en-AU" sz="2800" dirty="0"/>
              <a:t>What is Programme Budgeting?</a:t>
            </a:r>
            <a:endParaRPr lang="en-US"/>
          </a:p>
          <a:p>
            <a:pPr indent="-273050" algn="just"/>
            <a:r>
              <a:rPr lang="en-AU" sz="1850" dirty="0"/>
              <a:t>	</a:t>
            </a:r>
            <a:r>
              <a:rPr lang="en-AU" sz="2400" dirty="0"/>
              <a:t>It is a way of preparing the budget  which directly </a:t>
            </a:r>
            <a:r>
              <a:rPr lang="en-AU" sz="2400" u="sng" dirty="0"/>
              <a:t>links the planned expenditures to clearly determined results </a:t>
            </a:r>
            <a:r>
              <a:rPr lang="en-AU" sz="2400" dirty="0"/>
              <a:t>and </a:t>
            </a:r>
            <a:r>
              <a:rPr lang="en-AU" sz="2400" u="sng" dirty="0"/>
              <a:t>improved service delivery</a:t>
            </a:r>
            <a:r>
              <a:rPr lang="en-AU" sz="2400" dirty="0"/>
              <a:t> within the mandate of the organisation.</a:t>
            </a:r>
            <a:endParaRPr lang="en-AU" sz="2400" dirty="0">
              <a:cs typeface="Arial"/>
            </a:endParaRPr>
          </a:p>
          <a:p>
            <a:pPr indent="-273050" algn="just"/>
            <a:r>
              <a:rPr lang="en-AU" sz="2400" dirty="0"/>
              <a:t>It combines budgeting for programmes and performance measures. </a:t>
            </a:r>
            <a:endParaRPr lang="en-AU" sz="2400" dirty="0">
              <a:cs typeface="Arial"/>
            </a:endParaRPr>
          </a:p>
          <a:p>
            <a:pPr indent="-273050" algn="just"/>
            <a:r>
              <a:rPr lang="en-AU" sz="2400" dirty="0"/>
              <a:t>It seeks to improve the effectiveness and efficiency of public expenditure by linking the funding to the results they deliver. It uses Performance Information (indicators, costing etc) to establish this link.</a:t>
            </a:r>
            <a:endParaRPr lang="en-US" sz="2400" dirty="0">
              <a:cs typeface="Arial"/>
            </a:endParaRPr>
          </a:p>
          <a:p>
            <a:pPr indent="-273050" algn="just">
              <a:buNone/>
            </a:pPr>
            <a:endParaRPr lang="en-AU" sz="2400" dirty="0">
              <a:cs typeface="Arial"/>
            </a:endParaRPr>
          </a:p>
          <a:p>
            <a:pPr indent="0" algn="just"/>
            <a:endParaRPr lang="en-US" sz="1875"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10FA77A-1923-4A5D-A4EB-84ACF0FCBE8D}" type="slidenum">
              <a:rPr lang="en-US" smtClean="0"/>
              <a:pPr/>
              <a:t>7</a:t>
            </a:fld>
            <a:endParaRPr lang="en-US"/>
          </a:p>
        </p:txBody>
      </p:sp>
    </p:spTree>
    <p:extLst>
      <p:ext uri="{BB962C8B-B14F-4D97-AF65-F5344CB8AC3E}">
        <p14:creationId xmlns:p14="http://schemas.microsoft.com/office/powerpoint/2010/main" val="911567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931" y="0"/>
            <a:ext cx="9016139" cy="406830"/>
          </a:xfrm>
        </p:spPr>
        <p:txBody>
          <a:bodyPr>
            <a:normAutofit/>
          </a:bodyPr>
          <a:lstStyle/>
          <a:p>
            <a:r>
              <a:rPr lang="en-US" b="1" dirty="0"/>
              <a:t>Programme Structure For District Assembly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67687306"/>
              </p:ext>
            </p:extLst>
          </p:nvPr>
        </p:nvGraphicFramePr>
        <p:xfrm>
          <a:off x="7063" y="406830"/>
          <a:ext cx="9144001" cy="6007222"/>
        </p:xfrm>
        <a:graphic>
          <a:graphicData uri="http://schemas.openxmlformats.org/drawingml/2006/table">
            <a:tbl>
              <a:tblPr firstRow="1" firstCol="1" bandRow="1">
                <a:tableStyleId>{93296810-A885-4BE3-A3E7-6D5BEEA58F35}</a:tableStyleId>
              </a:tblPr>
              <a:tblGrid>
                <a:gridCol w="384688">
                  <a:extLst>
                    <a:ext uri="{9D8B030D-6E8A-4147-A177-3AD203B41FA5}">
                      <a16:colId xmlns:a16="http://schemas.microsoft.com/office/drawing/2014/main" val="20000"/>
                    </a:ext>
                  </a:extLst>
                </a:gridCol>
                <a:gridCol w="2382686">
                  <a:extLst>
                    <a:ext uri="{9D8B030D-6E8A-4147-A177-3AD203B41FA5}">
                      <a16:colId xmlns:a16="http://schemas.microsoft.com/office/drawing/2014/main" val="20001"/>
                    </a:ext>
                  </a:extLst>
                </a:gridCol>
                <a:gridCol w="3260035">
                  <a:extLst>
                    <a:ext uri="{9D8B030D-6E8A-4147-A177-3AD203B41FA5}">
                      <a16:colId xmlns:a16="http://schemas.microsoft.com/office/drawing/2014/main" val="20002"/>
                    </a:ext>
                  </a:extLst>
                </a:gridCol>
                <a:gridCol w="3116592">
                  <a:extLst>
                    <a:ext uri="{9D8B030D-6E8A-4147-A177-3AD203B41FA5}">
                      <a16:colId xmlns:a16="http://schemas.microsoft.com/office/drawing/2014/main" val="20003"/>
                    </a:ext>
                  </a:extLst>
                </a:gridCol>
              </a:tblGrid>
              <a:tr h="961202">
                <a:tc>
                  <a:txBody>
                    <a:bodyPr/>
                    <a:lstStyle/>
                    <a:p>
                      <a:pPr marL="0" marR="0">
                        <a:lnSpc>
                          <a:spcPct val="115000"/>
                        </a:lnSpc>
                        <a:spcBef>
                          <a:spcPts val="0"/>
                        </a:spcBef>
                        <a:spcAft>
                          <a:spcPts val="0"/>
                        </a:spcAft>
                      </a:pPr>
                      <a:r>
                        <a:rPr lang="en-US" sz="1800" kern="1200" dirty="0">
                          <a:effectLst/>
                        </a:rPr>
                        <a:t>No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414" marR="39414" marT="0" marB="0" anchor="ctr"/>
                </a:tc>
                <a:tc>
                  <a:txBody>
                    <a:bodyPr/>
                    <a:lstStyle/>
                    <a:p>
                      <a:pPr marL="0" marR="0">
                        <a:lnSpc>
                          <a:spcPct val="115000"/>
                        </a:lnSpc>
                        <a:spcBef>
                          <a:spcPts val="0"/>
                        </a:spcBef>
                        <a:spcAft>
                          <a:spcPts val="0"/>
                        </a:spcAft>
                      </a:pPr>
                      <a:r>
                        <a:rPr lang="en-US" sz="1800" kern="1200" dirty="0">
                          <a:effectLst/>
                        </a:rPr>
                        <a:t>Programme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414" marR="39414" marT="0" marB="0" anchor="ctr"/>
                </a:tc>
                <a:tc>
                  <a:txBody>
                    <a:bodyPr/>
                    <a:lstStyle/>
                    <a:p>
                      <a:pPr marL="0" marR="0">
                        <a:lnSpc>
                          <a:spcPct val="115000"/>
                        </a:lnSpc>
                        <a:spcBef>
                          <a:spcPts val="0"/>
                        </a:spcBef>
                        <a:spcAft>
                          <a:spcPts val="0"/>
                        </a:spcAft>
                      </a:pPr>
                      <a:r>
                        <a:rPr lang="en-US" sz="1800" kern="1200" dirty="0">
                          <a:effectLst/>
                        </a:rPr>
                        <a:t>Sub-Programme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414" marR="39414" marT="0" marB="0" anchor="ctr"/>
                </a:tc>
                <a:tc>
                  <a:txBody>
                    <a:bodyPr/>
                    <a:lstStyle/>
                    <a:p>
                      <a:pPr marL="0" marR="0">
                        <a:lnSpc>
                          <a:spcPct val="115000"/>
                        </a:lnSpc>
                        <a:spcBef>
                          <a:spcPts val="0"/>
                        </a:spcBef>
                        <a:spcAft>
                          <a:spcPts val="0"/>
                        </a:spcAft>
                      </a:pPr>
                      <a:r>
                        <a:rPr lang="en-US" sz="1800" kern="1200" dirty="0">
                          <a:effectLst/>
                        </a:rPr>
                        <a:t>Operations/Activities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414" marR="39414" marT="0" marB="0" anchor="ctr"/>
                </a:tc>
                <a:extLst>
                  <a:ext uri="{0D108BD9-81ED-4DB2-BD59-A6C34878D82A}">
                    <a16:rowId xmlns:a16="http://schemas.microsoft.com/office/drawing/2014/main" val="10000"/>
                  </a:ext>
                </a:extLst>
              </a:tr>
              <a:tr h="892626">
                <a:tc rowSpan="5">
                  <a:txBody>
                    <a:bodyPr/>
                    <a:lstStyle/>
                    <a:p>
                      <a:pPr marL="0" marR="0">
                        <a:lnSpc>
                          <a:spcPct val="115000"/>
                        </a:lnSpc>
                        <a:spcBef>
                          <a:spcPts val="0"/>
                        </a:spcBef>
                        <a:spcAft>
                          <a:spcPts val="0"/>
                        </a:spcAft>
                      </a:pPr>
                      <a:r>
                        <a:rPr lang="en-US" sz="1800" kern="1200" dirty="0">
                          <a:effectLst/>
                          <a:latin typeface="+mn-lt"/>
                          <a:ea typeface="+mn-ea"/>
                          <a:cs typeface="+mn-cs"/>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414" marR="39414" marT="0" marB="0" anchor="ctr"/>
                </a:tc>
                <a:tc rowSpan="5">
                  <a:txBody>
                    <a:bodyPr/>
                    <a:lstStyle/>
                    <a:p>
                      <a:pPr marL="0" marR="0">
                        <a:lnSpc>
                          <a:spcPct val="115000"/>
                        </a:lnSpc>
                        <a:spcBef>
                          <a:spcPts val="0"/>
                        </a:spcBef>
                        <a:spcAft>
                          <a:spcPts val="0"/>
                        </a:spcAft>
                      </a:pPr>
                      <a:r>
                        <a:rPr lang="en-US" sz="1800" kern="1200" dirty="0">
                          <a:effectLst/>
                        </a:rPr>
                        <a:t>SOCIAL SERVICE DELIVERY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414" marR="39414" marT="0" marB="0" anchor="ctr"/>
                </a:tc>
                <a:tc>
                  <a:txBody>
                    <a:bodyPr/>
                    <a:lstStyle/>
                    <a:p>
                      <a:pPr marL="0" marR="0">
                        <a:lnSpc>
                          <a:spcPct val="115000"/>
                        </a:lnSpc>
                        <a:spcBef>
                          <a:spcPts val="0"/>
                        </a:spcBef>
                        <a:spcAft>
                          <a:spcPts val="0"/>
                        </a:spcAft>
                        <a:tabLst>
                          <a:tab pos="213995" algn="l"/>
                        </a:tabLs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414" marR="39414" marT="0" marB="0" anchor="ctr"/>
                </a:tc>
                <a:tc>
                  <a:txBody>
                    <a:bodyPr/>
                    <a:lstStyle/>
                    <a:p>
                      <a:pPr algn="l" fontAlgn="b"/>
                      <a:r>
                        <a:rPr lang="en-US" sz="1800" u="none" strike="noStrike" dirty="0">
                          <a:effectLst/>
                        </a:rPr>
                        <a:t>910601 - Social intervention </a:t>
                      </a:r>
                      <a:r>
                        <a:rPr lang="en-US" sz="1800" u="none" strike="noStrike" dirty="0" err="1">
                          <a:effectLst/>
                        </a:rPr>
                        <a:t>programmes</a:t>
                      </a:r>
                      <a:endParaRPr lang="en-US" sz="1800" b="0" i="0" u="none" strike="noStrike" dirty="0" err="1">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1"/>
                  </a:ext>
                </a:extLst>
              </a:tr>
              <a:tr h="892626">
                <a:tc vMerge="1">
                  <a:txBody>
                    <a:bodyPr/>
                    <a:lstStyle/>
                    <a:p>
                      <a:endParaRPr lang="en-US"/>
                    </a:p>
                  </a:txBody>
                  <a:tcPr/>
                </a:tc>
                <a:tc vMerge="1">
                  <a:txBody>
                    <a:bodyPr/>
                    <a:lstStyle/>
                    <a:p>
                      <a:endParaRPr lang="en-US"/>
                    </a:p>
                  </a:txBody>
                  <a:tcPr/>
                </a:tc>
                <a:tc>
                  <a:txBody>
                    <a:bodyPr/>
                    <a:lstStyle/>
                    <a:p>
                      <a:pPr marL="0" marR="0" algn="l" defTabSz="514350" rtl="0" eaLnBrk="1" fontAlgn="b" latinLnBrk="0" hangingPunct="1">
                        <a:lnSpc>
                          <a:spcPct val="115000"/>
                        </a:lnSpc>
                        <a:spcBef>
                          <a:spcPts val="0"/>
                        </a:spcBef>
                        <a:spcAft>
                          <a:spcPts val="0"/>
                        </a:spcAft>
                        <a:tabLst>
                          <a:tab pos="213995" algn="l"/>
                        </a:tabLst>
                      </a:pPr>
                      <a:r>
                        <a:rPr lang="en-US" sz="1800" u="none" strike="noStrike" kern="1200" dirty="0">
                          <a:solidFill>
                            <a:schemeClr val="dk1"/>
                          </a:solidFill>
                          <a:effectLst/>
                          <a:latin typeface="+mn-lt"/>
                          <a:ea typeface="+mn-ea"/>
                          <a:cs typeface="+mn-cs"/>
                        </a:rPr>
                        <a:t>SP2.3 Social Welfare and Community Development</a:t>
                      </a:r>
                    </a:p>
                  </a:txBody>
                  <a:tcPr marL="39414" marR="39414" marT="0" marB="0" anchor="ctr"/>
                </a:tc>
                <a:tc>
                  <a:txBody>
                    <a:bodyPr/>
                    <a:lstStyle/>
                    <a:p>
                      <a:pPr algn="l" fontAlgn="b"/>
                      <a:r>
                        <a:rPr lang="en-US" sz="1800" u="none" strike="noStrike" dirty="0">
                          <a:effectLst/>
                        </a:rPr>
                        <a:t>910602 - Gender empowerment and mainstreaming</a:t>
                      </a:r>
                      <a:endParaRPr lang="en-US" sz="18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2"/>
                  </a:ext>
                </a:extLst>
              </a:tr>
              <a:tr h="1354222">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tabLst>
                          <a:tab pos="213995" algn="l"/>
                        </a:tabLs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414" marR="39414" marT="0" marB="0" anchor="ctr"/>
                </a:tc>
                <a:tc>
                  <a:txBody>
                    <a:bodyPr/>
                    <a:lstStyle/>
                    <a:p>
                      <a:pPr algn="l" fontAlgn="b"/>
                      <a:r>
                        <a:rPr lang="en-US" sz="1800" u="none" strike="noStrike" dirty="0">
                          <a:effectLst/>
                        </a:rPr>
                        <a:t>910603 - Community mobilization</a:t>
                      </a:r>
                      <a:endParaRPr lang="en-US" sz="18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3"/>
                  </a:ext>
                </a:extLst>
              </a:tr>
              <a:tr h="892626">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tabLst>
                          <a:tab pos="213995" algn="l"/>
                        </a:tabLst>
                      </a:pPr>
                      <a:endParaRPr lang="en-US" sz="1800" kern="1200" dirty="0">
                        <a:solidFill>
                          <a:schemeClr val="dk1"/>
                        </a:solidFill>
                        <a:effectLst/>
                        <a:latin typeface="+mn-lt"/>
                        <a:ea typeface="+mn-ea"/>
                        <a:cs typeface="+mn-cs"/>
                      </a:endParaRPr>
                    </a:p>
                  </a:txBody>
                  <a:tcPr marL="39414" marR="39414" marT="0" marB="0" anchor="ctr"/>
                </a:tc>
                <a:tc>
                  <a:txBody>
                    <a:bodyPr/>
                    <a:lstStyle/>
                    <a:p>
                      <a:pPr algn="l" fontAlgn="b"/>
                      <a:r>
                        <a:rPr lang="en-US" sz="1800" u="none" strike="noStrike" dirty="0">
                          <a:effectLst/>
                        </a:rPr>
                        <a:t>910604 - Child right promotion and protection</a:t>
                      </a:r>
                      <a:endParaRPr lang="en-US" sz="18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4"/>
                  </a:ext>
                </a:extLst>
              </a:tr>
              <a:tr h="1013920">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tabLst>
                          <a:tab pos="213995" algn="l"/>
                        </a:tabLst>
                      </a:pPr>
                      <a:endParaRPr lang="en-US" sz="1800" kern="1200" dirty="0">
                        <a:solidFill>
                          <a:schemeClr val="dk1"/>
                        </a:solidFill>
                        <a:effectLst/>
                        <a:latin typeface="+mn-lt"/>
                        <a:ea typeface="+mn-ea"/>
                        <a:cs typeface="+mn-cs"/>
                      </a:endParaRPr>
                    </a:p>
                  </a:txBody>
                  <a:tcPr marL="39414" marR="39414" marT="0" marB="0" anchor="ctr"/>
                </a:tc>
                <a:tc>
                  <a:txBody>
                    <a:bodyPr/>
                    <a:lstStyle/>
                    <a:p>
                      <a:pPr algn="l" fontAlgn="b"/>
                      <a:r>
                        <a:rPr lang="en-US" sz="1800" u="none" strike="noStrike" dirty="0">
                          <a:effectLst/>
                        </a:rPr>
                        <a:t>910605 - Combating domestic violence </a:t>
                      </a:r>
                      <a:r>
                        <a:rPr lang="en-US" sz="1800" u="none" strike="noStrike">
                          <a:effectLst/>
                        </a:rPr>
                        <a:t>and human trafficking</a:t>
                      </a:r>
                      <a:endParaRPr lang="en-US"/>
                    </a:p>
                  </a:txBody>
                  <a:tcPr marL="9525" marR="9525" marT="9525" marB="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60478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48" y="139803"/>
            <a:ext cx="6686550" cy="697706"/>
          </a:xfrm>
        </p:spPr>
        <p:txBody>
          <a:bodyPr>
            <a:normAutofit/>
          </a:bodyPr>
          <a:lstStyle/>
          <a:p>
            <a:pPr algn="ctr"/>
            <a:r>
              <a:rPr lang="en-US" sz="2400" dirty="0">
                <a:solidFill>
                  <a:schemeClr val="tx2"/>
                </a:solidFill>
                <a:latin typeface="+mn-lt"/>
                <a:ea typeface="+mn-ea"/>
                <a:cs typeface="+mn-cs"/>
              </a:rPr>
              <a:t>Sample Budgeting under PBB</a:t>
            </a:r>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10FA77A-1923-4A5D-A4EB-84ACF0FCBE8D}" type="slidenum">
              <a:rPr lang="en-US" smtClean="0"/>
              <a:pPr/>
              <a:t>9</a:t>
            </a:fld>
            <a:endParaRPr lang="en-US"/>
          </a:p>
        </p:txBody>
      </p:sp>
      <p:graphicFrame>
        <p:nvGraphicFramePr>
          <p:cNvPr id="8" name="Table 7"/>
          <p:cNvGraphicFramePr>
            <a:graphicFrameLocks noGrp="1"/>
          </p:cNvGraphicFramePr>
          <p:nvPr>
            <p:extLst>
              <p:ext uri="{D42A27DB-BD31-4B8C-83A1-F6EECF244321}">
                <p14:modId xmlns:p14="http://schemas.microsoft.com/office/powerpoint/2010/main" val="1821726914"/>
              </p:ext>
            </p:extLst>
          </p:nvPr>
        </p:nvGraphicFramePr>
        <p:xfrm>
          <a:off x="509453" y="837508"/>
          <a:ext cx="8242663" cy="5629002"/>
        </p:xfrm>
        <a:graphic>
          <a:graphicData uri="http://schemas.openxmlformats.org/drawingml/2006/table">
            <a:tbl>
              <a:tblPr>
                <a:tableStyleId>{5C22544A-7EE6-4342-B048-85BDC9FD1C3A}</a:tableStyleId>
              </a:tblPr>
              <a:tblGrid>
                <a:gridCol w="1930243">
                  <a:extLst>
                    <a:ext uri="{9D8B030D-6E8A-4147-A177-3AD203B41FA5}">
                      <a16:colId xmlns:a16="http://schemas.microsoft.com/office/drawing/2014/main" val="1624541049"/>
                    </a:ext>
                  </a:extLst>
                </a:gridCol>
                <a:gridCol w="1823741">
                  <a:extLst>
                    <a:ext uri="{9D8B030D-6E8A-4147-A177-3AD203B41FA5}">
                      <a16:colId xmlns:a16="http://schemas.microsoft.com/office/drawing/2014/main" val="2120306605"/>
                    </a:ext>
                  </a:extLst>
                </a:gridCol>
                <a:gridCol w="1791446">
                  <a:extLst>
                    <a:ext uri="{9D8B030D-6E8A-4147-A177-3AD203B41FA5}">
                      <a16:colId xmlns:a16="http://schemas.microsoft.com/office/drawing/2014/main" val="2209419831"/>
                    </a:ext>
                  </a:extLst>
                </a:gridCol>
                <a:gridCol w="1731060">
                  <a:extLst>
                    <a:ext uri="{9D8B030D-6E8A-4147-A177-3AD203B41FA5}">
                      <a16:colId xmlns:a16="http://schemas.microsoft.com/office/drawing/2014/main" val="99429001"/>
                    </a:ext>
                  </a:extLst>
                </a:gridCol>
                <a:gridCol w="966173">
                  <a:extLst>
                    <a:ext uri="{9D8B030D-6E8A-4147-A177-3AD203B41FA5}">
                      <a16:colId xmlns:a16="http://schemas.microsoft.com/office/drawing/2014/main" val="1186644597"/>
                    </a:ext>
                  </a:extLst>
                </a:gridCol>
              </a:tblGrid>
              <a:tr h="672614">
                <a:tc>
                  <a:txBody>
                    <a:bodyPr/>
                    <a:lstStyle/>
                    <a:p>
                      <a:pPr algn="l" fontAlgn="b"/>
                      <a:r>
                        <a:rPr lang="en-US" sz="1400" u="none" strike="noStrike" dirty="0">
                          <a:effectLst/>
                          <a:latin typeface="Arial" panose="020B0604020202020204" pitchFamily="34" charset="0"/>
                          <a:cs typeface="Arial" panose="020B0604020202020204" pitchFamily="34" charset="0"/>
                        </a:rPr>
                        <a:t>End abuse, exploitation and violence</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3123680586"/>
                  </a:ext>
                </a:extLst>
              </a:tr>
              <a:tr h="318100">
                <a:tc>
                  <a:txBody>
                    <a:bodyPr/>
                    <a:lstStyle/>
                    <a:p>
                      <a:pPr algn="l" fontAlgn="b"/>
                      <a:r>
                        <a:rPr lang="en-US" sz="1400" u="none" strike="noStrike" dirty="0">
                          <a:effectLst/>
                          <a:latin typeface="Arial" panose="020B0604020202020204" pitchFamily="34" charset="0"/>
                          <a:cs typeface="Arial" panose="020B0604020202020204" pitchFamily="34" charset="0"/>
                        </a:rPr>
                        <a:t>Social Services Delivery</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579633709"/>
                  </a:ext>
                </a:extLst>
              </a:tr>
              <a:tr h="749961">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Social Welfare and Community Development</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296165419"/>
                  </a:ext>
                </a:extLst>
              </a:tr>
              <a:tr h="793564">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Combating domestic violence and human trafficking</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4127195471"/>
                  </a:ext>
                </a:extLst>
              </a:tr>
              <a:tr h="505787">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Mileage Allowance</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r" fontAlgn="b"/>
                      <a:r>
                        <a:rPr lang="en-US" sz="1400" u="none" strike="noStrike">
                          <a:effectLst/>
                          <a:latin typeface="Arial" panose="020B0604020202020204" pitchFamily="34" charset="0"/>
                          <a:cs typeface="Arial" panose="020B0604020202020204" pitchFamily="34" charset="0"/>
                        </a:rPr>
                        <a:t> 15,000.00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1856128762"/>
                  </a:ext>
                </a:extLst>
              </a:tr>
              <a:tr h="566831">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Computers and Accessories</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r" fontAlgn="b"/>
                      <a:r>
                        <a:rPr lang="en-US" sz="1400" u="none" strike="noStrike">
                          <a:effectLst/>
                          <a:latin typeface="Arial" panose="020B0604020202020204" pitchFamily="34" charset="0"/>
                          <a:cs typeface="Arial" panose="020B0604020202020204" pitchFamily="34" charset="0"/>
                        </a:rPr>
                        <a:t>   6,000.00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2554917197"/>
                  </a:ext>
                </a:extLst>
              </a:tr>
              <a:tr h="383702">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Furniture &amp; Fittings</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r" fontAlgn="b"/>
                      <a:r>
                        <a:rPr lang="en-US" sz="1400" u="none" strike="noStrike">
                          <a:effectLst/>
                          <a:latin typeface="Arial" panose="020B0604020202020204" pitchFamily="34" charset="0"/>
                          <a:cs typeface="Arial" panose="020B0604020202020204" pitchFamily="34" charset="0"/>
                        </a:rPr>
                        <a:t> 15,000.00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4287087254"/>
                  </a:ext>
                </a:extLst>
              </a:tr>
              <a:tr h="228589">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Local travel cost</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r" fontAlgn="b"/>
                      <a:r>
                        <a:rPr lang="en-US" sz="1400" u="none" strike="noStrike">
                          <a:effectLst/>
                          <a:latin typeface="Arial" panose="020B0604020202020204" pitchFamily="34" charset="0"/>
                          <a:cs typeface="Arial" panose="020B0604020202020204" pitchFamily="34" charset="0"/>
                        </a:rPr>
                        <a:t> 10,000.00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2020061439"/>
                  </a:ext>
                </a:extLst>
              </a:tr>
              <a:tr h="357540">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Telecommunications</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r" fontAlgn="b"/>
                      <a:r>
                        <a:rPr lang="en-US" sz="1400" u="none" strike="noStrike">
                          <a:effectLst/>
                          <a:latin typeface="Arial" panose="020B0604020202020204" pitchFamily="34" charset="0"/>
                          <a:cs typeface="Arial" panose="020B0604020202020204" pitchFamily="34" charset="0"/>
                        </a:rPr>
                        <a:t>   2,000.00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4275585212"/>
                  </a:ext>
                </a:extLst>
              </a:tr>
              <a:tr h="305217">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Refreshment Items</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r" fontAlgn="b"/>
                      <a:r>
                        <a:rPr lang="en-US" sz="1400" u="none" strike="noStrike">
                          <a:effectLst/>
                          <a:latin typeface="Arial" panose="020B0604020202020204" pitchFamily="34" charset="0"/>
                          <a:cs typeface="Arial" panose="020B0604020202020204" pitchFamily="34" charset="0"/>
                        </a:rPr>
                        <a:t> 10,000.00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891991979"/>
                  </a:ext>
                </a:extLst>
              </a:tr>
              <a:tr h="450601">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Printed Material and Stationery</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r" fontAlgn="b"/>
                      <a:r>
                        <a:rPr lang="en-US" sz="1400" u="none" strike="noStrike">
                          <a:effectLst/>
                          <a:latin typeface="Arial" panose="020B0604020202020204" pitchFamily="34" charset="0"/>
                          <a:cs typeface="Arial" panose="020B0604020202020204" pitchFamily="34" charset="0"/>
                        </a:rPr>
                        <a:t> 10,000.00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3209270138"/>
                  </a:ext>
                </a:extLst>
              </a:tr>
              <a:tr h="296496">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l" fontAlgn="b"/>
                      <a:r>
                        <a:rPr lang="en-US" sz="1400" u="none" strike="noStrike">
                          <a:effectLst/>
                          <a:latin typeface="Arial" panose="020B0604020202020204" pitchFamily="34" charset="0"/>
                          <a:cs typeface="Arial" panose="020B0604020202020204" pitchFamily="34" charset="0"/>
                        </a:rPr>
                        <a:t>Office Equipment</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6320" marR="6320" marT="6320" marB="0" anchor="b"/>
                </a:tc>
                <a:tc>
                  <a:txBody>
                    <a:bodyPr/>
                    <a:lstStyle/>
                    <a:p>
                      <a:pPr algn="r" fontAlgn="b"/>
                      <a:r>
                        <a:rPr lang="en-US" sz="1400" u="none" strike="noStrike" dirty="0">
                          <a:effectLst/>
                          <a:latin typeface="Arial" panose="020B0604020202020204" pitchFamily="34" charset="0"/>
                          <a:cs typeface="Arial" panose="020B0604020202020204" pitchFamily="34" charset="0"/>
                        </a:rPr>
                        <a:t>   2,000.00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320" marR="6320" marT="6320" marB="0" anchor="b"/>
                </a:tc>
                <a:extLst>
                  <a:ext uri="{0D108BD9-81ED-4DB2-BD59-A6C34878D82A}">
                    <a16:rowId xmlns:a16="http://schemas.microsoft.com/office/drawing/2014/main" val="671208991"/>
                  </a:ext>
                </a:extLst>
              </a:tr>
            </a:tbl>
          </a:graphicData>
        </a:graphic>
      </p:graphicFrame>
    </p:spTree>
    <p:extLst>
      <p:ext uri="{BB962C8B-B14F-4D97-AF65-F5344CB8AC3E}">
        <p14:creationId xmlns:p14="http://schemas.microsoft.com/office/powerpoint/2010/main" val="1033230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4600" y="685801"/>
            <a:ext cx="8074800" cy="386542"/>
          </a:xfrm>
        </p:spPr>
        <p:txBody>
          <a:bodyPr/>
          <a:lstStyle/>
          <a:p>
            <a:r>
              <a:rPr lang="en-US" sz="2700" dirty="0">
                <a:solidFill>
                  <a:schemeClr val="tx2"/>
                </a:solidFill>
                <a:latin typeface="+mn-lt"/>
                <a:ea typeface="+mn-ea"/>
                <a:cs typeface="+mn-cs"/>
              </a:rPr>
              <a:t>Implementation of ISS Funding Support</a:t>
            </a:r>
          </a:p>
        </p:txBody>
      </p:sp>
      <p:sp>
        <p:nvSpPr>
          <p:cNvPr id="3" name="Content Placeholder 2"/>
          <p:cNvSpPr>
            <a:spLocks noGrp="1"/>
          </p:cNvSpPr>
          <p:nvPr>
            <p:ph idx="1"/>
          </p:nvPr>
        </p:nvSpPr>
        <p:spPr>
          <a:xfrm>
            <a:off x="534600" y="1255222"/>
            <a:ext cx="7945404" cy="4677491"/>
          </a:xfrm>
        </p:spPr>
        <p:txBody>
          <a:bodyPr vert="horz" lIns="0" tIns="0" rIns="0" bIns="0" rtlCol="0" anchor="t">
            <a:noAutofit/>
          </a:bodyPr>
          <a:lstStyle/>
          <a:p>
            <a:pPr marL="342900" lvl="1" indent="-342900" algn="just"/>
            <a:r>
              <a:rPr lang="en-US" sz="2400" dirty="0"/>
              <a:t>ISS funding support will be implemented through </a:t>
            </a:r>
            <a:r>
              <a:rPr lang="en-US" sz="2400" dirty="0" err="1"/>
              <a:t>MoLGDRD</a:t>
            </a:r>
            <a:r>
              <a:rPr lang="en-US" sz="2400" dirty="0"/>
              <a:t> following the Sector Wide Approach on Decentralization in Ghana. </a:t>
            </a:r>
          </a:p>
          <a:p>
            <a:pPr marL="342900" lvl="1" indent="-342900" algn="just"/>
            <a:r>
              <a:rPr lang="en-US" sz="2400" dirty="0"/>
              <a:t>Funds will be released to MMDAs in line with the Implementation of the approved Composite Budget.</a:t>
            </a:r>
            <a:endParaRPr lang="en-US" sz="2400">
              <a:cs typeface="Arial"/>
            </a:endParaRPr>
          </a:p>
          <a:p>
            <a:pPr marL="342900" lvl="1" indent="-342900" algn="just"/>
            <a:r>
              <a:rPr lang="en-US" sz="2400" dirty="0"/>
              <a:t>Implementation of the support will be done through the </a:t>
            </a:r>
            <a:r>
              <a:rPr lang="en-US" sz="2400" b="1" dirty="0">
                <a:solidFill>
                  <a:srgbClr val="FF0000"/>
                </a:solidFill>
              </a:rPr>
              <a:t>GIFMIS platform </a:t>
            </a:r>
            <a:r>
              <a:rPr lang="en-US" sz="2400" dirty="0"/>
              <a:t>as required by the PFM Act, 2016, Act 921 and PFM Regulations, 2019 LI 2378</a:t>
            </a:r>
          </a:p>
          <a:p>
            <a:pPr marL="342900" lvl="1" indent="-342900" algn="just"/>
            <a:r>
              <a:rPr lang="en-US" sz="2400" dirty="0"/>
              <a:t>The use of the appropriate Chart of Accounts (CoA) will enable spending on the GIFMIS.</a:t>
            </a:r>
          </a:p>
        </p:txBody>
      </p:sp>
      <p:sp>
        <p:nvSpPr>
          <p:cNvPr id="4" name="Slide Number Placeholder 3"/>
          <p:cNvSpPr>
            <a:spLocks noGrp="1"/>
          </p:cNvSpPr>
          <p:nvPr>
            <p:ph type="sldNum" sz="quarter" idx="12"/>
          </p:nvPr>
        </p:nvSpPr>
        <p:spPr/>
        <p:txBody>
          <a:bodyPr/>
          <a:lstStyle/>
          <a:p>
            <a:fld id="{FC607391-6F6C-485B-A40E-3E54669AB770}" type="slidenum">
              <a:rPr lang="en-US" smtClean="0"/>
              <a:t>10</a:t>
            </a:fld>
            <a:endParaRPr lang="en-US"/>
          </a:p>
        </p:txBody>
      </p:sp>
    </p:spTree>
    <p:extLst>
      <p:ext uri="{BB962C8B-B14F-4D97-AF65-F5344CB8AC3E}">
        <p14:creationId xmlns:p14="http://schemas.microsoft.com/office/powerpoint/2010/main" val="1445119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160" y="1"/>
            <a:ext cx="8074800" cy="473824"/>
          </a:xfrm>
        </p:spPr>
        <p:txBody>
          <a:bodyPr>
            <a:normAutofit fontScale="90000"/>
          </a:bodyPr>
          <a:lstStyle/>
          <a:p>
            <a:r>
              <a:rPr lang="en-US" sz="3000" dirty="0"/>
              <a:t>Performance Measurement</a:t>
            </a:r>
            <a:br>
              <a:rPr lang="en-US" sz="3000" dirty="0"/>
            </a:br>
            <a:endParaRPr lang="en-US" sz="3000" dirty="0"/>
          </a:p>
        </p:txBody>
      </p:sp>
      <p:sp>
        <p:nvSpPr>
          <p:cNvPr id="3" name="Content Placeholder 2"/>
          <p:cNvSpPr>
            <a:spLocks noGrp="1"/>
          </p:cNvSpPr>
          <p:nvPr>
            <p:ph idx="1"/>
          </p:nvPr>
        </p:nvSpPr>
        <p:spPr>
          <a:xfrm>
            <a:off x="443160" y="473825"/>
            <a:ext cx="8476396" cy="5719157"/>
          </a:xfrm>
        </p:spPr>
        <p:txBody>
          <a:bodyPr vert="horz" lIns="0" tIns="0" rIns="0" bIns="0" rtlCol="0" anchor="t">
            <a:noAutofit/>
          </a:bodyPr>
          <a:lstStyle/>
          <a:p>
            <a:pPr indent="-273050" algn="just"/>
            <a:r>
              <a:rPr lang="en-US" sz="2400" dirty="0"/>
              <a:t>Performance measurement, and the use of key performance indicators (KPIs), is an integral part of Programme Based Budgeting, providing feedback to inform and improve public service delivery and promote accountability by demonstrating  results achieved</a:t>
            </a:r>
            <a:r>
              <a:rPr lang="en-US" sz="1800" dirty="0"/>
              <a:t>. </a:t>
            </a:r>
            <a:endParaRPr lang="en-GB" sz="2400" dirty="0"/>
          </a:p>
          <a:p>
            <a:pPr indent="-273050" algn="just"/>
            <a:r>
              <a:rPr lang="en-GB" sz="2400" dirty="0"/>
              <a:t>The focus is on: </a:t>
            </a:r>
            <a:endParaRPr lang="en-GB" sz="2400" dirty="0">
              <a:cs typeface="Arial"/>
            </a:endParaRPr>
          </a:p>
          <a:p>
            <a:pPr marL="273050" lvl="1" indent="-273050" algn="just">
              <a:lnSpc>
                <a:spcPct val="120000"/>
              </a:lnSpc>
              <a:buFont typeface="Wingdings" panose="05000000000000000000" pitchFamily="2" charset="2"/>
              <a:buChar char="§"/>
            </a:pPr>
            <a:r>
              <a:rPr lang="en-GB" sz="2400" dirty="0"/>
              <a:t>tracking a small number of </a:t>
            </a:r>
            <a:r>
              <a:rPr lang="en-GB" sz="2400" dirty="0">
                <a:solidFill>
                  <a:srgbClr val="FF0000"/>
                </a:solidFill>
              </a:rPr>
              <a:t>outcome indicators </a:t>
            </a:r>
            <a:r>
              <a:rPr lang="en-GB" sz="2400" dirty="0"/>
              <a:t>and targets against which progress in achieving an MDA’s Policy objectives can be measured; and </a:t>
            </a:r>
            <a:endParaRPr lang="en-GB" sz="2400" dirty="0">
              <a:cs typeface="Arial"/>
            </a:endParaRPr>
          </a:p>
          <a:p>
            <a:pPr marL="273050" lvl="1" indent="-273050" algn="just">
              <a:lnSpc>
                <a:spcPct val="120000"/>
              </a:lnSpc>
              <a:buFont typeface="Wingdings" panose="05000000000000000000" pitchFamily="2" charset="2"/>
              <a:buChar char="§"/>
            </a:pPr>
            <a:r>
              <a:rPr lang="en-GB" sz="2400" dirty="0"/>
              <a:t>identifying a small number of </a:t>
            </a:r>
            <a:r>
              <a:rPr lang="en-GB" sz="2400" dirty="0">
                <a:solidFill>
                  <a:srgbClr val="FF0000"/>
                </a:solidFill>
              </a:rPr>
              <a:t>output indicators </a:t>
            </a:r>
            <a:r>
              <a:rPr lang="en-GB" sz="2400" dirty="0"/>
              <a:t>that provide broad measures of performance at the Budget Programme and Sub-programme level. </a:t>
            </a:r>
            <a:endParaRPr lang="en-GB" sz="2400" dirty="0">
              <a:cs typeface="Arial"/>
            </a:endParaRPr>
          </a:p>
          <a:p>
            <a:pPr marL="0" lvl="1" indent="0" algn="just">
              <a:lnSpc>
                <a:spcPct val="120000"/>
              </a:lnSpc>
              <a:buNone/>
            </a:pPr>
            <a:r>
              <a:rPr lang="en-GB" sz="2400" b="1" i="1" dirty="0">
                <a:cs typeface="Arial"/>
              </a:rPr>
              <a:t>NB: See orientation folder for list of KPIs for DSWCD.</a:t>
            </a:r>
            <a:r>
              <a:rPr lang="en-GB" sz="2400" b="1" dirty="0">
                <a:cs typeface="Arial"/>
              </a:rPr>
              <a:t> </a:t>
            </a:r>
          </a:p>
          <a:p>
            <a:pPr indent="-273050" algn="just"/>
            <a:endParaRPr lang="en-US" sz="1800" dirty="0">
              <a:cs typeface="Arial"/>
            </a:endParaRPr>
          </a:p>
        </p:txBody>
      </p:sp>
    </p:spTree>
    <p:extLst>
      <p:ext uri="{BB962C8B-B14F-4D97-AF65-F5344CB8AC3E}">
        <p14:creationId xmlns:p14="http://schemas.microsoft.com/office/powerpoint/2010/main" val="1569238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874827" y="685108"/>
            <a:ext cx="5805488" cy="572691"/>
          </a:xfrm>
        </p:spPr>
        <p:txBody>
          <a:bodyPr/>
          <a:lstStyle/>
          <a:p>
            <a:pPr algn="l" eaLnBrk="1" hangingPunct="1"/>
            <a:r>
              <a:rPr lang="en-US" altLang="en-US" b="1" dirty="0">
                <a:solidFill>
                  <a:schemeClr val="tx2"/>
                </a:solidFill>
              </a:rPr>
              <a:t>Result Framework </a:t>
            </a:r>
          </a:p>
        </p:txBody>
      </p:sp>
      <p:grpSp>
        <p:nvGrpSpPr>
          <p:cNvPr id="34819" name="Group 3"/>
          <p:cNvGrpSpPr>
            <a:grpSpLocks/>
          </p:cNvGrpSpPr>
          <p:nvPr/>
        </p:nvGrpSpPr>
        <p:grpSpPr bwMode="auto">
          <a:xfrm>
            <a:off x="1538288" y="5634144"/>
            <a:ext cx="5448300" cy="353301"/>
            <a:chOff x="624" y="3744"/>
            <a:chExt cx="4224" cy="415"/>
          </a:xfrm>
        </p:grpSpPr>
        <p:sp>
          <p:nvSpPr>
            <p:cNvPr id="34850" name="Text Box 4"/>
            <p:cNvSpPr txBox="1">
              <a:spLocks noChangeArrowheads="1"/>
            </p:cNvSpPr>
            <p:nvPr/>
          </p:nvSpPr>
          <p:spPr bwMode="auto">
            <a:xfrm>
              <a:off x="624" y="3744"/>
              <a:ext cx="384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sz="900">
                  <a:solidFill>
                    <a:srgbClr val="000000"/>
                  </a:solidFill>
                  <a:latin typeface="Tahoma" panose="020B0604030504040204" pitchFamily="34" charset="0"/>
                </a:rPr>
                <a:t>Source:  Adapted from ADB (2006) Introduction to Results Management, p. 7</a:t>
              </a:r>
            </a:p>
          </p:txBody>
        </p:sp>
        <p:sp>
          <p:nvSpPr>
            <p:cNvPr id="34851" name="Text Box 5"/>
            <p:cNvSpPr txBox="1">
              <a:spLocks noChangeArrowheads="1"/>
            </p:cNvSpPr>
            <p:nvPr/>
          </p:nvSpPr>
          <p:spPr bwMode="auto">
            <a:xfrm>
              <a:off x="1008" y="3888"/>
              <a:ext cx="384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sz="900">
                  <a:solidFill>
                    <a:srgbClr val="000000"/>
                  </a:solidFill>
                  <a:latin typeface="Tahoma" panose="020B0604030504040204" pitchFamily="34" charset="0"/>
                </a:rPr>
                <a:t>World Bank (2001) PRSP Sourcebook, p. 108.</a:t>
              </a:r>
            </a:p>
          </p:txBody>
        </p:sp>
      </p:grpSp>
      <p:sp>
        <p:nvSpPr>
          <p:cNvPr id="34820" name="Text Box 6"/>
          <p:cNvSpPr txBox="1">
            <a:spLocks noChangeArrowheads="1"/>
          </p:cNvSpPr>
          <p:nvPr/>
        </p:nvSpPr>
        <p:spPr bwMode="auto">
          <a:xfrm>
            <a:off x="3519489" y="2800350"/>
            <a:ext cx="1612106" cy="471488"/>
          </a:xfrm>
          <a:prstGeom prst="rect">
            <a:avLst/>
          </a:prstGeom>
          <a:solidFill>
            <a:schemeClr val="accent1"/>
          </a:solidFill>
          <a:ln w="12700" cap="sq">
            <a:solidFill>
              <a:schemeClr val="bg1"/>
            </a:solidFill>
            <a:miter lim="800000"/>
            <a:headEnd type="none" w="sm" len="sm"/>
            <a:tailEnd type="none" w="sm" len="sm"/>
          </a:ln>
        </p:spPr>
        <p:txBody>
          <a:bodyPr lIns="34290" tIns="20574" rIns="34290" bIns="20574"/>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a:solidFill>
                  <a:srgbClr val="FFFFFF"/>
                </a:solidFill>
                <a:latin typeface="Tahoma" panose="020B0604030504040204" pitchFamily="34" charset="0"/>
              </a:rPr>
              <a:t>Access to, use of, and satisfaction with services</a:t>
            </a:r>
          </a:p>
        </p:txBody>
      </p:sp>
      <p:sp>
        <p:nvSpPr>
          <p:cNvPr id="34821" name="Text Box 7"/>
          <p:cNvSpPr txBox="1">
            <a:spLocks noChangeArrowheads="1"/>
          </p:cNvSpPr>
          <p:nvPr/>
        </p:nvSpPr>
        <p:spPr bwMode="auto">
          <a:xfrm>
            <a:off x="3519489" y="2128839"/>
            <a:ext cx="1612106" cy="402431"/>
          </a:xfrm>
          <a:prstGeom prst="rect">
            <a:avLst/>
          </a:prstGeom>
          <a:solidFill>
            <a:schemeClr val="accent1"/>
          </a:solidFill>
          <a:ln w="12700" cap="sq">
            <a:solidFill>
              <a:schemeClr val="bg1"/>
            </a:solidFill>
            <a:miter lim="800000"/>
            <a:headEnd type="none" w="sm" len="sm"/>
            <a:tailEnd type="none" w="sm" len="sm"/>
          </a:ln>
        </p:spPr>
        <p:txBody>
          <a:bodyPr lIns="34290" tIns="20574" rIns="34290" bIns="20574"/>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dirty="0">
                <a:solidFill>
                  <a:srgbClr val="FFFFFF"/>
                </a:solidFill>
                <a:latin typeface="Tahoma" panose="020B0604030504040204" pitchFamily="34" charset="0"/>
              </a:rPr>
              <a:t>Effects on dimensions of well-being</a:t>
            </a:r>
          </a:p>
        </p:txBody>
      </p:sp>
      <p:sp>
        <p:nvSpPr>
          <p:cNvPr id="34822" name="Text Box 8"/>
          <p:cNvSpPr txBox="1">
            <a:spLocks noChangeArrowheads="1"/>
          </p:cNvSpPr>
          <p:nvPr/>
        </p:nvSpPr>
        <p:spPr bwMode="auto">
          <a:xfrm>
            <a:off x="3519489" y="3524251"/>
            <a:ext cx="1612106" cy="402431"/>
          </a:xfrm>
          <a:prstGeom prst="rect">
            <a:avLst/>
          </a:prstGeom>
          <a:solidFill>
            <a:schemeClr val="accent1"/>
          </a:solidFill>
          <a:ln w="12700" cap="sq">
            <a:solidFill>
              <a:schemeClr val="bg1"/>
            </a:solidFill>
            <a:miter lim="800000"/>
            <a:headEnd type="none" w="sm" len="sm"/>
            <a:tailEnd type="none" w="sm" len="sm"/>
          </a:ln>
        </p:spPr>
        <p:txBody>
          <a:bodyPr lIns="34290" tIns="20574" rIns="34290" bIns="20574"/>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a:solidFill>
                  <a:srgbClr val="FFFFFF"/>
                </a:solidFill>
                <a:latin typeface="Tahoma" panose="020B0604030504040204" pitchFamily="34" charset="0"/>
              </a:rPr>
              <a:t>Goods and services produced</a:t>
            </a:r>
          </a:p>
        </p:txBody>
      </p:sp>
      <p:sp>
        <p:nvSpPr>
          <p:cNvPr id="34823" name="Text Box 9"/>
          <p:cNvSpPr txBox="1">
            <a:spLocks noChangeArrowheads="1"/>
          </p:cNvSpPr>
          <p:nvPr/>
        </p:nvSpPr>
        <p:spPr bwMode="auto">
          <a:xfrm>
            <a:off x="3519489" y="4248150"/>
            <a:ext cx="1612106" cy="452438"/>
          </a:xfrm>
          <a:prstGeom prst="rect">
            <a:avLst/>
          </a:prstGeom>
          <a:solidFill>
            <a:schemeClr val="accent1"/>
          </a:solidFill>
          <a:ln w="12700" cap="sq">
            <a:solidFill>
              <a:schemeClr val="bg1"/>
            </a:solidFill>
            <a:miter lim="800000"/>
            <a:headEnd type="none" w="sm" len="sm"/>
            <a:tailEnd type="none" w="sm" len="sm"/>
          </a:ln>
        </p:spPr>
        <p:txBody>
          <a:bodyPr lIns="34290" tIns="20574" rIns="34290" bIns="20574"/>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a:solidFill>
                  <a:srgbClr val="FFFFFF"/>
                </a:solidFill>
                <a:latin typeface="Tahoma" panose="020B0604030504040204" pitchFamily="34" charset="0"/>
              </a:rPr>
              <a:t>Tasks undertaken to transform inputs to outputs</a:t>
            </a:r>
          </a:p>
        </p:txBody>
      </p:sp>
      <p:sp>
        <p:nvSpPr>
          <p:cNvPr id="34824" name="Text Box 10"/>
          <p:cNvSpPr txBox="1">
            <a:spLocks noChangeArrowheads="1"/>
          </p:cNvSpPr>
          <p:nvPr/>
        </p:nvSpPr>
        <p:spPr bwMode="auto">
          <a:xfrm>
            <a:off x="3519489" y="4972051"/>
            <a:ext cx="1612106" cy="402431"/>
          </a:xfrm>
          <a:prstGeom prst="rect">
            <a:avLst/>
          </a:prstGeom>
          <a:solidFill>
            <a:schemeClr val="accent1"/>
          </a:solidFill>
          <a:ln w="12700" cap="sq">
            <a:solidFill>
              <a:schemeClr val="bg1"/>
            </a:solidFill>
            <a:miter lim="800000"/>
            <a:headEnd type="none" w="sm" len="sm"/>
            <a:tailEnd type="none" w="sm" len="sm"/>
          </a:ln>
        </p:spPr>
        <p:txBody>
          <a:bodyPr lIns="34290" tIns="20574" rIns="34290" bIns="20574"/>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a:solidFill>
                  <a:srgbClr val="FFFFFF"/>
                </a:solidFill>
                <a:latin typeface="Tahoma" panose="020B0604030504040204" pitchFamily="34" charset="0"/>
              </a:rPr>
              <a:t>Financial, human and material resources</a:t>
            </a:r>
          </a:p>
        </p:txBody>
      </p:sp>
      <p:grpSp>
        <p:nvGrpSpPr>
          <p:cNvPr id="34825" name="Group 11"/>
          <p:cNvGrpSpPr>
            <a:grpSpLocks/>
          </p:cNvGrpSpPr>
          <p:nvPr/>
        </p:nvGrpSpPr>
        <p:grpSpPr bwMode="auto">
          <a:xfrm>
            <a:off x="1228725" y="2128839"/>
            <a:ext cx="1609725" cy="3245644"/>
            <a:chOff x="576" y="816"/>
            <a:chExt cx="1248" cy="3014"/>
          </a:xfrm>
        </p:grpSpPr>
        <p:sp>
          <p:nvSpPr>
            <p:cNvPr id="34841" name="Text Box 12"/>
            <p:cNvSpPr txBox="1">
              <a:spLocks noChangeArrowheads="1"/>
            </p:cNvSpPr>
            <p:nvPr/>
          </p:nvSpPr>
          <p:spPr bwMode="auto">
            <a:xfrm>
              <a:off x="576" y="1440"/>
              <a:ext cx="1248" cy="374"/>
            </a:xfrm>
            <a:prstGeom prst="rect">
              <a:avLst/>
            </a:prstGeom>
            <a:solidFill>
              <a:schemeClr val="accent1"/>
            </a:solidFill>
            <a:ln w="12700" cap="sq">
              <a:solidFill>
                <a:schemeClr val="bg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800" b="1">
                  <a:solidFill>
                    <a:srgbClr val="FFFFFF"/>
                  </a:solidFill>
                  <a:latin typeface="Tahoma" panose="020B0604030504040204" pitchFamily="34" charset="0"/>
                </a:rPr>
                <a:t>Outcomes</a:t>
              </a:r>
            </a:p>
          </p:txBody>
        </p:sp>
        <p:sp>
          <p:nvSpPr>
            <p:cNvPr id="34842" name="Text Box 13"/>
            <p:cNvSpPr txBox="1">
              <a:spLocks noChangeArrowheads="1"/>
            </p:cNvSpPr>
            <p:nvPr/>
          </p:nvSpPr>
          <p:spPr bwMode="auto">
            <a:xfrm>
              <a:off x="576" y="816"/>
              <a:ext cx="1248" cy="374"/>
            </a:xfrm>
            <a:prstGeom prst="rect">
              <a:avLst/>
            </a:prstGeom>
            <a:solidFill>
              <a:schemeClr val="accent1"/>
            </a:solidFill>
            <a:ln w="12700" cap="sq">
              <a:solidFill>
                <a:schemeClr val="bg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800" b="1">
                  <a:solidFill>
                    <a:srgbClr val="FFFFFF"/>
                  </a:solidFill>
                  <a:latin typeface="Tahoma" panose="020B0604030504040204" pitchFamily="34" charset="0"/>
                </a:rPr>
                <a:t>Impact</a:t>
              </a:r>
            </a:p>
          </p:txBody>
        </p:sp>
        <p:sp>
          <p:nvSpPr>
            <p:cNvPr id="34843" name="Text Box 14"/>
            <p:cNvSpPr txBox="1">
              <a:spLocks noChangeArrowheads="1"/>
            </p:cNvSpPr>
            <p:nvPr/>
          </p:nvSpPr>
          <p:spPr bwMode="auto">
            <a:xfrm>
              <a:off x="576" y="2112"/>
              <a:ext cx="1248" cy="374"/>
            </a:xfrm>
            <a:prstGeom prst="rect">
              <a:avLst/>
            </a:prstGeom>
            <a:solidFill>
              <a:schemeClr val="accent1"/>
            </a:solidFill>
            <a:ln w="12700" cap="sq">
              <a:solidFill>
                <a:schemeClr val="bg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800" b="1">
                  <a:solidFill>
                    <a:srgbClr val="FFFFFF"/>
                  </a:solidFill>
                  <a:latin typeface="Tahoma" panose="020B0604030504040204" pitchFamily="34" charset="0"/>
                </a:rPr>
                <a:t>Outputs</a:t>
              </a:r>
            </a:p>
          </p:txBody>
        </p:sp>
        <p:sp>
          <p:nvSpPr>
            <p:cNvPr id="34844" name="Text Box 15"/>
            <p:cNvSpPr txBox="1">
              <a:spLocks noChangeArrowheads="1"/>
            </p:cNvSpPr>
            <p:nvPr/>
          </p:nvSpPr>
          <p:spPr bwMode="auto">
            <a:xfrm>
              <a:off x="576" y="2784"/>
              <a:ext cx="1248" cy="374"/>
            </a:xfrm>
            <a:prstGeom prst="rect">
              <a:avLst/>
            </a:prstGeom>
            <a:solidFill>
              <a:schemeClr val="accent1"/>
            </a:solidFill>
            <a:ln w="12700" cap="sq">
              <a:solidFill>
                <a:schemeClr val="bg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800" b="1">
                  <a:solidFill>
                    <a:srgbClr val="FFFFFF"/>
                  </a:solidFill>
                  <a:latin typeface="Tahoma" panose="020B0604030504040204" pitchFamily="34" charset="0"/>
                </a:rPr>
                <a:t>Activities</a:t>
              </a:r>
            </a:p>
          </p:txBody>
        </p:sp>
        <p:sp>
          <p:nvSpPr>
            <p:cNvPr id="34845" name="Text Box 16"/>
            <p:cNvSpPr txBox="1">
              <a:spLocks noChangeArrowheads="1"/>
            </p:cNvSpPr>
            <p:nvPr/>
          </p:nvSpPr>
          <p:spPr bwMode="auto">
            <a:xfrm>
              <a:off x="576" y="3456"/>
              <a:ext cx="1248" cy="374"/>
            </a:xfrm>
            <a:prstGeom prst="rect">
              <a:avLst/>
            </a:prstGeom>
            <a:solidFill>
              <a:schemeClr val="accent1"/>
            </a:solidFill>
            <a:ln w="12700" cap="sq">
              <a:solidFill>
                <a:schemeClr val="bg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800" b="1">
                  <a:solidFill>
                    <a:srgbClr val="FFFFFF"/>
                  </a:solidFill>
                  <a:latin typeface="Tahoma" panose="020B0604030504040204" pitchFamily="34" charset="0"/>
                </a:rPr>
                <a:t>Inputs</a:t>
              </a:r>
            </a:p>
          </p:txBody>
        </p:sp>
        <p:sp>
          <p:nvSpPr>
            <p:cNvPr id="34846" name="Line 17"/>
            <p:cNvSpPr>
              <a:spLocks noChangeShapeType="1"/>
            </p:cNvSpPr>
            <p:nvPr/>
          </p:nvSpPr>
          <p:spPr bwMode="auto">
            <a:xfrm flipH="1" flipV="1">
              <a:off x="1200" y="3216"/>
              <a:ext cx="0" cy="184"/>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sp>
          <p:nvSpPr>
            <p:cNvPr id="34847" name="Line 18"/>
            <p:cNvSpPr>
              <a:spLocks noChangeShapeType="1"/>
            </p:cNvSpPr>
            <p:nvPr/>
          </p:nvSpPr>
          <p:spPr bwMode="auto">
            <a:xfrm flipH="1" flipV="1">
              <a:off x="1200" y="2544"/>
              <a:ext cx="0" cy="184"/>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sp>
          <p:nvSpPr>
            <p:cNvPr id="34848" name="Line 19"/>
            <p:cNvSpPr>
              <a:spLocks noChangeShapeType="1"/>
            </p:cNvSpPr>
            <p:nvPr/>
          </p:nvSpPr>
          <p:spPr bwMode="auto">
            <a:xfrm flipH="1" flipV="1">
              <a:off x="1200" y="1872"/>
              <a:ext cx="0" cy="184"/>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sp>
          <p:nvSpPr>
            <p:cNvPr id="34849" name="Line 20"/>
            <p:cNvSpPr>
              <a:spLocks noChangeShapeType="1"/>
            </p:cNvSpPr>
            <p:nvPr/>
          </p:nvSpPr>
          <p:spPr bwMode="auto">
            <a:xfrm flipH="1" flipV="1">
              <a:off x="1200" y="1200"/>
              <a:ext cx="0" cy="184"/>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grpSp>
      <p:sp>
        <p:nvSpPr>
          <p:cNvPr id="34826" name="Line 21"/>
          <p:cNvSpPr>
            <a:spLocks noChangeShapeType="1"/>
          </p:cNvSpPr>
          <p:nvPr/>
        </p:nvSpPr>
        <p:spPr bwMode="auto">
          <a:xfrm flipV="1">
            <a:off x="2962275" y="5178029"/>
            <a:ext cx="557213" cy="0"/>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sp>
        <p:nvSpPr>
          <p:cNvPr id="34827" name="Line 22"/>
          <p:cNvSpPr>
            <a:spLocks noChangeShapeType="1"/>
          </p:cNvSpPr>
          <p:nvPr/>
        </p:nvSpPr>
        <p:spPr bwMode="auto">
          <a:xfrm flipV="1">
            <a:off x="2962275" y="4455319"/>
            <a:ext cx="557213" cy="0"/>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sp>
        <p:nvSpPr>
          <p:cNvPr id="34828" name="Line 23"/>
          <p:cNvSpPr>
            <a:spLocks noChangeShapeType="1"/>
          </p:cNvSpPr>
          <p:nvPr/>
        </p:nvSpPr>
        <p:spPr bwMode="auto">
          <a:xfrm flipV="1">
            <a:off x="2962275" y="3731419"/>
            <a:ext cx="557213" cy="0"/>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sp>
        <p:nvSpPr>
          <p:cNvPr id="34829" name="Line 24"/>
          <p:cNvSpPr>
            <a:spLocks noChangeShapeType="1"/>
          </p:cNvSpPr>
          <p:nvPr/>
        </p:nvSpPr>
        <p:spPr bwMode="auto">
          <a:xfrm flipV="1">
            <a:off x="2962275" y="3007519"/>
            <a:ext cx="557213" cy="0"/>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sp>
        <p:nvSpPr>
          <p:cNvPr id="34830" name="Line 25"/>
          <p:cNvSpPr>
            <a:spLocks noChangeShapeType="1"/>
          </p:cNvSpPr>
          <p:nvPr/>
        </p:nvSpPr>
        <p:spPr bwMode="auto">
          <a:xfrm flipV="1">
            <a:off x="2962275" y="2336006"/>
            <a:ext cx="557213" cy="0"/>
          </a:xfrm>
          <a:prstGeom prst="line">
            <a:avLst/>
          </a:prstGeom>
          <a:noFill/>
          <a:ln w="38100" cap="sq">
            <a:solidFill>
              <a:schemeClr val="tx1"/>
            </a:solidFill>
            <a:round/>
            <a:headEnd type="none" w="sm" len="sm"/>
            <a:tailEnd type="triangle" w="lg" len="med"/>
          </a:ln>
          <a:extLst>
            <a:ext uri="{909E8E84-426E-40DD-AFC4-6F175D3DCCD1}">
              <a14:hiddenFill xmlns:a14="http://schemas.microsoft.com/office/drawing/2010/main">
                <a:noFill/>
              </a14:hiddenFill>
            </a:ext>
          </a:extLst>
        </p:spPr>
        <p:txBody>
          <a:bodyPr/>
          <a:lstStyle/>
          <a:p>
            <a:endParaRPr lang="en-US" sz="1350"/>
          </a:p>
        </p:txBody>
      </p:sp>
      <p:sp>
        <p:nvSpPr>
          <p:cNvPr id="34831" name="Text Box 26"/>
          <p:cNvSpPr txBox="1">
            <a:spLocks noChangeArrowheads="1"/>
          </p:cNvSpPr>
          <p:nvPr/>
        </p:nvSpPr>
        <p:spPr bwMode="auto">
          <a:xfrm>
            <a:off x="5376863" y="2800351"/>
            <a:ext cx="1609725" cy="489347"/>
          </a:xfrm>
          <a:prstGeom prst="rect">
            <a:avLst/>
          </a:prstGeom>
          <a:solidFill>
            <a:schemeClr val="accent1"/>
          </a:solidFill>
          <a:ln w="12700" cap="sq">
            <a:solidFill>
              <a:schemeClr val="bg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dirty="0">
                <a:solidFill>
                  <a:srgbClr val="FFFFFF"/>
                </a:solidFill>
                <a:latin typeface="Tahoma" panose="020B0604030504040204" pitchFamily="34" charset="0"/>
              </a:rPr>
              <a:t>efficient family and welfare system</a:t>
            </a:r>
          </a:p>
        </p:txBody>
      </p:sp>
      <p:sp>
        <p:nvSpPr>
          <p:cNvPr id="34832" name="Text Box 27"/>
          <p:cNvSpPr txBox="1">
            <a:spLocks noChangeArrowheads="1"/>
          </p:cNvSpPr>
          <p:nvPr/>
        </p:nvSpPr>
        <p:spPr bwMode="auto">
          <a:xfrm>
            <a:off x="5331997" y="2096691"/>
            <a:ext cx="1654591" cy="497681"/>
          </a:xfrm>
          <a:prstGeom prst="rect">
            <a:avLst/>
          </a:prstGeom>
          <a:solidFill>
            <a:schemeClr val="accent1"/>
          </a:solidFill>
          <a:ln w="12700" cap="sq">
            <a:solidFill>
              <a:schemeClr val="bg1"/>
            </a:solidFill>
            <a:miter lim="800000"/>
            <a:headEnd type="none" w="sm" len="sm"/>
            <a:tailEnd type="none" w="sm" len="sm"/>
          </a:ln>
        </p:spPr>
        <p:txBody>
          <a:bodyPr wrap="none"/>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dirty="0">
                <a:solidFill>
                  <a:srgbClr val="FFFFFF"/>
                </a:solidFill>
                <a:latin typeface="Tahoma" panose="020B0604030504040204" pitchFamily="34" charset="0"/>
              </a:rPr>
              <a:t>Improved social services </a:t>
            </a:r>
          </a:p>
          <a:p>
            <a:pPr algn="ctr" eaLnBrk="1" hangingPunct="1">
              <a:spcBef>
                <a:spcPct val="50000"/>
              </a:spcBef>
              <a:buFontTx/>
              <a:buNone/>
            </a:pPr>
            <a:r>
              <a:rPr lang="en-US" altLang="en-US" sz="1050" b="1" dirty="0">
                <a:solidFill>
                  <a:srgbClr val="FFFFFF"/>
                </a:solidFill>
                <a:latin typeface="Tahoma" panose="020B0604030504040204" pitchFamily="34" charset="0"/>
              </a:rPr>
              <a:t>Delivery</a:t>
            </a:r>
          </a:p>
        </p:txBody>
      </p:sp>
      <p:sp>
        <p:nvSpPr>
          <p:cNvPr id="34833" name="Text Box 28"/>
          <p:cNvSpPr txBox="1">
            <a:spLocks noChangeArrowheads="1"/>
          </p:cNvSpPr>
          <p:nvPr/>
        </p:nvSpPr>
        <p:spPr bwMode="auto">
          <a:xfrm>
            <a:off x="5376863" y="3524251"/>
            <a:ext cx="1609725" cy="402431"/>
          </a:xfrm>
          <a:prstGeom prst="rect">
            <a:avLst/>
          </a:prstGeom>
          <a:solidFill>
            <a:schemeClr val="accent1"/>
          </a:solidFill>
          <a:ln w="12700" cap="sq">
            <a:solidFill>
              <a:schemeClr val="bg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dirty="0">
                <a:solidFill>
                  <a:srgbClr val="FFFFFF"/>
                </a:solidFill>
                <a:latin typeface="Tahoma" panose="020B0604030504040204" pitchFamily="34" charset="0"/>
              </a:rPr>
              <a:t>Number of cases handled etc.</a:t>
            </a:r>
          </a:p>
        </p:txBody>
      </p:sp>
      <p:sp>
        <p:nvSpPr>
          <p:cNvPr id="34834" name="Text Box 29"/>
          <p:cNvSpPr txBox="1">
            <a:spLocks noChangeArrowheads="1"/>
          </p:cNvSpPr>
          <p:nvPr/>
        </p:nvSpPr>
        <p:spPr bwMode="auto">
          <a:xfrm>
            <a:off x="5376863" y="4248150"/>
            <a:ext cx="1609725" cy="452438"/>
          </a:xfrm>
          <a:prstGeom prst="rect">
            <a:avLst/>
          </a:prstGeom>
          <a:solidFill>
            <a:schemeClr val="accent1"/>
          </a:solidFill>
          <a:ln w="12700" cap="sq">
            <a:solidFill>
              <a:schemeClr val="bg1"/>
            </a:solidFill>
            <a:miter lim="800000"/>
            <a:headEnd type="none" w="sm" len="sm"/>
            <a:tailEnd type="none" w="sm" len="sm"/>
          </a:ln>
        </p:spPr>
        <p:txBody>
          <a:bodyPr lIns="34290" tIns="20574" rIns="34290" bIns="20574"/>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dirty="0">
                <a:solidFill>
                  <a:srgbClr val="FFFFFF"/>
                </a:solidFill>
                <a:latin typeface="Tahoma" panose="020B0604030504040204" pitchFamily="34" charset="0"/>
              </a:rPr>
              <a:t>Case </a:t>
            </a:r>
            <a:r>
              <a:rPr lang="en-US" altLang="en-US" sz="1050" b="1" dirty="0" err="1">
                <a:solidFill>
                  <a:srgbClr val="FFFFFF"/>
                </a:solidFill>
                <a:latin typeface="Tahoma" panose="020B0604030504040204" pitchFamily="34" charset="0"/>
              </a:rPr>
              <a:t>Mgt</a:t>
            </a:r>
            <a:r>
              <a:rPr lang="en-US" altLang="en-US" sz="1050" b="1" dirty="0">
                <a:solidFill>
                  <a:srgbClr val="FFFFFF"/>
                </a:solidFill>
                <a:latin typeface="Tahoma" panose="020B0604030504040204" pitchFamily="34" charset="0"/>
              </a:rPr>
              <a:t> or Combating Domestic Violence</a:t>
            </a:r>
          </a:p>
        </p:txBody>
      </p:sp>
      <p:sp>
        <p:nvSpPr>
          <p:cNvPr id="34835" name="Text Box 30"/>
          <p:cNvSpPr txBox="1">
            <a:spLocks noChangeArrowheads="1"/>
          </p:cNvSpPr>
          <p:nvPr/>
        </p:nvSpPr>
        <p:spPr bwMode="auto">
          <a:xfrm>
            <a:off x="5376863" y="4972051"/>
            <a:ext cx="1609725" cy="402431"/>
          </a:xfrm>
          <a:prstGeom prst="rect">
            <a:avLst/>
          </a:prstGeom>
          <a:solidFill>
            <a:schemeClr val="accent1"/>
          </a:solidFill>
          <a:ln w="12700" cap="sq">
            <a:solidFill>
              <a:schemeClr val="bg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1050" b="1" dirty="0">
                <a:solidFill>
                  <a:srgbClr val="FFFFFF"/>
                </a:solidFill>
                <a:latin typeface="Tahoma" panose="020B0604030504040204" pitchFamily="34" charset="0"/>
              </a:rPr>
              <a:t>Spending on Child Rights</a:t>
            </a:r>
          </a:p>
        </p:txBody>
      </p:sp>
      <p:sp>
        <p:nvSpPr>
          <p:cNvPr id="34836" name="Text Box 31"/>
          <p:cNvSpPr txBox="1">
            <a:spLocks noChangeArrowheads="1"/>
          </p:cNvSpPr>
          <p:nvPr/>
        </p:nvSpPr>
        <p:spPr bwMode="auto">
          <a:xfrm>
            <a:off x="5810250" y="1843088"/>
            <a:ext cx="19812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sz="1200">
                <a:solidFill>
                  <a:srgbClr val="000000"/>
                </a:solidFill>
                <a:latin typeface="Tahoma" panose="020B0604030504040204" pitchFamily="34" charset="0"/>
              </a:rPr>
              <a:t>Indicative Example:</a:t>
            </a:r>
          </a:p>
        </p:txBody>
      </p:sp>
      <p:sp>
        <p:nvSpPr>
          <p:cNvPr id="34837" name="Text Box 32"/>
          <p:cNvSpPr txBox="1">
            <a:spLocks noChangeArrowheads="1"/>
          </p:cNvSpPr>
          <p:nvPr/>
        </p:nvSpPr>
        <p:spPr bwMode="auto">
          <a:xfrm>
            <a:off x="1228725" y="1828801"/>
            <a:ext cx="198120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sz="1350" b="1">
                <a:solidFill>
                  <a:srgbClr val="000000"/>
                </a:solidFill>
                <a:latin typeface="Tahoma" panose="020B0604030504040204" pitchFamily="34" charset="0"/>
              </a:rPr>
              <a:t>The Results Chain</a:t>
            </a:r>
          </a:p>
        </p:txBody>
      </p:sp>
      <p:cxnSp>
        <p:nvCxnSpPr>
          <p:cNvPr id="3" name="Straight Connector 2"/>
          <p:cNvCxnSpPr/>
          <p:nvPr/>
        </p:nvCxnSpPr>
        <p:spPr>
          <a:xfrm>
            <a:off x="1104900" y="3464719"/>
            <a:ext cx="6934200" cy="0"/>
          </a:xfrm>
          <a:prstGeom prst="line">
            <a:avLst/>
          </a:prstGeom>
          <a:ln w="47625">
            <a:solidFill>
              <a:srgbClr val="FFFF00"/>
            </a:solidFill>
          </a:ln>
        </p:spPr>
        <p:style>
          <a:lnRef idx="1">
            <a:schemeClr val="accent1"/>
          </a:lnRef>
          <a:fillRef idx="0">
            <a:schemeClr val="accent1"/>
          </a:fillRef>
          <a:effectRef idx="0">
            <a:schemeClr val="accent1"/>
          </a:effectRef>
          <a:fontRef idx="minor">
            <a:schemeClr val="tx1"/>
          </a:fontRef>
        </p:style>
      </p:cxnSp>
      <p:sp>
        <p:nvSpPr>
          <p:cNvPr id="34839" name="Text Box 32"/>
          <p:cNvSpPr txBox="1">
            <a:spLocks noChangeArrowheads="1"/>
          </p:cNvSpPr>
          <p:nvPr/>
        </p:nvSpPr>
        <p:spPr bwMode="auto">
          <a:xfrm rot="16200000">
            <a:off x="6775252" y="2575107"/>
            <a:ext cx="1395413" cy="438582"/>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2250" b="1">
                <a:solidFill>
                  <a:srgbClr val="FFFF00"/>
                </a:solidFill>
                <a:latin typeface="Tahoma" panose="020B0604030504040204" pitchFamily="34" charset="0"/>
              </a:rPr>
              <a:t>Results </a:t>
            </a:r>
          </a:p>
        </p:txBody>
      </p:sp>
      <p:sp>
        <p:nvSpPr>
          <p:cNvPr id="34840" name="Text Box 32"/>
          <p:cNvSpPr txBox="1">
            <a:spLocks noChangeArrowheads="1"/>
          </p:cNvSpPr>
          <p:nvPr/>
        </p:nvSpPr>
        <p:spPr bwMode="auto">
          <a:xfrm rot="16200000">
            <a:off x="6218635" y="4527136"/>
            <a:ext cx="2508647" cy="438582"/>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en-US" sz="2250" b="1">
                <a:solidFill>
                  <a:srgbClr val="FFFF00"/>
                </a:solidFill>
                <a:latin typeface="Tahoma" panose="020B0604030504040204" pitchFamily="34" charset="0"/>
              </a:rPr>
              <a:t>Implementation </a:t>
            </a:r>
          </a:p>
        </p:txBody>
      </p:sp>
    </p:spTree>
    <p:extLst>
      <p:ext uri="{BB962C8B-B14F-4D97-AF65-F5344CB8AC3E}">
        <p14:creationId xmlns:p14="http://schemas.microsoft.com/office/powerpoint/2010/main" val="2262799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734" y="123018"/>
            <a:ext cx="8074800" cy="620334"/>
          </a:xfrm>
        </p:spPr>
        <p:txBody>
          <a:bodyPr/>
          <a:lstStyle/>
          <a:p>
            <a:r>
              <a:rPr lang="en-US" dirty="0"/>
              <a:t>Reporting on Budget Implementation</a:t>
            </a:r>
          </a:p>
        </p:txBody>
      </p:sp>
      <p:sp>
        <p:nvSpPr>
          <p:cNvPr id="4" name="Slide Number Placeholder 3"/>
          <p:cNvSpPr>
            <a:spLocks noGrp="1"/>
          </p:cNvSpPr>
          <p:nvPr>
            <p:ph type="sldNum" sz="quarter" idx="12"/>
          </p:nvPr>
        </p:nvSpPr>
        <p:spPr/>
        <p:txBody>
          <a:bodyPr/>
          <a:lstStyle/>
          <a:p>
            <a:fld id="{FC607391-6F6C-485B-A40E-3E54669AB770}" type="slidenum">
              <a:rPr lang="en-US" smtClean="0"/>
              <a:t>13</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1497432025"/>
              </p:ext>
            </p:extLst>
          </p:nvPr>
        </p:nvGraphicFramePr>
        <p:xfrm>
          <a:off x="94891" y="743353"/>
          <a:ext cx="8695425" cy="5957145"/>
        </p:xfrm>
        <a:graphic>
          <a:graphicData uri="http://schemas.openxmlformats.org/drawingml/2006/table">
            <a:tbl>
              <a:tblPr>
                <a:tableStyleId>{5C22544A-7EE6-4342-B048-85BDC9FD1C3A}</a:tableStyleId>
              </a:tblPr>
              <a:tblGrid>
                <a:gridCol w="2123495">
                  <a:extLst>
                    <a:ext uri="{9D8B030D-6E8A-4147-A177-3AD203B41FA5}">
                      <a16:colId xmlns:a16="http://schemas.microsoft.com/office/drawing/2014/main" val="4119941450"/>
                    </a:ext>
                  </a:extLst>
                </a:gridCol>
                <a:gridCol w="1387089">
                  <a:extLst>
                    <a:ext uri="{9D8B030D-6E8A-4147-A177-3AD203B41FA5}">
                      <a16:colId xmlns:a16="http://schemas.microsoft.com/office/drawing/2014/main" val="1531806280"/>
                    </a:ext>
                  </a:extLst>
                </a:gridCol>
                <a:gridCol w="1702771">
                  <a:extLst>
                    <a:ext uri="{9D8B030D-6E8A-4147-A177-3AD203B41FA5}">
                      <a16:colId xmlns:a16="http://schemas.microsoft.com/office/drawing/2014/main" val="2159377186"/>
                    </a:ext>
                  </a:extLst>
                </a:gridCol>
                <a:gridCol w="1645374">
                  <a:extLst>
                    <a:ext uri="{9D8B030D-6E8A-4147-A177-3AD203B41FA5}">
                      <a16:colId xmlns:a16="http://schemas.microsoft.com/office/drawing/2014/main" val="3537169469"/>
                    </a:ext>
                  </a:extLst>
                </a:gridCol>
                <a:gridCol w="918348">
                  <a:extLst>
                    <a:ext uri="{9D8B030D-6E8A-4147-A177-3AD203B41FA5}">
                      <a16:colId xmlns:a16="http://schemas.microsoft.com/office/drawing/2014/main" val="3139050287"/>
                    </a:ext>
                  </a:extLst>
                </a:gridCol>
                <a:gridCol w="918348">
                  <a:extLst>
                    <a:ext uri="{9D8B030D-6E8A-4147-A177-3AD203B41FA5}">
                      <a16:colId xmlns:a16="http://schemas.microsoft.com/office/drawing/2014/main" val="192523431"/>
                    </a:ext>
                  </a:extLst>
                </a:gridCol>
              </a:tblGrid>
              <a:tr h="539031">
                <a:tc>
                  <a:txBody>
                    <a:bodyPr/>
                    <a:lstStyle/>
                    <a:p>
                      <a:pPr algn="l" fontAlgn="b"/>
                      <a:r>
                        <a:rPr lang="en-US" sz="1400" b="1" u="none" strike="noStrike" dirty="0">
                          <a:effectLst/>
                        </a:rPr>
                        <a:t>End abuse, exploitation and violence</a:t>
                      </a:r>
                      <a:endParaRPr lang="en-US" sz="14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a:solidFill>
                          <a:srgbClr val="000000"/>
                        </a:solidFill>
                        <a:effectLst/>
                        <a:latin typeface="Calibri" panose="020F0502020204030204" pitchFamily="34" charset="0"/>
                      </a:endParaRPr>
                    </a:p>
                  </a:txBody>
                  <a:tcPr marL="6320" marR="6320" marT="6320" marB="0" anchor="b"/>
                </a:tc>
                <a:extLst>
                  <a:ext uri="{0D108BD9-81ED-4DB2-BD59-A6C34878D82A}">
                    <a16:rowId xmlns:a16="http://schemas.microsoft.com/office/drawing/2014/main" val="1144518499"/>
                  </a:ext>
                </a:extLst>
              </a:tr>
              <a:tr h="505343">
                <a:tc>
                  <a:txBody>
                    <a:bodyPr/>
                    <a:lstStyle/>
                    <a:p>
                      <a:pPr algn="just" fontAlgn="b"/>
                      <a:endParaRPr lang="en-US" sz="1600" b="1" u="none" strike="noStrike" dirty="0">
                        <a:effectLst/>
                      </a:endParaRPr>
                    </a:p>
                    <a:p>
                      <a:pPr algn="just" fontAlgn="b"/>
                      <a:r>
                        <a:rPr lang="en-US" sz="1600" b="1" u="none" strike="noStrike" dirty="0">
                          <a:effectLst/>
                        </a:rPr>
                        <a:t>Social Services Delivery</a:t>
                      </a:r>
                      <a:endParaRPr lang="en-US" sz="16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a:solidFill>
                          <a:srgbClr val="000000"/>
                        </a:solidFill>
                        <a:effectLst/>
                        <a:latin typeface="Calibri" panose="020F0502020204030204" pitchFamily="34" charset="0"/>
                      </a:endParaRPr>
                    </a:p>
                  </a:txBody>
                  <a:tcPr marL="6320" marR="6320" marT="6320" marB="0" anchor="b"/>
                </a:tc>
                <a:extLst>
                  <a:ext uri="{0D108BD9-81ED-4DB2-BD59-A6C34878D82A}">
                    <a16:rowId xmlns:a16="http://schemas.microsoft.com/office/drawing/2014/main" val="1366371275"/>
                  </a:ext>
                </a:extLst>
              </a:tr>
              <a:tr h="739547">
                <a:tc>
                  <a:txBody>
                    <a:bodyPr/>
                    <a:lstStyle/>
                    <a:p>
                      <a:pPr algn="just"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400" b="1" u="none" strike="noStrike" dirty="0">
                          <a:effectLst/>
                        </a:rPr>
                        <a:t>Social Welfare and Community Development</a:t>
                      </a:r>
                      <a:endParaRPr lang="en-US" sz="14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a:solidFill>
                          <a:srgbClr val="000000"/>
                        </a:solidFill>
                        <a:effectLst/>
                        <a:latin typeface="Calibri" panose="020F0502020204030204" pitchFamily="34" charset="0"/>
                      </a:endParaRPr>
                    </a:p>
                  </a:txBody>
                  <a:tcPr marL="6320" marR="6320" marT="6320" marB="0" anchor="b"/>
                </a:tc>
                <a:extLst>
                  <a:ext uri="{0D108BD9-81ED-4DB2-BD59-A6C34878D82A}">
                    <a16:rowId xmlns:a16="http://schemas.microsoft.com/office/drawing/2014/main" val="1500166647"/>
                  </a:ext>
                </a:extLst>
              </a:tr>
              <a:tr h="766436">
                <a:tc>
                  <a:txBody>
                    <a:bodyPr/>
                    <a:lstStyle/>
                    <a:p>
                      <a:pPr algn="just"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400" b="1" u="none" strike="noStrike" dirty="0">
                          <a:effectLst/>
                        </a:rPr>
                        <a:t>Combating domestic violence and human trafficking</a:t>
                      </a:r>
                      <a:endParaRPr lang="en-US" sz="14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l" fontAlgn="b"/>
                      <a:endParaRPr lang="en-US" sz="1200" b="1" i="0" u="none" strike="noStrike" dirty="0">
                        <a:solidFill>
                          <a:srgbClr val="000000"/>
                        </a:solidFill>
                        <a:effectLst/>
                        <a:latin typeface="Calibri" panose="020F0502020204030204" pitchFamily="34" charset="0"/>
                      </a:endParaRPr>
                    </a:p>
                  </a:txBody>
                  <a:tcPr marL="6320" marR="6320" marT="6320" marB="0" anchor="b"/>
                </a:tc>
                <a:extLst>
                  <a:ext uri="{0D108BD9-81ED-4DB2-BD59-A6C34878D82A}">
                    <a16:rowId xmlns:a16="http://schemas.microsoft.com/office/drawing/2014/main" val="2400930236"/>
                  </a:ext>
                </a:extLst>
              </a:tr>
              <a:tr h="488497">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200" b="1" u="none" strike="noStrike" dirty="0">
                          <a:effectLst/>
                        </a:rPr>
                        <a:t>Mileage Allowance</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dirty="0">
                          <a:effectLst/>
                        </a:rPr>
                        <a:t> 15,000.00 </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15,000.00 </a:t>
                      </a:r>
                      <a:endParaRPr lang="en-US" sz="1200" b="1" i="0" u="none" strike="noStrike">
                        <a:solidFill>
                          <a:srgbClr val="000000"/>
                        </a:solidFill>
                        <a:effectLst/>
                        <a:latin typeface="Arial Black" panose="020B0A04020102020204" pitchFamily="34" charset="0"/>
                      </a:endParaRPr>
                    </a:p>
                  </a:txBody>
                  <a:tcPr marL="6320" marR="6320" marT="6320" marB="0" anchor="b"/>
                </a:tc>
                <a:extLst>
                  <a:ext uri="{0D108BD9-81ED-4DB2-BD59-A6C34878D82A}">
                    <a16:rowId xmlns:a16="http://schemas.microsoft.com/office/drawing/2014/main" val="3888843092"/>
                  </a:ext>
                </a:extLst>
              </a:tr>
              <a:tr h="547455">
                <a:tc>
                  <a:txBody>
                    <a:bodyPr/>
                    <a:lstStyle/>
                    <a:p>
                      <a:pPr algn="just"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200" b="1" u="none" strike="noStrike" dirty="0">
                          <a:effectLst/>
                        </a:rPr>
                        <a:t>Computers and Accessories</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6,000.00 </a:t>
                      </a:r>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6,000.00 </a:t>
                      </a:r>
                      <a:endParaRPr lang="en-US" sz="1200" b="1" i="0" u="none" strike="noStrike">
                        <a:solidFill>
                          <a:srgbClr val="000000"/>
                        </a:solidFill>
                        <a:effectLst/>
                        <a:latin typeface="Arial Black" panose="020B0A04020102020204" pitchFamily="34" charset="0"/>
                      </a:endParaRPr>
                    </a:p>
                  </a:txBody>
                  <a:tcPr marL="6320" marR="6320" marT="6320" marB="0" anchor="b"/>
                </a:tc>
                <a:extLst>
                  <a:ext uri="{0D108BD9-81ED-4DB2-BD59-A6C34878D82A}">
                    <a16:rowId xmlns:a16="http://schemas.microsoft.com/office/drawing/2014/main" val="4140305653"/>
                  </a:ext>
                </a:extLst>
              </a:tr>
              <a:tr h="370585">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200" b="1" u="none" strike="noStrike" dirty="0">
                          <a:effectLst/>
                        </a:rPr>
                        <a:t>Furniture &amp; Fittings</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15,000.00 </a:t>
                      </a:r>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15,000.00 </a:t>
                      </a:r>
                      <a:endParaRPr lang="en-US" sz="1200" b="1" i="0" u="none" strike="noStrike">
                        <a:solidFill>
                          <a:srgbClr val="000000"/>
                        </a:solidFill>
                        <a:effectLst/>
                        <a:latin typeface="Arial Black" panose="020B0A04020102020204" pitchFamily="34" charset="0"/>
                      </a:endParaRPr>
                    </a:p>
                  </a:txBody>
                  <a:tcPr marL="6320" marR="6320" marT="6320" marB="0" anchor="b"/>
                </a:tc>
                <a:extLst>
                  <a:ext uri="{0D108BD9-81ED-4DB2-BD59-A6C34878D82A}">
                    <a16:rowId xmlns:a16="http://schemas.microsoft.com/office/drawing/2014/main" val="416735876"/>
                  </a:ext>
                </a:extLst>
              </a:tr>
              <a:tr h="252131">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200" b="1" u="none" strike="noStrike" dirty="0">
                          <a:effectLst/>
                        </a:rPr>
                        <a:t>Local travel cost</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10,000.00 </a:t>
                      </a:r>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10,000.00 </a:t>
                      </a:r>
                      <a:endParaRPr lang="en-US" sz="1200" b="1" i="0" u="none" strike="noStrike">
                        <a:solidFill>
                          <a:srgbClr val="000000"/>
                        </a:solidFill>
                        <a:effectLst/>
                        <a:latin typeface="Arial Black" panose="020B0A04020102020204" pitchFamily="34" charset="0"/>
                      </a:endParaRPr>
                    </a:p>
                  </a:txBody>
                  <a:tcPr marL="6320" marR="6320" marT="6320" marB="0" anchor="b"/>
                </a:tc>
                <a:extLst>
                  <a:ext uri="{0D108BD9-81ED-4DB2-BD59-A6C34878D82A}">
                    <a16:rowId xmlns:a16="http://schemas.microsoft.com/office/drawing/2014/main" val="3664171947"/>
                  </a:ext>
                </a:extLst>
              </a:tr>
              <a:tr h="345317">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200" b="1" u="none" strike="noStrike" dirty="0">
                          <a:effectLst/>
                        </a:rPr>
                        <a:t>Telecommunications</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2,000.00 </a:t>
                      </a:r>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2,000.00 </a:t>
                      </a:r>
                      <a:endParaRPr lang="en-US" sz="1200" b="1" i="0" u="none" strike="noStrike">
                        <a:solidFill>
                          <a:srgbClr val="000000"/>
                        </a:solidFill>
                        <a:effectLst/>
                        <a:latin typeface="Arial Black" panose="020B0A04020102020204" pitchFamily="34" charset="0"/>
                      </a:endParaRPr>
                    </a:p>
                  </a:txBody>
                  <a:tcPr marL="6320" marR="6320" marT="6320" marB="0" anchor="b"/>
                </a:tc>
                <a:extLst>
                  <a:ext uri="{0D108BD9-81ED-4DB2-BD59-A6C34878D82A}">
                    <a16:rowId xmlns:a16="http://schemas.microsoft.com/office/drawing/2014/main" val="2474707973"/>
                  </a:ext>
                </a:extLst>
              </a:tr>
              <a:tr h="294783">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200" b="1" u="none" strike="noStrike" dirty="0">
                          <a:effectLst/>
                        </a:rPr>
                        <a:t>Refreshment Items</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10,000.00 </a:t>
                      </a:r>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10,000.00 </a:t>
                      </a:r>
                      <a:endParaRPr lang="en-US" sz="1200" b="1" i="0" u="none" strike="noStrike">
                        <a:solidFill>
                          <a:srgbClr val="000000"/>
                        </a:solidFill>
                        <a:effectLst/>
                        <a:latin typeface="Arial Black" panose="020B0A04020102020204" pitchFamily="34" charset="0"/>
                      </a:endParaRPr>
                    </a:p>
                  </a:txBody>
                  <a:tcPr marL="6320" marR="6320" marT="6320" marB="0" anchor="b"/>
                </a:tc>
                <a:extLst>
                  <a:ext uri="{0D108BD9-81ED-4DB2-BD59-A6C34878D82A}">
                    <a16:rowId xmlns:a16="http://schemas.microsoft.com/office/drawing/2014/main" val="1870050091"/>
                  </a:ext>
                </a:extLst>
              </a:tr>
              <a:tr h="495839">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200" b="1" u="none" strike="noStrike" dirty="0">
                          <a:effectLst/>
                        </a:rPr>
                        <a:t>Printed Material and Stationery</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10,000.00 </a:t>
                      </a:r>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10,000.00 </a:t>
                      </a:r>
                      <a:endParaRPr lang="en-US" sz="1200" b="1" i="0" u="none" strike="noStrike">
                        <a:solidFill>
                          <a:srgbClr val="000000"/>
                        </a:solidFill>
                        <a:effectLst/>
                        <a:latin typeface="Arial Black" panose="020B0A04020102020204" pitchFamily="34" charset="0"/>
                      </a:endParaRPr>
                    </a:p>
                  </a:txBody>
                  <a:tcPr marL="6320" marR="6320" marT="6320" marB="0" anchor="b"/>
                </a:tc>
                <a:extLst>
                  <a:ext uri="{0D108BD9-81ED-4DB2-BD59-A6C34878D82A}">
                    <a16:rowId xmlns:a16="http://schemas.microsoft.com/office/drawing/2014/main" val="4050505789"/>
                  </a:ext>
                </a:extLst>
              </a:tr>
              <a:tr h="286360">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just" fontAlgn="b"/>
                      <a:r>
                        <a:rPr lang="en-US" sz="1200" b="1" u="none" strike="noStrike" dirty="0">
                          <a:effectLst/>
                        </a:rPr>
                        <a:t>Office Equipment</a:t>
                      </a:r>
                      <a:endParaRPr lang="en-US" sz="1200" b="1" i="0" u="none" strike="noStrike" dirty="0">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a:effectLst/>
                        </a:rPr>
                        <a:t>   2,000.00 </a:t>
                      </a:r>
                      <a:endParaRPr lang="en-US" sz="1200" b="1" i="0" u="none" strike="noStrike">
                        <a:solidFill>
                          <a:srgbClr val="000000"/>
                        </a:solidFill>
                        <a:effectLst/>
                        <a:latin typeface="Arial Black" panose="020B0A04020102020204" pitchFamily="34" charset="0"/>
                      </a:endParaRPr>
                    </a:p>
                  </a:txBody>
                  <a:tcPr marL="6320" marR="6320" marT="6320" marB="0" anchor="b"/>
                </a:tc>
                <a:tc>
                  <a:txBody>
                    <a:bodyPr/>
                    <a:lstStyle/>
                    <a:p>
                      <a:pPr algn="r" fontAlgn="b"/>
                      <a:r>
                        <a:rPr lang="en-US" sz="1200" b="1" u="none" strike="noStrike" dirty="0">
                          <a:effectLst/>
                        </a:rPr>
                        <a:t>   2,000.00 </a:t>
                      </a:r>
                      <a:endParaRPr lang="en-US" sz="1200" b="1" i="0" u="none" strike="noStrike" dirty="0">
                        <a:solidFill>
                          <a:srgbClr val="000000"/>
                        </a:solidFill>
                        <a:effectLst/>
                        <a:latin typeface="Arial Black" panose="020B0A04020102020204" pitchFamily="34" charset="0"/>
                      </a:endParaRPr>
                    </a:p>
                  </a:txBody>
                  <a:tcPr marL="6320" marR="6320" marT="6320" marB="0" anchor="b"/>
                </a:tc>
                <a:extLst>
                  <a:ext uri="{0D108BD9-81ED-4DB2-BD59-A6C34878D82A}">
                    <a16:rowId xmlns:a16="http://schemas.microsoft.com/office/drawing/2014/main" val="2659723135"/>
                  </a:ext>
                </a:extLst>
              </a:tr>
            </a:tbl>
          </a:graphicData>
        </a:graphic>
      </p:graphicFrame>
      <p:sp>
        <p:nvSpPr>
          <p:cNvPr id="10" name="Left Arrow 9"/>
          <p:cNvSpPr/>
          <p:nvPr/>
        </p:nvSpPr>
        <p:spPr>
          <a:xfrm>
            <a:off x="2185932" y="843407"/>
            <a:ext cx="3214203" cy="510683"/>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dirty="0"/>
              <a:t>Policy obj. linked to SDGs</a:t>
            </a:r>
          </a:p>
        </p:txBody>
      </p:sp>
      <p:sp>
        <p:nvSpPr>
          <p:cNvPr id="12" name="Right Arrow 11"/>
          <p:cNvSpPr/>
          <p:nvPr/>
        </p:nvSpPr>
        <p:spPr>
          <a:xfrm>
            <a:off x="181774" y="2804975"/>
            <a:ext cx="3148147" cy="783771"/>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b="1" dirty="0"/>
              <a:t>Operation/Activity</a:t>
            </a:r>
            <a:r>
              <a:rPr lang="en-US" dirty="0"/>
              <a:t> </a:t>
            </a:r>
            <a:r>
              <a:rPr lang="en-US" b="1" dirty="0"/>
              <a:t>level</a:t>
            </a:r>
          </a:p>
        </p:txBody>
      </p:sp>
      <p:sp>
        <p:nvSpPr>
          <p:cNvPr id="13" name="Right Arrow 12"/>
          <p:cNvSpPr/>
          <p:nvPr/>
        </p:nvSpPr>
        <p:spPr>
          <a:xfrm>
            <a:off x="352699" y="4324004"/>
            <a:ext cx="4663438" cy="1397727"/>
          </a:xfrm>
          <a:prstGeom prst="rightArrow">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dirty="0"/>
              <a:t>Input level with funding code 13519 (UNICEF ONLY)</a:t>
            </a:r>
          </a:p>
        </p:txBody>
      </p:sp>
    </p:spTree>
    <p:extLst>
      <p:ext uri="{BB962C8B-B14F-4D97-AF65-F5344CB8AC3E}">
        <p14:creationId xmlns:p14="http://schemas.microsoft.com/office/powerpoint/2010/main" val="64837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14</a:t>
            </a:fld>
            <a:endParaRPr lang="en-GB" dirty="0"/>
          </a:p>
        </p:txBody>
      </p:sp>
      <p:sp>
        <p:nvSpPr>
          <p:cNvPr id="8" name="Title 7"/>
          <p:cNvSpPr>
            <a:spLocks noGrp="1"/>
          </p:cNvSpPr>
          <p:nvPr>
            <p:ph type="title"/>
          </p:nvPr>
        </p:nvSpPr>
        <p:spPr>
          <a:xfrm>
            <a:off x="217098" y="52549"/>
            <a:ext cx="8713947" cy="570905"/>
          </a:xfrm>
        </p:spPr>
        <p:txBody>
          <a:bodyPr/>
          <a:lstStyle/>
          <a:p>
            <a:r>
              <a:rPr lang="en-US" dirty="0">
                <a:solidFill>
                  <a:schemeClr val="tx2"/>
                </a:solidFill>
                <a:latin typeface="Arial Black"/>
              </a:rPr>
              <a:t>Challenges &amp; Lessons Learned</a:t>
            </a:r>
            <a:endParaRPr lang="en-GB" dirty="0">
              <a:solidFill>
                <a:schemeClr val="tx2"/>
              </a:solidFill>
            </a:endParaRPr>
          </a:p>
        </p:txBody>
      </p:sp>
      <p:sp>
        <p:nvSpPr>
          <p:cNvPr id="4" name="Content Placeholder 2"/>
          <p:cNvSpPr txBox="1">
            <a:spLocks/>
          </p:cNvSpPr>
          <p:nvPr/>
        </p:nvSpPr>
        <p:spPr>
          <a:xfrm>
            <a:off x="-1" y="623455"/>
            <a:ext cx="9074989" cy="5825707"/>
          </a:xfrm>
          <a:prstGeom prst="rect">
            <a:avLst/>
          </a:prstGeom>
        </p:spPr>
        <p:txBody>
          <a:bodyPr lIns="91440" tIns="45720" rIns="91440" bIns="45720" anchor="t"/>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273050" lvl="1" indent="-273050">
              <a:buFont typeface="Arial" charset="0"/>
              <a:buChar char="•"/>
              <a:defRPr/>
            </a:pPr>
            <a:r>
              <a:rPr lang="en-US" sz="2100" dirty="0">
                <a:cs typeface="Arial"/>
              </a:rPr>
              <a:t>Poor budget implementation control system in MMDAs = </a:t>
            </a:r>
            <a:r>
              <a:rPr lang="en-US" sz="2100" b="1" dirty="0">
                <a:cs typeface="Arial"/>
              </a:rPr>
              <a:t>poor fiscal discipline </a:t>
            </a:r>
            <a:endParaRPr lang="en-US" sz="2100" b="1" dirty="0"/>
          </a:p>
          <a:p>
            <a:pPr marL="273050" lvl="1" indent="-273050">
              <a:buFont typeface="Arial" charset="0"/>
              <a:buChar char="•"/>
              <a:defRPr/>
            </a:pPr>
            <a:r>
              <a:rPr lang="en-US" sz="2100" b="1" dirty="0">
                <a:solidFill>
                  <a:srgbClr val="FF0000"/>
                </a:solidFill>
                <a:ea typeface="+mn-lt"/>
                <a:cs typeface="+mn-lt"/>
              </a:rPr>
              <a:t>Non-release or delayed release of ISS donor funds to DSWCD at the MMDA-level</a:t>
            </a:r>
            <a:endParaRPr lang="en-US" sz="2100" b="1" dirty="0">
              <a:solidFill>
                <a:srgbClr val="FF0000"/>
              </a:solidFill>
            </a:endParaRPr>
          </a:p>
          <a:p>
            <a:pPr marL="273050" lvl="1" indent="-273050">
              <a:buFont typeface="Arial" charset="0"/>
              <a:buChar char="•"/>
              <a:defRPr/>
            </a:pPr>
            <a:r>
              <a:rPr lang="en-US" sz="2100" b="1" dirty="0"/>
              <a:t>Non-usage of GIFMIS</a:t>
            </a:r>
            <a:r>
              <a:rPr lang="en-US" sz="2100" dirty="0"/>
              <a:t> and other software in contravention of </a:t>
            </a:r>
            <a:r>
              <a:rPr lang="en-US" sz="2100" dirty="0">
                <a:ea typeface="+mn-lt"/>
                <a:cs typeface="+mn-lt"/>
              </a:rPr>
              <a:t>PFM Act, 2016, Act 921</a:t>
            </a:r>
            <a:endParaRPr lang="en-US" sz="2100">
              <a:cs typeface="Arial"/>
            </a:endParaRPr>
          </a:p>
          <a:p>
            <a:pPr marL="273050" lvl="1" indent="-273050">
              <a:buFont typeface="Arial" charset="0"/>
              <a:buChar char="•"/>
              <a:defRPr/>
            </a:pPr>
            <a:r>
              <a:rPr lang="en-US" sz="2100" dirty="0">
                <a:ea typeface="+mn-lt"/>
                <a:cs typeface="+mn-lt"/>
              </a:rPr>
              <a:t>Preparation of </a:t>
            </a:r>
            <a:r>
              <a:rPr lang="en-US" sz="2100" b="1" dirty="0">
                <a:ea typeface="+mn-lt"/>
                <a:cs typeface="+mn-lt"/>
              </a:rPr>
              <a:t>financial reports without recourse to Chart of Accounts</a:t>
            </a:r>
            <a:r>
              <a:rPr lang="en-US" sz="2100" dirty="0">
                <a:ea typeface="+mn-lt"/>
                <a:cs typeface="+mn-lt"/>
              </a:rPr>
              <a:t> used to prepare the budget</a:t>
            </a:r>
          </a:p>
          <a:p>
            <a:pPr marL="273050" lvl="1" indent="-273050">
              <a:buFont typeface="Arial" charset="0"/>
              <a:buChar char="•"/>
              <a:defRPr/>
            </a:pPr>
            <a:r>
              <a:rPr lang="en-US" sz="2100" dirty="0">
                <a:cs typeface="Arial"/>
              </a:rPr>
              <a:t>Central Administration department - one of many but implements 98% of the entire Assembly budget. </a:t>
            </a:r>
            <a:r>
              <a:rPr lang="en-US" sz="2100" b="1" dirty="0">
                <a:cs typeface="Arial"/>
              </a:rPr>
              <a:t>Other Departments must be equally prioritized for funding by Assembly</a:t>
            </a:r>
          </a:p>
          <a:p>
            <a:pPr marL="273050" lvl="1" indent="-273050">
              <a:buFont typeface="Arial" charset="0"/>
              <a:buChar char="•"/>
              <a:defRPr/>
            </a:pPr>
            <a:r>
              <a:rPr lang="en-US" sz="2100" b="1" dirty="0">
                <a:cs typeface="Arial"/>
              </a:rPr>
              <a:t>Budget Officers do not alert National level </a:t>
            </a:r>
            <a:r>
              <a:rPr lang="en-US" sz="2100" dirty="0">
                <a:cs typeface="Arial"/>
              </a:rPr>
              <a:t>for support in case of GIFMIS or code-related issues </a:t>
            </a:r>
            <a:endParaRPr lang="en-US" sz="2100">
              <a:cs typeface="Arial"/>
            </a:endParaRPr>
          </a:p>
          <a:p>
            <a:pPr marL="273050" lvl="1" indent="-273050">
              <a:buFont typeface="Arial" charset="0"/>
              <a:buChar char="•"/>
              <a:defRPr/>
            </a:pPr>
            <a:r>
              <a:rPr lang="en-US" sz="2100" b="1" dirty="0"/>
              <a:t>Delays in real-time reporting</a:t>
            </a:r>
            <a:r>
              <a:rPr lang="en-US" sz="2100" dirty="0"/>
              <a:t> for national policy decision-making </a:t>
            </a:r>
            <a:endParaRPr lang="en-US" sz="2100" dirty="0">
              <a:cs typeface="Arial"/>
            </a:endParaRPr>
          </a:p>
          <a:p>
            <a:pPr marL="273050" lvl="1" indent="-273050">
              <a:buFont typeface="Arial" charset="0"/>
              <a:buChar char="•"/>
              <a:defRPr/>
            </a:pPr>
            <a:r>
              <a:rPr lang="en-US" sz="2100" b="1" dirty="0">
                <a:cs typeface="Arial"/>
              </a:rPr>
              <a:t>Non-use of standard KPIs </a:t>
            </a:r>
            <a:r>
              <a:rPr lang="en-US" sz="2100" dirty="0">
                <a:cs typeface="Arial"/>
              </a:rPr>
              <a:t>during reporting</a:t>
            </a:r>
          </a:p>
          <a:p>
            <a:pPr marL="273050" lvl="1" indent="-273050">
              <a:buFont typeface="Arial" charset="0"/>
              <a:buChar char="•"/>
              <a:defRPr/>
            </a:pPr>
            <a:endParaRPr lang="en-US" sz="2100" dirty="0">
              <a:cs typeface="Arial"/>
            </a:endParaRPr>
          </a:p>
          <a:p>
            <a:pPr marL="273050" lvl="1" indent="-273050">
              <a:buFont typeface="Arial" charset="0"/>
              <a:buChar char="•"/>
              <a:defRPr/>
            </a:pPr>
            <a:endParaRPr lang="en-US" sz="2100" dirty="0">
              <a:ea typeface="+mn-lt"/>
              <a:cs typeface="+mn-lt"/>
            </a:endParaRPr>
          </a:p>
          <a:p>
            <a:pPr indent="-273050">
              <a:buFont typeface="Arial" charset="0"/>
              <a:buChar char="•"/>
              <a:defRPr/>
            </a:pPr>
            <a:endParaRPr lang="en-US" sz="2400" dirty="0">
              <a:cs typeface="Arial"/>
            </a:endParaRPr>
          </a:p>
          <a:p>
            <a:pPr indent="-273050">
              <a:buFont typeface="Arial" charset="0"/>
              <a:buChar char="•"/>
              <a:defRPr/>
            </a:pPr>
            <a:endParaRPr lang="en-US" sz="2400" dirty="0">
              <a:cs typeface="Arial"/>
            </a:endParaRPr>
          </a:p>
          <a:p>
            <a:pPr indent="-273050">
              <a:buFont typeface="Arial" charset="0"/>
              <a:buChar char="•"/>
              <a:defRPr/>
            </a:pPr>
            <a:endParaRPr lang="en-US" dirty="0">
              <a:cs typeface="Arial"/>
            </a:endParaRPr>
          </a:p>
        </p:txBody>
      </p:sp>
    </p:spTree>
    <p:extLst>
      <p:ext uri="{BB962C8B-B14F-4D97-AF65-F5344CB8AC3E}">
        <p14:creationId xmlns:p14="http://schemas.microsoft.com/office/powerpoint/2010/main" val="33028969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450" y="287546"/>
            <a:ext cx="8074800" cy="331391"/>
          </a:xfrm>
        </p:spPr>
        <p:txBody>
          <a:bodyPr/>
          <a:lstStyle/>
          <a:p>
            <a:r>
              <a:rPr lang="en-US" dirty="0"/>
              <a:t>Way forward </a:t>
            </a:r>
          </a:p>
        </p:txBody>
      </p:sp>
      <p:sp>
        <p:nvSpPr>
          <p:cNvPr id="3" name="Content Placeholder 2"/>
          <p:cNvSpPr>
            <a:spLocks noGrp="1"/>
          </p:cNvSpPr>
          <p:nvPr>
            <p:ph idx="1"/>
          </p:nvPr>
        </p:nvSpPr>
        <p:spPr>
          <a:xfrm>
            <a:off x="235788" y="837473"/>
            <a:ext cx="8663797" cy="6385002"/>
          </a:xfrm>
        </p:spPr>
        <p:txBody>
          <a:bodyPr vert="horz" lIns="0" tIns="0" rIns="0" bIns="0" rtlCol="0" anchor="t">
            <a:noAutofit/>
          </a:bodyPr>
          <a:lstStyle/>
          <a:p>
            <a:pPr marL="285750" lvl="1" indent="-285750" algn="just"/>
            <a:r>
              <a:rPr lang="en-US" sz="2800" dirty="0"/>
              <a:t>DSWCD to work with Central Administration (DPCU) to review and finalize AAPs within MTDP for 2023 – 2026 Budget preparation</a:t>
            </a:r>
            <a:endParaRPr lang="en-US" sz="2800" dirty="0">
              <a:cs typeface="Arial"/>
            </a:endParaRPr>
          </a:p>
          <a:p>
            <a:pPr marL="285750" lvl="1" indent="-285750" algn="just"/>
            <a:r>
              <a:rPr lang="en-US" sz="2800" dirty="0"/>
              <a:t>UNICEF support for Child Protection incorporated in the 2023-2026 Budget Preparation Guidelines </a:t>
            </a:r>
          </a:p>
          <a:p>
            <a:pPr marL="285750" lvl="1" indent="-285750" algn="just"/>
            <a:r>
              <a:rPr lang="en-US" sz="2800" dirty="0">
                <a:cs typeface="Arial"/>
              </a:rPr>
              <a:t>Assembly and Budget Officers are responsible for ensuring timely release of funds to DSWCD</a:t>
            </a:r>
            <a:endParaRPr lang="en-US" sz="2800" dirty="0"/>
          </a:p>
          <a:p>
            <a:pPr marL="285750" lvl="1" indent="-285750" algn="just"/>
            <a:r>
              <a:rPr lang="en-US" sz="2800" dirty="0">
                <a:cs typeface="Arial"/>
              </a:rPr>
              <a:t>Budget Officers must inform MoF in case of GIFMIS or code-related issues causing delays  </a:t>
            </a:r>
          </a:p>
          <a:p>
            <a:pPr marL="285750" lvl="1" indent="-285750" algn="just"/>
            <a:r>
              <a:rPr lang="en-US" sz="2800" dirty="0"/>
              <a:t>DSWCD Officers should prioritize programmed activities and ensure utilization of the support </a:t>
            </a:r>
            <a:endParaRPr lang="en-US" sz="2800" dirty="0">
              <a:cs typeface="Arial"/>
            </a:endParaRPr>
          </a:p>
          <a:p>
            <a:pPr marL="0" lvl="1" indent="0" algn="just">
              <a:buNone/>
            </a:pPr>
            <a:endParaRPr lang="en-US" sz="2800" dirty="0">
              <a:cs typeface="Arial"/>
            </a:endParaRPr>
          </a:p>
        </p:txBody>
      </p:sp>
      <p:sp>
        <p:nvSpPr>
          <p:cNvPr id="4" name="Slide Number Placeholder 3"/>
          <p:cNvSpPr>
            <a:spLocks noGrp="1"/>
          </p:cNvSpPr>
          <p:nvPr>
            <p:ph type="sldNum" sz="quarter" idx="12"/>
          </p:nvPr>
        </p:nvSpPr>
        <p:spPr/>
        <p:txBody>
          <a:bodyPr/>
          <a:lstStyle/>
          <a:p>
            <a:fld id="{FC607391-6F6C-485B-A40E-3E54669AB770}" type="slidenum">
              <a:rPr lang="en-US" smtClean="0"/>
              <a:t>15</a:t>
            </a:fld>
            <a:endParaRPr lang="en-US"/>
          </a:p>
        </p:txBody>
      </p:sp>
    </p:spTree>
    <p:extLst>
      <p:ext uri="{BB962C8B-B14F-4D97-AF65-F5344CB8AC3E}">
        <p14:creationId xmlns:p14="http://schemas.microsoft.com/office/powerpoint/2010/main" val="322756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82" y="129395"/>
            <a:ext cx="8074800" cy="331391"/>
          </a:xfrm>
        </p:spPr>
        <p:txBody>
          <a:bodyPr/>
          <a:lstStyle/>
          <a:p>
            <a:r>
              <a:rPr lang="en-US" dirty="0"/>
              <a:t>Way forward </a:t>
            </a:r>
          </a:p>
        </p:txBody>
      </p:sp>
      <p:sp>
        <p:nvSpPr>
          <p:cNvPr id="3" name="Content Placeholder 2"/>
          <p:cNvSpPr>
            <a:spLocks noGrp="1"/>
          </p:cNvSpPr>
          <p:nvPr>
            <p:ph idx="1"/>
          </p:nvPr>
        </p:nvSpPr>
        <p:spPr>
          <a:xfrm>
            <a:off x="235788" y="679322"/>
            <a:ext cx="8663797" cy="6385002"/>
          </a:xfrm>
        </p:spPr>
        <p:txBody>
          <a:bodyPr vert="horz" lIns="0" tIns="0" rIns="0" bIns="0" rtlCol="0" anchor="t">
            <a:noAutofit/>
          </a:bodyPr>
          <a:lstStyle/>
          <a:p>
            <a:pPr marL="285750" lvl="1" indent="-285750" algn="just"/>
            <a:r>
              <a:rPr lang="en-US" sz="2700" dirty="0">
                <a:ea typeface="+mn-lt"/>
                <a:cs typeface="+mn-lt"/>
              </a:rPr>
              <a:t>Budget Officers and DSWCD officers to deepen their capabilities in planning and budgeting to ensure child protection priorities are mainstreamed by the MMDA.</a:t>
            </a:r>
          </a:p>
          <a:p>
            <a:pPr marL="285750" lvl="1" indent="-285750" algn="just"/>
            <a:r>
              <a:rPr lang="en-US" sz="2700" dirty="0">
                <a:ea typeface="+mn-lt"/>
                <a:cs typeface="+mn-lt"/>
              </a:rPr>
              <a:t>Budget officers to ensure real-time reporting on budget implementation for policy and decision-making</a:t>
            </a:r>
          </a:p>
          <a:p>
            <a:pPr marL="285750" lvl="1" indent="-285750" algn="just"/>
            <a:r>
              <a:rPr lang="en-US" sz="2700" dirty="0">
                <a:ea typeface="+mn-lt"/>
                <a:cs typeface="+mn-lt"/>
              </a:rPr>
              <a:t>MMDAs complement efforts of DPs by providing support from own resources in the Composite Budget for DSWCD</a:t>
            </a:r>
          </a:p>
          <a:p>
            <a:pPr marL="273050" lvl="1" indent="-273050" algn="just"/>
            <a:r>
              <a:rPr lang="en-US" sz="2700" dirty="0">
                <a:ea typeface="+mn-lt"/>
                <a:cs typeface="+mn-lt"/>
              </a:rPr>
              <a:t>MMDAs can expect close monitoring of flow of ISS funds from national stakeholders including MoF, MLGDRD, OHLGS, NDPC and MOGCSP during period of support. </a:t>
            </a:r>
          </a:p>
        </p:txBody>
      </p:sp>
      <p:sp>
        <p:nvSpPr>
          <p:cNvPr id="4" name="Slide Number Placeholder 3"/>
          <p:cNvSpPr>
            <a:spLocks noGrp="1"/>
          </p:cNvSpPr>
          <p:nvPr>
            <p:ph type="sldNum" sz="quarter" idx="12"/>
          </p:nvPr>
        </p:nvSpPr>
        <p:spPr/>
        <p:txBody>
          <a:bodyPr/>
          <a:lstStyle/>
          <a:p>
            <a:fld id="{FC607391-6F6C-485B-A40E-3E54669AB770}" type="slidenum">
              <a:rPr lang="en-US" smtClean="0"/>
              <a:t>16</a:t>
            </a:fld>
            <a:endParaRPr lang="en-US"/>
          </a:p>
        </p:txBody>
      </p:sp>
    </p:spTree>
    <p:extLst>
      <p:ext uri="{BB962C8B-B14F-4D97-AF65-F5344CB8AC3E}">
        <p14:creationId xmlns:p14="http://schemas.microsoft.com/office/powerpoint/2010/main" val="312617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578" y="187674"/>
            <a:ext cx="8074800" cy="620334"/>
          </a:xfrm>
        </p:spPr>
        <p:txBody>
          <a:bodyPr/>
          <a:lstStyle/>
          <a:p>
            <a:r>
              <a:rPr lang="en-US" sz="2700" dirty="0">
                <a:solidFill>
                  <a:schemeClr val="tx2"/>
                </a:solidFill>
                <a:latin typeface="+mn-lt"/>
                <a:ea typeface="+mn-ea"/>
                <a:cs typeface="+mn-cs"/>
              </a:rPr>
              <a:t>Conclusion</a:t>
            </a:r>
          </a:p>
        </p:txBody>
      </p:sp>
      <p:sp>
        <p:nvSpPr>
          <p:cNvPr id="3" name="Content Placeholder 2"/>
          <p:cNvSpPr>
            <a:spLocks noGrp="1"/>
          </p:cNvSpPr>
          <p:nvPr>
            <p:ph idx="1"/>
          </p:nvPr>
        </p:nvSpPr>
        <p:spPr>
          <a:xfrm>
            <a:off x="115018" y="750678"/>
            <a:ext cx="8626325" cy="5715834"/>
          </a:xfrm>
        </p:spPr>
        <p:txBody>
          <a:bodyPr vert="horz" lIns="0" tIns="0" rIns="0" bIns="0" rtlCol="0" anchor="t">
            <a:noAutofit/>
          </a:bodyPr>
          <a:lstStyle/>
          <a:p>
            <a:pPr marL="342900" lvl="1" indent="-342900" algn="just"/>
            <a:r>
              <a:rPr lang="en-US" sz="2800" dirty="0"/>
              <a:t>The policy of aid on budget and the budget guidelines direct that DP support (UNICEF) is incorporated in MMDA budgets to further strengthen ISS implementation in line with NMTDPF and DMTDPs</a:t>
            </a:r>
            <a:endParaRPr lang="en-US" sz="2800" dirty="0">
              <a:cs typeface="Arial"/>
            </a:endParaRPr>
          </a:p>
          <a:p>
            <a:pPr marL="342900" lvl="1" indent="-342900" algn="just"/>
            <a:r>
              <a:rPr lang="en-US" sz="2800" dirty="0"/>
              <a:t>DPCU, Budget Units and DSWCDs should use requisite processes to facilitate the utilization of the funds on GIFMIS in line with the PFM Act, 2016, Act 921 and PFM Regulation, 2019, LI 2378.</a:t>
            </a:r>
          </a:p>
          <a:p>
            <a:pPr marL="342900" lvl="1" indent="-342900" algn="just"/>
            <a:r>
              <a:rPr lang="en-US" sz="2800" dirty="0"/>
              <a:t>This is the best way to initiate actions to mitigate challenges affecting Child protection  and promotion in our respective areas</a:t>
            </a:r>
            <a:r>
              <a:rPr lang="en-US" sz="3200" dirty="0"/>
              <a:t>.</a:t>
            </a:r>
          </a:p>
          <a:p>
            <a:pPr marL="342900" lvl="1" indent="-342900" algn="just"/>
            <a:endParaRPr lang="en-US" sz="3200" dirty="0"/>
          </a:p>
        </p:txBody>
      </p:sp>
      <p:sp>
        <p:nvSpPr>
          <p:cNvPr id="4" name="Slide Number Placeholder 3"/>
          <p:cNvSpPr>
            <a:spLocks noGrp="1"/>
          </p:cNvSpPr>
          <p:nvPr>
            <p:ph type="sldNum" sz="quarter" idx="12"/>
          </p:nvPr>
        </p:nvSpPr>
        <p:spPr/>
        <p:txBody>
          <a:bodyPr/>
          <a:lstStyle/>
          <a:p>
            <a:fld id="{FC607391-6F6C-485B-A40E-3E54669AB770}" type="slidenum">
              <a:rPr lang="en-US" smtClean="0"/>
              <a:t>17</a:t>
            </a:fld>
            <a:endParaRPr lang="en-US"/>
          </a:p>
        </p:txBody>
      </p:sp>
    </p:spTree>
    <p:extLst>
      <p:ext uri="{BB962C8B-B14F-4D97-AF65-F5344CB8AC3E}">
        <p14:creationId xmlns:p14="http://schemas.microsoft.com/office/powerpoint/2010/main" val="7247848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nSpc>
                <a:spcPts val="900"/>
              </a:lnSpc>
            </a:pPr>
            <a:r>
              <a:rPr lang="en-US" i="1" baseline="30000" dirty="0"/>
              <a:t>© 2018. All rights reserved. No part of this publication may be stored in a retrieval system or</a:t>
            </a:r>
            <a:br>
              <a:rPr lang="en-US" i="1" baseline="30000" dirty="0"/>
            </a:br>
            <a:r>
              <a:rPr lang="en-US" i="1" baseline="30000" dirty="0"/>
              <a:t>transmitted in any or by any means, electronic, mechanical, photocopying, recording or otherwise without the prior</a:t>
            </a:r>
            <a:br>
              <a:rPr lang="en-US" dirty="0"/>
            </a:br>
            <a:r>
              <a:rPr lang="en-US" i="1" baseline="30000" dirty="0"/>
              <a:t>written permission of the Ministry of Finance</a:t>
            </a:r>
            <a:endParaRPr lang="en-GB" dirty="0"/>
          </a:p>
        </p:txBody>
      </p:sp>
      <p:sp>
        <p:nvSpPr>
          <p:cNvPr id="3" name="Title 1"/>
          <p:cNvSpPr txBox="1">
            <a:spLocks/>
          </p:cNvSpPr>
          <p:nvPr/>
        </p:nvSpPr>
        <p:spPr>
          <a:xfrm>
            <a:off x="1280160" y="1781295"/>
            <a:ext cx="6871062" cy="883529"/>
          </a:xfrm>
          <a:prstGeom prst="rect">
            <a:avLst/>
          </a:prstGeom>
        </p:spPr>
        <p:txBody>
          <a:bodyPr/>
          <a:lst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a:lstStyle>
          <a:p>
            <a:pPr algn="ctr"/>
            <a:r>
              <a:rPr lang="en-US" sz="4800" dirty="0"/>
              <a:t>THANK YOU</a:t>
            </a:r>
            <a:br>
              <a:rPr lang="en-US" sz="4800" dirty="0"/>
            </a:br>
            <a:br>
              <a:rPr lang="en-US" sz="4800" dirty="0"/>
            </a:br>
            <a:endParaRPr lang="en-GB" sz="4800" dirty="0"/>
          </a:p>
        </p:txBody>
      </p:sp>
    </p:spTree>
    <p:extLst>
      <p:ext uri="{BB962C8B-B14F-4D97-AF65-F5344CB8AC3E}">
        <p14:creationId xmlns:p14="http://schemas.microsoft.com/office/powerpoint/2010/main" val="2475822956"/>
      </p:ext>
    </p:extLst>
  </p:cSld>
  <p:clrMapOvr>
    <a:masterClrMapping/>
  </p:clrMapOvr>
</p:sld>
</file>

<file path=ppt/theme/theme1.xml><?xml version="1.0" encoding="utf-8"?>
<a:theme xmlns:a="http://schemas.openxmlformats.org/drawingml/2006/main" name="MOF-THEME-ONE">
  <a:themeElements>
    <a:clrScheme name="MOF BLUE">
      <a:dk1>
        <a:sysClr val="windowText" lastClr="000000"/>
      </a:dk1>
      <a:lt1>
        <a:sysClr val="window" lastClr="FFFFFF"/>
      </a:lt1>
      <a:dk2>
        <a:srgbClr val="19347C"/>
      </a:dk2>
      <a:lt2>
        <a:srgbClr val="FFFFFF"/>
      </a:lt2>
      <a:accent1>
        <a:srgbClr val="006FB9"/>
      </a:accent1>
      <a:accent2>
        <a:srgbClr val="00B1EB"/>
      </a:accent2>
      <a:accent3>
        <a:srgbClr val="81D5FF"/>
      </a:accent3>
      <a:accent4>
        <a:srgbClr val="3C3C3B"/>
      </a:accent4>
      <a:accent5>
        <a:srgbClr val="929292"/>
      </a:accent5>
      <a:accent6>
        <a:srgbClr val="19347C"/>
      </a:accent6>
      <a:hlink>
        <a:srgbClr val="006FB9"/>
      </a:hlink>
      <a:folHlink>
        <a:srgbClr val="00B1EB"/>
      </a:folHlink>
    </a:clrScheme>
    <a:fontScheme name="MoF arial">
      <a:majorFont>
        <a:latin typeface="Arial"/>
        <a:ea typeface=""/>
        <a:cs typeface=""/>
      </a:majorFont>
      <a:minorFont>
        <a:latin typeface="Arial"/>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sic" id="{8B877D80-FC5A-4ED0-BAEB-14C256152A4E}" vid="{5562171A-2698-47F8-B424-F2FD41E5D5F7}"/>
    </a:ext>
  </a:extLst>
</a:theme>
</file>

<file path=ppt/theme/theme2.xml><?xml version="1.0" encoding="utf-8"?>
<a:theme xmlns:a="http://schemas.openxmlformats.org/drawingml/2006/main" name="MOF-THEME-ONE">
  <a:themeElements>
    <a:clrScheme name="MOF BLUE">
      <a:dk1>
        <a:sysClr val="windowText" lastClr="000000"/>
      </a:dk1>
      <a:lt1>
        <a:sysClr val="window" lastClr="FFFFFF"/>
      </a:lt1>
      <a:dk2>
        <a:srgbClr val="19347C"/>
      </a:dk2>
      <a:lt2>
        <a:srgbClr val="FFFFFF"/>
      </a:lt2>
      <a:accent1>
        <a:srgbClr val="006FB9"/>
      </a:accent1>
      <a:accent2>
        <a:srgbClr val="00B1EB"/>
      </a:accent2>
      <a:accent3>
        <a:srgbClr val="81D5FF"/>
      </a:accent3>
      <a:accent4>
        <a:srgbClr val="3C3C3B"/>
      </a:accent4>
      <a:accent5>
        <a:srgbClr val="929292"/>
      </a:accent5>
      <a:accent6>
        <a:srgbClr val="19347C"/>
      </a:accent6>
      <a:hlink>
        <a:srgbClr val="006FB9"/>
      </a:hlink>
      <a:folHlink>
        <a:srgbClr val="00B1EB"/>
      </a:folHlink>
    </a:clrScheme>
    <a:fontScheme name="MoF arial">
      <a:majorFont>
        <a:latin typeface="Arial"/>
        <a:ea typeface=""/>
        <a:cs typeface=""/>
      </a:majorFont>
      <a:minorFont>
        <a:latin typeface="Arial"/>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sic" id="{8B877D80-FC5A-4ED0-BAEB-14C256152A4E}" vid="{5562171A-2698-47F8-B424-F2FD41E5D5F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44a47ee1-c9fe-4154-a1a0-b1291fa46732">PZSSA5SZN3AP-257-112</_dlc_DocId>
    <_dlc_DocIdUrl xmlns="44a47ee1-c9fe-4154-a1a0-b1291fa46732">
      <Url>https://intranet.mofep.gov.gh/branding/_layouts/DocIdRedir.aspx?ID=PZSSA5SZN3AP-257-112</Url>
      <Description>PZSSA5SZN3AP-257-112</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64B0E16D2AFD2545A4395CE909ACEEEC" ma:contentTypeVersion="0" ma:contentTypeDescription="Create a new document." ma:contentTypeScope="" ma:versionID="7899dc2aef34df137fd982e819c613e8">
  <xsd:schema xmlns:xsd="http://www.w3.org/2001/XMLSchema" xmlns:xs="http://www.w3.org/2001/XMLSchema" xmlns:p="http://schemas.microsoft.com/office/2006/metadata/properties" xmlns:ns2="44a47ee1-c9fe-4154-a1a0-b1291fa46732" targetNamespace="http://schemas.microsoft.com/office/2006/metadata/properties" ma:root="true" ma:fieldsID="f9e79cbecc584df55a118d57bec79fbd" ns2:_="">
    <xsd:import namespace="44a47ee1-c9fe-4154-a1a0-b1291fa46732"/>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a47ee1-c9fe-4154-a1a0-b1291fa4673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ECA9C8-0BD5-4F0C-9B7E-B43847BCF987}">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44a47ee1-c9fe-4154-a1a0-b1291fa46732"/>
    <ds:schemaRef ds:uri="http://www.w3.org/XML/1998/namespace"/>
    <ds:schemaRef ds:uri="http://purl.org/dc/dcmitype/"/>
  </ds:schemaRefs>
</ds:datastoreItem>
</file>

<file path=customXml/itemProps2.xml><?xml version="1.0" encoding="utf-8"?>
<ds:datastoreItem xmlns:ds="http://schemas.openxmlformats.org/officeDocument/2006/customXml" ds:itemID="{9BAFCFB0-C027-4A14-B140-17523C5FF85A}">
  <ds:schemaRefs>
    <ds:schemaRef ds:uri="http://schemas.microsoft.com/sharepoint/v3/contenttype/forms"/>
  </ds:schemaRefs>
</ds:datastoreItem>
</file>

<file path=customXml/itemProps3.xml><?xml version="1.0" encoding="utf-8"?>
<ds:datastoreItem xmlns:ds="http://schemas.openxmlformats.org/officeDocument/2006/customXml" ds:itemID="{D3E3BD68-6595-4A68-8BF5-0B8C6A5BE47D}">
  <ds:schemaRefs>
    <ds:schemaRef ds:uri="http://schemas.microsoft.com/sharepoint/events"/>
  </ds:schemaRefs>
</ds:datastoreItem>
</file>

<file path=customXml/itemProps4.xml><?xml version="1.0" encoding="utf-8"?>
<ds:datastoreItem xmlns:ds="http://schemas.openxmlformats.org/officeDocument/2006/customXml" ds:itemID="{0AFC4679-B61E-4390-AE90-4B92C1A713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a47ee1-c9fe-4154-a1a0-b1291fa467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MoF PowerPoint - Basic (1)</Template>
  <TotalTime>911</TotalTime>
  <Words>2231</Words>
  <Application>Microsoft Office PowerPoint</Application>
  <PresentationFormat>On-screen Show (4:3)</PresentationFormat>
  <Paragraphs>434</Paragraphs>
  <Slides>18</Slides>
  <Notes>1</Notes>
  <HiddenSlides>0</HiddenSlides>
  <MMClips>0</MMClip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MOF-THEME-ONE</vt:lpstr>
      <vt:lpstr>MOF-THEME-ONE</vt:lpstr>
      <vt:lpstr>OVERVIEW OF MMDAs BUDGETING AND REPORTING</vt:lpstr>
      <vt:lpstr>OUTLINE OF PRESENTATION </vt:lpstr>
      <vt:lpstr>Introduction</vt:lpstr>
      <vt:lpstr>Legal Framework for MMDAs Budgeting in Ghana   </vt:lpstr>
      <vt:lpstr>Composite Budgeting </vt:lpstr>
      <vt:lpstr>PowerPoint Presentation</vt:lpstr>
      <vt:lpstr>Programme-Based Budgeting</vt:lpstr>
      <vt:lpstr>Programme Structure For District Assembly </vt:lpstr>
      <vt:lpstr>Sample Budgeting under PBB</vt:lpstr>
      <vt:lpstr>Implementation of ISS Funding Support</vt:lpstr>
      <vt:lpstr>Performance Measurement </vt:lpstr>
      <vt:lpstr>Result Framework </vt:lpstr>
      <vt:lpstr>Reporting on Budget Implementation</vt:lpstr>
      <vt:lpstr>Challenges &amp; Lessons Learned</vt:lpstr>
      <vt:lpstr>Way forward </vt:lpstr>
      <vt:lpstr>Way forward </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Use this Paragraph Style for Only 2 Lines of Text</dc:title>
  <dc:creator>Victor Enninful</dc:creator>
  <cp:lastModifiedBy>DEBORAH</cp:lastModifiedBy>
  <cp:revision>467</cp:revision>
  <dcterms:created xsi:type="dcterms:W3CDTF">2019-01-24T17:16:20Z</dcterms:created>
  <dcterms:modified xsi:type="dcterms:W3CDTF">2022-05-13T09:49:54Z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0x01010064B0E16D2AFD2545A4395CE909ACEEEC</vt:lpwstr>
  </property>
  <property fmtid="{D5CDD505-2E9C-101B-9397-08002B2CF9AE}" pid="3" name="_dlc_DocIdItemGuid">
    <vt:lpwstr>e9a1c9d2-129c-4571-b70d-52db57a735aa</vt:lpwstr>
  </property>
</Properties>
</file>