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3"/>
  </p:notesMasterIdLst>
  <p:handoutMasterIdLst>
    <p:handoutMasterId r:id="rId34"/>
  </p:handoutMasterIdLst>
  <p:sldIdLst>
    <p:sldId id="291" r:id="rId2"/>
    <p:sldId id="307" r:id="rId3"/>
    <p:sldId id="293" r:id="rId4"/>
    <p:sldId id="328" r:id="rId5"/>
    <p:sldId id="329" r:id="rId6"/>
    <p:sldId id="318" r:id="rId7"/>
    <p:sldId id="319" r:id="rId8"/>
    <p:sldId id="305" r:id="rId9"/>
    <p:sldId id="306" r:id="rId10"/>
    <p:sldId id="310" r:id="rId11"/>
    <p:sldId id="316" r:id="rId12"/>
    <p:sldId id="327" r:id="rId13"/>
    <p:sldId id="332" r:id="rId14"/>
    <p:sldId id="333" r:id="rId15"/>
    <p:sldId id="298" r:id="rId16"/>
    <p:sldId id="322" r:id="rId17"/>
    <p:sldId id="323" r:id="rId18"/>
    <p:sldId id="324" r:id="rId19"/>
    <p:sldId id="325" r:id="rId20"/>
    <p:sldId id="326" r:id="rId21"/>
    <p:sldId id="269" r:id="rId22"/>
    <p:sldId id="317" r:id="rId23"/>
    <p:sldId id="283" r:id="rId24"/>
    <p:sldId id="284" r:id="rId25"/>
    <p:sldId id="264" r:id="rId26"/>
    <p:sldId id="265" r:id="rId27"/>
    <p:sldId id="285" r:id="rId28"/>
    <p:sldId id="290" r:id="rId29"/>
    <p:sldId id="330" r:id="rId30"/>
    <p:sldId id="338" r:id="rId31"/>
    <p:sldId id="313" r:id="rId32"/>
  </p:sldIdLst>
  <p:sldSz cx="9144000" cy="6858000" type="screen4x3"/>
  <p:notesSz cx="9296400" cy="701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169" userDrawn="1">
          <p15:clr>
            <a:srgbClr val="A4A3A4"/>
          </p15:clr>
        </p15:guide>
        <p15:guide id="2" pos="2847" userDrawn="1">
          <p15:clr>
            <a:srgbClr val="A4A3A4"/>
          </p15:clr>
        </p15:guide>
        <p15:guide id="3" orient="horz" pos="2208" userDrawn="1">
          <p15:clr>
            <a:srgbClr val="A4A3A4"/>
          </p15:clr>
        </p15:guide>
        <p15:guide id="4"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26BE"/>
    <a:srgbClr val="01125B"/>
    <a:srgbClr val="FFFFFF"/>
    <a:srgbClr val="000000"/>
    <a:srgbClr val="009B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66" autoAdjust="0"/>
    <p:restoredTop sz="86444" autoAdjust="0"/>
  </p:normalViewPr>
  <p:slideViewPr>
    <p:cSldViewPr>
      <p:cViewPr varScale="1">
        <p:scale>
          <a:sx n="63" d="100"/>
          <a:sy n="63" d="100"/>
        </p:scale>
        <p:origin x="-624" y="-108"/>
      </p:cViewPr>
      <p:guideLst>
        <p:guide orient="horz" pos="2160"/>
        <p:guide pos="2880"/>
      </p:guideLst>
    </p:cSldViewPr>
  </p:slideViewPr>
  <p:outlineViewPr>
    <p:cViewPr>
      <p:scale>
        <a:sx n="33" d="100"/>
        <a:sy n="33" d="100"/>
      </p:scale>
      <p:origin x="0" y="837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2838" y="-102"/>
      </p:cViewPr>
      <p:guideLst>
        <p:guide orient="horz" pos="2169"/>
        <p:guide orient="horz" pos="2208"/>
        <p:guide pos="2847"/>
        <p:guide pos="292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2327AA-6785-4343-8E9B-222D9E98BDC4}" type="doc">
      <dgm:prSet loTypeId="urn:microsoft.com/office/officeart/2005/8/layout/cycle6" loCatId="cycle" qsTypeId="urn:microsoft.com/office/officeart/2005/8/quickstyle/simple1" qsCatId="simple" csTypeId="urn:microsoft.com/office/officeart/2005/8/colors/colorful1#1" csCatId="colorful" phldr="1"/>
      <dgm:spPr/>
      <dgm:t>
        <a:bodyPr/>
        <a:lstStyle/>
        <a:p>
          <a:endParaRPr lang="en-US"/>
        </a:p>
      </dgm:t>
    </dgm:pt>
    <dgm:pt modelId="{0426394F-2B0B-40EE-AE77-50D5071C1E12}">
      <dgm:prSet phldrT="[Text]" custT="1"/>
      <dgm:spPr/>
      <dgm:t>
        <a:bodyPr/>
        <a:lstStyle/>
        <a:p>
          <a:r>
            <a:rPr lang="en-US" sz="1800" b="1" dirty="0" smtClean="0"/>
            <a:t>Resourcing Specialist</a:t>
          </a:r>
          <a:endParaRPr lang="en-US" sz="1800" b="1" dirty="0"/>
        </a:p>
      </dgm:t>
    </dgm:pt>
    <dgm:pt modelId="{81B59600-F348-41C1-A55E-627C48DE82F5}" type="parTrans" cxnId="{6F42F03E-CA3F-4FC0-A5EE-FF0B425A04EE}">
      <dgm:prSet/>
      <dgm:spPr/>
      <dgm:t>
        <a:bodyPr/>
        <a:lstStyle/>
        <a:p>
          <a:endParaRPr lang="en-US"/>
        </a:p>
      </dgm:t>
    </dgm:pt>
    <dgm:pt modelId="{50EE995B-96E1-444F-A81F-5AE1F43A6896}" type="sibTrans" cxnId="{6F42F03E-CA3F-4FC0-A5EE-FF0B425A04EE}">
      <dgm:prSet/>
      <dgm:spPr/>
      <dgm:t>
        <a:bodyPr/>
        <a:lstStyle/>
        <a:p>
          <a:endParaRPr lang="en-US"/>
        </a:p>
      </dgm:t>
    </dgm:pt>
    <dgm:pt modelId="{AD0E5164-ECA5-4B61-8EB1-5DA2BEDA98F0}">
      <dgm:prSet phldrT="[Text]" custT="1"/>
      <dgm:spPr/>
      <dgm:t>
        <a:bodyPr/>
        <a:lstStyle/>
        <a:p>
          <a:r>
            <a:rPr lang="en-US" sz="1800" b="1" dirty="0" smtClean="0"/>
            <a:t>Learning &amp; Development Specialist</a:t>
          </a:r>
          <a:endParaRPr lang="en-US" sz="1800" b="1" dirty="0"/>
        </a:p>
      </dgm:t>
    </dgm:pt>
    <dgm:pt modelId="{59F0F873-1778-4FF3-B86A-68208A2F4225}" type="parTrans" cxnId="{49AB9D6F-89E3-49CC-8EE5-C1D11F1AA86A}">
      <dgm:prSet/>
      <dgm:spPr/>
      <dgm:t>
        <a:bodyPr/>
        <a:lstStyle/>
        <a:p>
          <a:endParaRPr lang="en-US"/>
        </a:p>
      </dgm:t>
    </dgm:pt>
    <dgm:pt modelId="{8E30829A-EF6D-44FF-BE2E-3A20E17D45D6}" type="sibTrans" cxnId="{49AB9D6F-89E3-49CC-8EE5-C1D11F1AA86A}">
      <dgm:prSet/>
      <dgm:spPr/>
      <dgm:t>
        <a:bodyPr/>
        <a:lstStyle/>
        <a:p>
          <a:endParaRPr lang="en-US"/>
        </a:p>
      </dgm:t>
    </dgm:pt>
    <dgm:pt modelId="{A2866905-C679-4179-B591-752C4A91F026}">
      <dgm:prSet phldrT="[Text]"/>
      <dgm:spPr/>
      <dgm:t>
        <a:bodyPr/>
        <a:lstStyle/>
        <a:p>
          <a:r>
            <a:rPr lang="en-US" b="1" dirty="0" smtClean="0"/>
            <a:t>Industrial Relations Specialist</a:t>
          </a:r>
          <a:endParaRPr lang="en-US" b="1" dirty="0"/>
        </a:p>
      </dgm:t>
    </dgm:pt>
    <dgm:pt modelId="{81338E8D-DFF3-4008-941E-95070EADCBD8}" type="parTrans" cxnId="{429C2AD6-8A5F-4215-8CF9-578A4BA6DE02}">
      <dgm:prSet/>
      <dgm:spPr/>
      <dgm:t>
        <a:bodyPr/>
        <a:lstStyle/>
        <a:p>
          <a:endParaRPr lang="en-US"/>
        </a:p>
      </dgm:t>
    </dgm:pt>
    <dgm:pt modelId="{3026F066-0DE6-4191-B8F8-10F018AB0534}" type="sibTrans" cxnId="{429C2AD6-8A5F-4215-8CF9-578A4BA6DE02}">
      <dgm:prSet/>
      <dgm:spPr/>
      <dgm:t>
        <a:bodyPr/>
        <a:lstStyle/>
        <a:p>
          <a:endParaRPr lang="en-US"/>
        </a:p>
      </dgm:t>
    </dgm:pt>
    <dgm:pt modelId="{544593FD-E770-4281-AF15-A8C45D1DBA64}">
      <dgm:prSet phldrT="[Text]" custT="1"/>
      <dgm:spPr/>
      <dgm:t>
        <a:bodyPr/>
        <a:lstStyle/>
        <a:p>
          <a:r>
            <a:rPr lang="en-US" sz="1800" b="1" dirty="0" smtClean="0"/>
            <a:t>Organizational Development Specialist</a:t>
          </a:r>
          <a:endParaRPr lang="en-US" sz="1800" b="1" dirty="0"/>
        </a:p>
      </dgm:t>
    </dgm:pt>
    <dgm:pt modelId="{605BF285-EE6E-4311-8450-920385C5D56E}" type="parTrans" cxnId="{8AF3B3E0-F09F-4DEB-B2DE-8CF08AFB536D}">
      <dgm:prSet/>
      <dgm:spPr/>
      <dgm:t>
        <a:bodyPr/>
        <a:lstStyle/>
        <a:p>
          <a:endParaRPr lang="en-US"/>
        </a:p>
      </dgm:t>
    </dgm:pt>
    <dgm:pt modelId="{B0759B3A-F583-4908-A0D0-C4745F33092A}" type="sibTrans" cxnId="{8AF3B3E0-F09F-4DEB-B2DE-8CF08AFB536D}">
      <dgm:prSet/>
      <dgm:spPr/>
      <dgm:t>
        <a:bodyPr/>
        <a:lstStyle/>
        <a:p>
          <a:endParaRPr lang="en-US"/>
        </a:p>
      </dgm:t>
    </dgm:pt>
    <dgm:pt modelId="{66678B0F-FE74-4476-9178-E50EFD132B64}">
      <dgm:prSet phldrT="[Text]" custT="1"/>
      <dgm:spPr/>
      <dgm:t>
        <a:bodyPr/>
        <a:lstStyle/>
        <a:p>
          <a:r>
            <a:rPr lang="en-US" sz="1800" b="1" dirty="0" smtClean="0"/>
            <a:t>Compensation Specialist</a:t>
          </a:r>
          <a:endParaRPr lang="en-US" sz="1800" b="1" dirty="0"/>
        </a:p>
      </dgm:t>
    </dgm:pt>
    <dgm:pt modelId="{702819AB-17FC-48CF-8429-4F000397E079}" type="parTrans" cxnId="{A54746E2-10C3-4D88-9118-3535B5DF22B3}">
      <dgm:prSet/>
      <dgm:spPr/>
      <dgm:t>
        <a:bodyPr/>
        <a:lstStyle/>
        <a:p>
          <a:endParaRPr lang="en-US"/>
        </a:p>
      </dgm:t>
    </dgm:pt>
    <dgm:pt modelId="{7C189010-A2EA-48CF-8DC8-0CFF33898D35}" type="sibTrans" cxnId="{A54746E2-10C3-4D88-9118-3535B5DF22B3}">
      <dgm:prSet/>
      <dgm:spPr/>
      <dgm:t>
        <a:bodyPr/>
        <a:lstStyle/>
        <a:p>
          <a:endParaRPr lang="en-US"/>
        </a:p>
      </dgm:t>
    </dgm:pt>
    <dgm:pt modelId="{A1041B75-8124-4062-A228-F2F8748E9D61}">
      <dgm:prSet phldrT="[Text]" custT="1"/>
      <dgm:spPr/>
      <dgm:t>
        <a:bodyPr/>
        <a:lstStyle/>
        <a:p>
          <a:r>
            <a:rPr lang="en-US" sz="1800" b="1" dirty="0" smtClean="0"/>
            <a:t>HR Generalist</a:t>
          </a:r>
          <a:endParaRPr lang="en-US" sz="1800" b="1" dirty="0"/>
        </a:p>
      </dgm:t>
    </dgm:pt>
    <dgm:pt modelId="{1F114157-913C-4123-A958-E966D299AF77}" type="parTrans" cxnId="{69AA20FF-9ACE-4F93-BCF7-7D8E9EBD82C5}">
      <dgm:prSet/>
      <dgm:spPr/>
      <dgm:t>
        <a:bodyPr/>
        <a:lstStyle/>
        <a:p>
          <a:endParaRPr lang="en-US"/>
        </a:p>
      </dgm:t>
    </dgm:pt>
    <dgm:pt modelId="{38B865EF-934E-4668-AD22-4F51F3BA4D15}" type="sibTrans" cxnId="{69AA20FF-9ACE-4F93-BCF7-7D8E9EBD82C5}">
      <dgm:prSet/>
      <dgm:spPr/>
      <dgm:t>
        <a:bodyPr/>
        <a:lstStyle/>
        <a:p>
          <a:endParaRPr lang="en-US"/>
        </a:p>
      </dgm:t>
    </dgm:pt>
    <dgm:pt modelId="{C784B938-9A5A-48CB-880E-F1EA9992C7FB}" type="pres">
      <dgm:prSet presAssocID="{932327AA-6785-4343-8E9B-222D9E98BDC4}" presName="cycle" presStyleCnt="0">
        <dgm:presLayoutVars>
          <dgm:dir/>
          <dgm:resizeHandles val="exact"/>
        </dgm:presLayoutVars>
      </dgm:prSet>
      <dgm:spPr/>
      <dgm:t>
        <a:bodyPr/>
        <a:lstStyle/>
        <a:p>
          <a:endParaRPr lang="en-US"/>
        </a:p>
      </dgm:t>
    </dgm:pt>
    <dgm:pt modelId="{1E13E820-BFA0-4A32-885E-5D6553EEBCBE}" type="pres">
      <dgm:prSet presAssocID="{0426394F-2B0B-40EE-AE77-50D5071C1E12}" presName="node" presStyleLbl="node1" presStyleIdx="0" presStyleCnt="6" custScaleX="143827">
        <dgm:presLayoutVars>
          <dgm:bulletEnabled val="1"/>
        </dgm:presLayoutVars>
      </dgm:prSet>
      <dgm:spPr/>
      <dgm:t>
        <a:bodyPr/>
        <a:lstStyle/>
        <a:p>
          <a:endParaRPr lang="en-US"/>
        </a:p>
      </dgm:t>
    </dgm:pt>
    <dgm:pt modelId="{8033BE0A-36FD-4EA9-B87B-1FB61202E8B6}" type="pres">
      <dgm:prSet presAssocID="{0426394F-2B0B-40EE-AE77-50D5071C1E12}" presName="spNode" presStyleCnt="0"/>
      <dgm:spPr/>
    </dgm:pt>
    <dgm:pt modelId="{F4B41594-136F-4BA7-9EE6-12BE2740DDB5}" type="pres">
      <dgm:prSet presAssocID="{50EE995B-96E1-444F-A81F-5AE1F43A6896}" presName="sibTrans" presStyleLbl="sibTrans1D1" presStyleIdx="0" presStyleCnt="6"/>
      <dgm:spPr/>
      <dgm:t>
        <a:bodyPr/>
        <a:lstStyle/>
        <a:p>
          <a:endParaRPr lang="en-US"/>
        </a:p>
      </dgm:t>
    </dgm:pt>
    <dgm:pt modelId="{F921C1C0-3ACA-48AB-9313-944EF047DFDF}" type="pres">
      <dgm:prSet presAssocID="{AD0E5164-ECA5-4B61-8EB1-5DA2BEDA98F0}" presName="node" presStyleLbl="node1" presStyleIdx="1" presStyleCnt="6" custScaleX="144694">
        <dgm:presLayoutVars>
          <dgm:bulletEnabled val="1"/>
        </dgm:presLayoutVars>
      </dgm:prSet>
      <dgm:spPr/>
      <dgm:t>
        <a:bodyPr/>
        <a:lstStyle/>
        <a:p>
          <a:endParaRPr lang="en-US"/>
        </a:p>
      </dgm:t>
    </dgm:pt>
    <dgm:pt modelId="{95609245-9794-4291-8034-CD05ABEE5685}" type="pres">
      <dgm:prSet presAssocID="{AD0E5164-ECA5-4B61-8EB1-5DA2BEDA98F0}" presName="spNode" presStyleCnt="0"/>
      <dgm:spPr/>
    </dgm:pt>
    <dgm:pt modelId="{ABBC5DEB-021E-47EC-A052-0EBAB8B2B741}" type="pres">
      <dgm:prSet presAssocID="{8E30829A-EF6D-44FF-BE2E-3A20E17D45D6}" presName="sibTrans" presStyleLbl="sibTrans1D1" presStyleIdx="1" presStyleCnt="6"/>
      <dgm:spPr/>
      <dgm:t>
        <a:bodyPr/>
        <a:lstStyle/>
        <a:p>
          <a:endParaRPr lang="en-US"/>
        </a:p>
      </dgm:t>
    </dgm:pt>
    <dgm:pt modelId="{6CF21A06-7F9D-47BB-8FA5-2415C794F10D}" type="pres">
      <dgm:prSet presAssocID="{A2866905-C679-4179-B591-752C4A91F026}" presName="node" presStyleLbl="node1" presStyleIdx="2" presStyleCnt="6" custScaleX="166957">
        <dgm:presLayoutVars>
          <dgm:bulletEnabled val="1"/>
        </dgm:presLayoutVars>
      </dgm:prSet>
      <dgm:spPr/>
      <dgm:t>
        <a:bodyPr/>
        <a:lstStyle/>
        <a:p>
          <a:endParaRPr lang="en-US"/>
        </a:p>
      </dgm:t>
    </dgm:pt>
    <dgm:pt modelId="{46A533C9-0DC8-4548-AA43-DC247736E094}" type="pres">
      <dgm:prSet presAssocID="{A2866905-C679-4179-B591-752C4A91F026}" presName="spNode" presStyleCnt="0"/>
      <dgm:spPr/>
    </dgm:pt>
    <dgm:pt modelId="{60C7EA7F-59C5-442E-8B88-50B3791C6BB9}" type="pres">
      <dgm:prSet presAssocID="{3026F066-0DE6-4191-B8F8-10F018AB0534}" presName="sibTrans" presStyleLbl="sibTrans1D1" presStyleIdx="2" presStyleCnt="6"/>
      <dgm:spPr/>
      <dgm:t>
        <a:bodyPr/>
        <a:lstStyle/>
        <a:p>
          <a:endParaRPr lang="en-US"/>
        </a:p>
      </dgm:t>
    </dgm:pt>
    <dgm:pt modelId="{28884993-51D8-464E-A827-61A3ADF7920E}" type="pres">
      <dgm:prSet presAssocID="{544593FD-E770-4281-AF15-A8C45D1DBA64}" presName="node" presStyleLbl="node1" presStyleIdx="3" presStyleCnt="6" custScaleX="143911">
        <dgm:presLayoutVars>
          <dgm:bulletEnabled val="1"/>
        </dgm:presLayoutVars>
      </dgm:prSet>
      <dgm:spPr/>
      <dgm:t>
        <a:bodyPr/>
        <a:lstStyle/>
        <a:p>
          <a:endParaRPr lang="en-US"/>
        </a:p>
      </dgm:t>
    </dgm:pt>
    <dgm:pt modelId="{24D08E02-CE3E-4697-BA3C-CEC18D502A3E}" type="pres">
      <dgm:prSet presAssocID="{544593FD-E770-4281-AF15-A8C45D1DBA64}" presName="spNode" presStyleCnt="0"/>
      <dgm:spPr/>
    </dgm:pt>
    <dgm:pt modelId="{51A1741B-C528-423E-9632-976E21F2118C}" type="pres">
      <dgm:prSet presAssocID="{B0759B3A-F583-4908-A0D0-C4745F33092A}" presName="sibTrans" presStyleLbl="sibTrans1D1" presStyleIdx="3" presStyleCnt="6"/>
      <dgm:spPr/>
      <dgm:t>
        <a:bodyPr/>
        <a:lstStyle/>
        <a:p>
          <a:endParaRPr lang="en-US"/>
        </a:p>
      </dgm:t>
    </dgm:pt>
    <dgm:pt modelId="{D2590C91-51F1-4B55-83D1-0B39AA38AAAC}" type="pres">
      <dgm:prSet presAssocID="{66678B0F-FE74-4476-9178-E50EFD132B64}" presName="node" presStyleLbl="node1" presStyleIdx="4" presStyleCnt="6" custScaleX="145198">
        <dgm:presLayoutVars>
          <dgm:bulletEnabled val="1"/>
        </dgm:presLayoutVars>
      </dgm:prSet>
      <dgm:spPr/>
      <dgm:t>
        <a:bodyPr/>
        <a:lstStyle/>
        <a:p>
          <a:endParaRPr lang="en-US"/>
        </a:p>
      </dgm:t>
    </dgm:pt>
    <dgm:pt modelId="{BB1C2ADD-5893-4830-BDB9-68FE701D06A2}" type="pres">
      <dgm:prSet presAssocID="{66678B0F-FE74-4476-9178-E50EFD132B64}" presName="spNode" presStyleCnt="0"/>
      <dgm:spPr/>
    </dgm:pt>
    <dgm:pt modelId="{6A528B04-7010-4E4A-A86F-83F4E0FD34F1}" type="pres">
      <dgm:prSet presAssocID="{7C189010-A2EA-48CF-8DC8-0CFF33898D35}" presName="sibTrans" presStyleLbl="sibTrans1D1" presStyleIdx="4" presStyleCnt="6"/>
      <dgm:spPr/>
      <dgm:t>
        <a:bodyPr/>
        <a:lstStyle/>
        <a:p>
          <a:endParaRPr lang="en-US"/>
        </a:p>
      </dgm:t>
    </dgm:pt>
    <dgm:pt modelId="{AC5A6F06-82D6-4CB6-B107-973D4198AD61}" type="pres">
      <dgm:prSet presAssocID="{A1041B75-8124-4062-A228-F2F8748E9D61}" presName="node" presStyleLbl="node1" presStyleIdx="5" presStyleCnt="6" custScaleX="145030">
        <dgm:presLayoutVars>
          <dgm:bulletEnabled val="1"/>
        </dgm:presLayoutVars>
      </dgm:prSet>
      <dgm:spPr/>
      <dgm:t>
        <a:bodyPr/>
        <a:lstStyle/>
        <a:p>
          <a:endParaRPr lang="en-US"/>
        </a:p>
      </dgm:t>
    </dgm:pt>
    <dgm:pt modelId="{FC3069B5-4EFA-4A82-BE5D-7A2265D54DD2}" type="pres">
      <dgm:prSet presAssocID="{A1041B75-8124-4062-A228-F2F8748E9D61}" presName="spNode" presStyleCnt="0"/>
      <dgm:spPr/>
    </dgm:pt>
    <dgm:pt modelId="{F46A7841-D5D8-4AA8-8FE1-19A1C6CD995D}" type="pres">
      <dgm:prSet presAssocID="{38B865EF-934E-4668-AD22-4F51F3BA4D15}" presName="sibTrans" presStyleLbl="sibTrans1D1" presStyleIdx="5" presStyleCnt="6"/>
      <dgm:spPr/>
      <dgm:t>
        <a:bodyPr/>
        <a:lstStyle/>
        <a:p>
          <a:endParaRPr lang="en-US"/>
        </a:p>
      </dgm:t>
    </dgm:pt>
  </dgm:ptLst>
  <dgm:cxnLst>
    <dgm:cxn modelId="{9151EBBD-BBE4-4F21-8EAB-2997DBDE3358}" type="presOf" srcId="{8E30829A-EF6D-44FF-BE2E-3A20E17D45D6}" destId="{ABBC5DEB-021E-47EC-A052-0EBAB8B2B741}" srcOrd="0" destOrd="0" presId="urn:microsoft.com/office/officeart/2005/8/layout/cycle6"/>
    <dgm:cxn modelId="{5952A1C3-98E2-4285-94CE-2573995C82E0}" type="presOf" srcId="{B0759B3A-F583-4908-A0D0-C4745F33092A}" destId="{51A1741B-C528-423E-9632-976E21F2118C}" srcOrd="0" destOrd="0" presId="urn:microsoft.com/office/officeart/2005/8/layout/cycle6"/>
    <dgm:cxn modelId="{46C7C11E-873B-4BEB-B8F3-5E02E019B112}" type="presOf" srcId="{66678B0F-FE74-4476-9178-E50EFD132B64}" destId="{D2590C91-51F1-4B55-83D1-0B39AA38AAAC}" srcOrd="0" destOrd="0" presId="urn:microsoft.com/office/officeart/2005/8/layout/cycle6"/>
    <dgm:cxn modelId="{6F58FAE5-C715-4ED8-8FCD-7973A717F031}" type="presOf" srcId="{A2866905-C679-4179-B591-752C4A91F026}" destId="{6CF21A06-7F9D-47BB-8FA5-2415C794F10D}" srcOrd="0" destOrd="0" presId="urn:microsoft.com/office/officeart/2005/8/layout/cycle6"/>
    <dgm:cxn modelId="{429C2AD6-8A5F-4215-8CF9-578A4BA6DE02}" srcId="{932327AA-6785-4343-8E9B-222D9E98BDC4}" destId="{A2866905-C679-4179-B591-752C4A91F026}" srcOrd="2" destOrd="0" parTransId="{81338E8D-DFF3-4008-941E-95070EADCBD8}" sibTransId="{3026F066-0DE6-4191-B8F8-10F018AB0534}"/>
    <dgm:cxn modelId="{8BDEA363-094A-4124-BAD4-6761CF92FC3A}" type="presOf" srcId="{38B865EF-934E-4668-AD22-4F51F3BA4D15}" destId="{F46A7841-D5D8-4AA8-8FE1-19A1C6CD995D}" srcOrd="0" destOrd="0" presId="urn:microsoft.com/office/officeart/2005/8/layout/cycle6"/>
    <dgm:cxn modelId="{B85C3140-B923-46CA-A1BA-9DDECF420C9B}" type="presOf" srcId="{0426394F-2B0B-40EE-AE77-50D5071C1E12}" destId="{1E13E820-BFA0-4A32-885E-5D6553EEBCBE}" srcOrd="0" destOrd="0" presId="urn:microsoft.com/office/officeart/2005/8/layout/cycle6"/>
    <dgm:cxn modelId="{F2D27745-3E15-4369-BB26-DDEC6CB8F1F3}" type="presOf" srcId="{544593FD-E770-4281-AF15-A8C45D1DBA64}" destId="{28884993-51D8-464E-A827-61A3ADF7920E}" srcOrd="0" destOrd="0" presId="urn:microsoft.com/office/officeart/2005/8/layout/cycle6"/>
    <dgm:cxn modelId="{49AB9D6F-89E3-49CC-8EE5-C1D11F1AA86A}" srcId="{932327AA-6785-4343-8E9B-222D9E98BDC4}" destId="{AD0E5164-ECA5-4B61-8EB1-5DA2BEDA98F0}" srcOrd="1" destOrd="0" parTransId="{59F0F873-1778-4FF3-B86A-68208A2F4225}" sibTransId="{8E30829A-EF6D-44FF-BE2E-3A20E17D45D6}"/>
    <dgm:cxn modelId="{95C1191B-AE9B-4728-98CF-6F230CD72591}" type="presOf" srcId="{50EE995B-96E1-444F-A81F-5AE1F43A6896}" destId="{F4B41594-136F-4BA7-9EE6-12BE2740DDB5}" srcOrd="0" destOrd="0" presId="urn:microsoft.com/office/officeart/2005/8/layout/cycle6"/>
    <dgm:cxn modelId="{69AA20FF-9ACE-4F93-BCF7-7D8E9EBD82C5}" srcId="{932327AA-6785-4343-8E9B-222D9E98BDC4}" destId="{A1041B75-8124-4062-A228-F2F8748E9D61}" srcOrd="5" destOrd="0" parTransId="{1F114157-913C-4123-A958-E966D299AF77}" sibTransId="{38B865EF-934E-4668-AD22-4F51F3BA4D15}"/>
    <dgm:cxn modelId="{2C6096AB-A0C1-4852-BDF2-127EA9240338}" type="presOf" srcId="{3026F066-0DE6-4191-B8F8-10F018AB0534}" destId="{60C7EA7F-59C5-442E-8B88-50B3791C6BB9}" srcOrd="0" destOrd="0" presId="urn:microsoft.com/office/officeart/2005/8/layout/cycle6"/>
    <dgm:cxn modelId="{6F42F03E-CA3F-4FC0-A5EE-FF0B425A04EE}" srcId="{932327AA-6785-4343-8E9B-222D9E98BDC4}" destId="{0426394F-2B0B-40EE-AE77-50D5071C1E12}" srcOrd="0" destOrd="0" parTransId="{81B59600-F348-41C1-A55E-627C48DE82F5}" sibTransId="{50EE995B-96E1-444F-A81F-5AE1F43A6896}"/>
    <dgm:cxn modelId="{45B40B66-C59D-4E78-9DA5-27C5A87BB3E4}" type="presOf" srcId="{7C189010-A2EA-48CF-8DC8-0CFF33898D35}" destId="{6A528B04-7010-4E4A-A86F-83F4E0FD34F1}" srcOrd="0" destOrd="0" presId="urn:microsoft.com/office/officeart/2005/8/layout/cycle6"/>
    <dgm:cxn modelId="{8AF3B3E0-F09F-4DEB-B2DE-8CF08AFB536D}" srcId="{932327AA-6785-4343-8E9B-222D9E98BDC4}" destId="{544593FD-E770-4281-AF15-A8C45D1DBA64}" srcOrd="3" destOrd="0" parTransId="{605BF285-EE6E-4311-8450-920385C5D56E}" sibTransId="{B0759B3A-F583-4908-A0D0-C4745F33092A}"/>
    <dgm:cxn modelId="{D9967549-8ABC-4382-86EF-FBA3DDAFE8D2}" type="presOf" srcId="{A1041B75-8124-4062-A228-F2F8748E9D61}" destId="{AC5A6F06-82D6-4CB6-B107-973D4198AD61}" srcOrd="0" destOrd="0" presId="urn:microsoft.com/office/officeart/2005/8/layout/cycle6"/>
    <dgm:cxn modelId="{D4C9283E-D8B9-438E-ADB4-BCD359A03087}" type="presOf" srcId="{932327AA-6785-4343-8E9B-222D9E98BDC4}" destId="{C784B938-9A5A-48CB-880E-F1EA9992C7FB}" srcOrd="0" destOrd="0" presId="urn:microsoft.com/office/officeart/2005/8/layout/cycle6"/>
    <dgm:cxn modelId="{A54746E2-10C3-4D88-9118-3535B5DF22B3}" srcId="{932327AA-6785-4343-8E9B-222D9E98BDC4}" destId="{66678B0F-FE74-4476-9178-E50EFD132B64}" srcOrd="4" destOrd="0" parTransId="{702819AB-17FC-48CF-8429-4F000397E079}" sibTransId="{7C189010-A2EA-48CF-8DC8-0CFF33898D35}"/>
    <dgm:cxn modelId="{D8E466C8-7E1C-476C-9BC9-7A33D0249D67}" type="presOf" srcId="{AD0E5164-ECA5-4B61-8EB1-5DA2BEDA98F0}" destId="{F921C1C0-3ACA-48AB-9313-944EF047DFDF}" srcOrd="0" destOrd="0" presId="urn:microsoft.com/office/officeart/2005/8/layout/cycle6"/>
    <dgm:cxn modelId="{A969044A-8AFB-4C98-8228-057A6CD73771}" type="presParOf" srcId="{C784B938-9A5A-48CB-880E-F1EA9992C7FB}" destId="{1E13E820-BFA0-4A32-885E-5D6553EEBCBE}" srcOrd="0" destOrd="0" presId="urn:microsoft.com/office/officeart/2005/8/layout/cycle6"/>
    <dgm:cxn modelId="{61EB3BAD-A17D-4342-B065-805952B25B25}" type="presParOf" srcId="{C784B938-9A5A-48CB-880E-F1EA9992C7FB}" destId="{8033BE0A-36FD-4EA9-B87B-1FB61202E8B6}" srcOrd="1" destOrd="0" presId="urn:microsoft.com/office/officeart/2005/8/layout/cycle6"/>
    <dgm:cxn modelId="{3EF6D2E5-D6EF-4244-91E8-6587CF1EBEDE}" type="presParOf" srcId="{C784B938-9A5A-48CB-880E-F1EA9992C7FB}" destId="{F4B41594-136F-4BA7-9EE6-12BE2740DDB5}" srcOrd="2" destOrd="0" presId="urn:microsoft.com/office/officeart/2005/8/layout/cycle6"/>
    <dgm:cxn modelId="{5B2C2336-60E0-4634-B136-4CC339B6F4A4}" type="presParOf" srcId="{C784B938-9A5A-48CB-880E-F1EA9992C7FB}" destId="{F921C1C0-3ACA-48AB-9313-944EF047DFDF}" srcOrd="3" destOrd="0" presId="urn:microsoft.com/office/officeart/2005/8/layout/cycle6"/>
    <dgm:cxn modelId="{77DC0CB6-C90B-4624-97A5-330E189DACA9}" type="presParOf" srcId="{C784B938-9A5A-48CB-880E-F1EA9992C7FB}" destId="{95609245-9794-4291-8034-CD05ABEE5685}" srcOrd="4" destOrd="0" presId="urn:microsoft.com/office/officeart/2005/8/layout/cycle6"/>
    <dgm:cxn modelId="{0CE6F66F-BE0D-4DEF-AA1D-FE74C92062D8}" type="presParOf" srcId="{C784B938-9A5A-48CB-880E-F1EA9992C7FB}" destId="{ABBC5DEB-021E-47EC-A052-0EBAB8B2B741}" srcOrd="5" destOrd="0" presId="urn:microsoft.com/office/officeart/2005/8/layout/cycle6"/>
    <dgm:cxn modelId="{BD8BA7B9-0215-425B-BE87-EA3109C86162}" type="presParOf" srcId="{C784B938-9A5A-48CB-880E-F1EA9992C7FB}" destId="{6CF21A06-7F9D-47BB-8FA5-2415C794F10D}" srcOrd="6" destOrd="0" presId="urn:microsoft.com/office/officeart/2005/8/layout/cycle6"/>
    <dgm:cxn modelId="{73293A42-44AC-4601-BE56-1818C4146FF5}" type="presParOf" srcId="{C784B938-9A5A-48CB-880E-F1EA9992C7FB}" destId="{46A533C9-0DC8-4548-AA43-DC247736E094}" srcOrd="7" destOrd="0" presId="urn:microsoft.com/office/officeart/2005/8/layout/cycle6"/>
    <dgm:cxn modelId="{DA2144EA-E043-4F30-A082-5C21B9E48CE2}" type="presParOf" srcId="{C784B938-9A5A-48CB-880E-F1EA9992C7FB}" destId="{60C7EA7F-59C5-442E-8B88-50B3791C6BB9}" srcOrd="8" destOrd="0" presId="urn:microsoft.com/office/officeart/2005/8/layout/cycle6"/>
    <dgm:cxn modelId="{C91DC710-131D-45B9-B864-CA255387C98C}" type="presParOf" srcId="{C784B938-9A5A-48CB-880E-F1EA9992C7FB}" destId="{28884993-51D8-464E-A827-61A3ADF7920E}" srcOrd="9" destOrd="0" presId="urn:microsoft.com/office/officeart/2005/8/layout/cycle6"/>
    <dgm:cxn modelId="{F07C110A-D2C8-401F-91A2-51AD5E4D7EF9}" type="presParOf" srcId="{C784B938-9A5A-48CB-880E-F1EA9992C7FB}" destId="{24D08E02-CE3E-4697-BA3C-CEC18D502A3E}" srcOrd="10" destOrd="0" presId="urn:microsoft.com/office/officeart/2005/8/layout/cycle6"/>
    <dgm:cxn modelId="{516005FC-2CE3-4FA3-B6A1-F854460754D4}" type="presParOf" srcId="{C784B938-9A5A-48CB-880E-F1EA9992C7FB}" destId="{51A1741B-C528-423E-9632-976E21F2118C}" srcOrd="11" destOrd="0" presId="urn:microsoft.com/office/officeart/2005/8/layout/cycle6"/>
    <dgm:cxn modelId="{E6412BBC-282B-449F-9500-F42A8D5BF280}" type="presParOf" srcId="{C784B938-9A5A-48CB-880E-F1EA9992C7FB}" destId="{D2590C91-51F1-4B55-83D1-0B39AA38AAAC}" srcOrd="12" destOrd="0" presId="urn:microsoft.com/office/officeart/2005/8/layout/cycle6"/>
    <dgm:cxn modelId="{4A28B8FB-FC5A-4E46-9919-EF7A7705BB84}" type="presParOf" srcId="{C784B938-9A5A-48CB-880E-F1EA9992C7FB}" destId="{BB1C2ADD-5893-4830-BDB9-68FE701D06A2}" srcOrd="13" destOrd="0" presId="urn:microsoft.com/office/officeart/2005/8/layout/cycle6"/>
    <dgm:cxn modelId="{59FA8EA1-F330-41D1-8C07-CB5C59CA3790}" type="presParOf" srcId="{C784B938-9A5A-48CB-880E-F1EA9992C7FB}" destId="{6A528B04-7010-4E4A-A86F-83F4E0FD34F1}" srcOrd="14" destOrd="0" presId="urn:microsoft.com/office/officeart/2005/8/layout/cycle6"/>
    <dgm:cxn modelId="{2398C569-507D-4547-ACBF-8D58156BDD0C}" type="presParOf" srcId="{C784B938-9A5A-48CB-880E-F1EA9992C7FB}" destId="{AC5A6F06-82D6-4CB6-B107-973D4198AD61}" srcOrd="15" destOrd="0" presId="urn:microsoft.com/office/officeart/2005/8/layout/cycle6"/>
    <dgm:cxn modelId="{23BD2CF7-6FBB-46E0-8FC8-2096978D6F5E}" type="presParOf" srcId="{C784B938-9A5A-48CB-880E-F1EA9992C7FB}" destId="{FC3069B5-4EFA-4A82-BE5D-7A2265D54DD2}" srcOrd="16" destOrd="0" presId="urn:microsoft.com/office/officeart/2005/8/layout/cycle6"/>
    <dgm:cxn modelId="{DF5938AD-756A-4FBC-A5B8-B95AB4D54CBC}" type="presParOf" srcId="{C784B938-9A5A-48CB-880E-F1EA9992C7FB}" destId="{F46A7841-D5D8-4AA8-8FE1-19A1C6CD995D}"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C789F5-DA96-44DE-AD18-1C84465AF75E}" type="doc">
      <dgm:prSet loTypeId="urn:microsoft.com/office/officeart/2005/8/layout/list1" loCatId="list" qsTypeId="urn:microsoft.com/office/officeart/2005/8/quickstyle/3d3" qsCatId="3D" csTypeId="urn:microsoft.com/office/officeart/2005/8/colors/colorful2" csCatId="colorful" phldr="1"/>
      <dgm:spPr/>
      <dgm:t>
        <a:bodyPr/>
        <a:lstStyle/>
        <a:p>
          <a:endParaRPr lang="en-US"/>
        </a:p>
      </dgm:t>
    </dgm:pt>
    <dgm:pt modelId="{02148FDD-2525-458B-9767-D56EE6E4703B}">
      <dgm:prSet phldrT="[Text]"/>
      <dgm:spPr/>
      <dgm:t>
        <a:bodyPr/>
        <a:lstStyle/>
        <a:p>
          <a:r>
            <a:rPr lang="en-US" dirty="0" smtClean="0"/>
            <a:t>Professional Certification </a:t>
          </a:r>
          <a:r>
            <a:rPr lang="en-US" dirty="0" err="1" smtClean="0"/>
            <a:t>Programme</a:t>
          </a:r>
          <a:endParaRPr lang="en-US" dirty="0"/>
        </a:p>
      </dgm:t>
    </dgm:pt>
    <dgm:pt modelId="{2AAFBE67-7008-4F3E-98E8-1163BF60FD59}" type="parTrans" cxnId="{C16C1015-4788-47F5-BAA4-C0534568C293}">
      <dgm:prSet/>
      <dgm:spPr/>
      <dgm:t>
        <a:bodyPr/>
        <a:lstStyle/>
        <a:p>
          <a:endParaRPr lang="en-US"/>
        </a:p>
      </dgm:t>
    </dgm:pt>
    <dgm:pt modelId="{26D3BBA8-4EDC-4E02-BB7D-4F3012F38345}" type="sibTrans" cxnId="{C16C1015-4788-47F5-BAA4-C0534568C293}">
      <dgm:prSet/>
      <dgm:spPr/>
      <dgm:t>
        <a:bodyPr/>
        <a:lstStyle/>
        <a:p>
          <a:endParaRPr lang="en-US"/>
        </a:p>
      </dgm:t>
    </dgm:pt>
    <dgm:pt modelId="{8DCB36A1-FFA0-4FDD-9C3A-8B5503280920}">
      <dgm:prSet phldrT="[Text]"/>
      <dgm:spPr/>
      <dgm:t>
        <a:bodyPr/>
        <a:lstStyle/>
        <a:p>
          <a:r>
            <a:rPr lang="en-US" dirty="0" smtClean="0"/>
            <a:t>Continuing Professional Education</a:t>
          </a:r>
          <a:endParaRPr lang="en-US" dirty="0"/>
        </a:p>
      </dgm:t>
    </dgm:pt>
    <dgm:pt modelId="{B5ED1AD7-AC5A-4143-9899-0A04F3B91E1F}" type="parTrans" cxnId="{2EAA9816-7461-439D-865E-19523D9F181F}">
      <dgm:prSet/>
      <dgm:spPr/>
      <dgm:t>
        <a:bodyPr/>
        <a:lstStyle/>
        <a:p>
          <a:endParaRPr lang="en-US"/>
        </a:p>
      </dgm:t>
    </dgm:pt>
    <dgm:pt modelId="{86D4533B-4C63-42B3-8213-9BB276E5EFEC}" type="sibTrans" cxnId="{2EAA9816-7461-439D-865E-19523D9F181F}">
      <dgm:prSet/>
      <dgm:spPr/>
      <dgm:t>
        <a:bodyPr/>
        <a:lstStyle/>
        <a:p>
          <a:endParaRPr lang="en-US"/>
        </a:p>
      </dgm:t>
    </dgm:pt>
    <dgm:pt modelId="{6024DBB0-536C-40AF-94DD-6C9BC85E477A}">
      <dgm:prSet phldrT="[Text]"/>
      <dgm:spPr/>
      <dgm:t>
        <a:bodyPr/>
        <a:lstStyle/>
        <a:p>
          <a:r>
            <a:rPr lang="en-US" dirty="0" smtClean="0"/>
            <a:t>HR Solution Centre</a:t>
          </a:r>
          <a:endParaRPr lang="en-US" dirty="0"/>
        </a:p>
      </dgm:t>
    </dgm:pt>
    <dgm:pt modelId="{75F1EC5D-BBC5-4562-AFD6-F618ACB69802}" type="parTrans" cxnId="{FEFAE9CF-8FD6-4BBD-8C24-8372BD49C01C}">
      <dgm:prSet/>
      <dgm:spPr/>
      <dgm:t>
        <a:bodyPr/>
        <a:lstStyle/>
        <a:p>
          <a:endParaRPr lang="en-US"/>
        </a:p>
      </dgm:t>
    </dgm:pt>
    <dgm:pt modelId="{35D24962-76CC-4844-8A36-B15D64618EC7}" type="sibTrans" cxnId="{FEFAE9CF-8FD6-4BBD-8C24-8372BD49C01C}">
      <dgm:prSet/>
      <dgm:spPr/>
      <dgm:t>
        <a:bodyPr/>
        <a:lstStyle/>
        <a:p>
          <a:endParaRPr lang="en-US"/>
        </a:p>
      </dgm:t>
    </dgm:pt>
    <dgm:pt modelId="{36636AEA-EA49-4C78-860E-3224D15EEF4D}" type="pres">
      <dgm:prSet presAssocID="{32C789F5-DA96-44DE-AD18-1C84465AF75E}" presName="linear" presStyleCnt="0">
        <dgm:presLayoutVars>
          <dgm:dir/>
          <dgm:animLvl val="lvl"/>
          <dgm:resizeHandles val="exact"/>
        </dgm:presLayoutVars>
      </dgm:prSet>
      <dgm:spPr/>
      <dgm:t>
        <a:bodyPr/>
        <a:lstStyle/>
        <a:p>
          <a:endParaRPr lang="en-US"/>
        </a:p>
      </dgm:t>
    </dgm:pt>
    <dgm:pt modelId="{80391170-C285-413A-9C6F-EA9A088C51FA}" type="pres">
      <dgm:prSet presAssocID="{02148FDD-2525-458B-9767-D56EE6E4703B}" presName="parentLin" presStyleCnt="0"/>
      <dgm:spPr/>
    </dgm:pt>
    <dgm:pt modelId="{4198E7B8-B136-481E-8AE5-A0668A7632EF}" type="pres">
      <dgm:prSet presAssocID="{02148FDD-2525-458B-9767-D56EE6E4703B}" presName="parentLeftMargin" presStyleLbl="node1" presStyleIdx="0" presStyleCnt="3"/>
      <dgm:spPr/>
      <dgm:t>
        <a:bodyPr/>
        <a:lstStyle/>
        <a:p>
          <a:endParaRPr lang="en-US"/>
        </a:p>
      </dgm:t>
    </dgm:pt>
    <dgm:pt modelId="{F0C79529-C55A-43C7-BFB0-7D2F5B14766E}" type="pres">
      <dgm:prSet presAssocID="{02148FDD-2525-458B-9767-D56EE6E4703B}" presName="parentText" presStyleLbl="node1" presStyleIdx="0" presStyleCnt="3">
        <dgm:presLayoutVars>
          <dgm:chMax val="0"/>
          <dgm:bulletEnabled val="1"/>
        </dgm:presLayoutVars>
      </dgm:prSet>
      <dgm:spPr/>
      <dgm:t>
        <a:bodyPr/>
        <a:lstStyle/>
        <a:p>
          <a:endParaRPr lang="en-US"/>
        </a:p>
      </dgm:t>
    </dgm:pt>
    <dgm:pt modelId="{64D1B278-D24D-4377-B22B-6F7B5EA8EA97}" type="pres">
      <dgm:prSet presAssocID="{02148FDD-2525-458B-9767-D56EE6E4703B}" presName="negativeSpace" presStyleCnt="0"/>
      <dgm:spPr/>
    </dgm:pt>
    <dgm:pt modelId="{202572B9-B5E4-44A2-A507-4F213395E0C3}" type="pres">
      <dgm:prSet presAssocID="{02148FDD-2525-458B-9767-D56EE6E4703B}" presName="childText" presStyleLbl="conFgAcc1" presStyleIdx="0" presStyleCnt="3">
        <dgm:presLayoutVars>
          <dgm:bulletEnabled val="1"/>
        </dgm:presLayoutVars>
      </dgm:prSet>
      <dgm:spPr/>
    </dgm:pt>
    <dgm:pt modelId="{58AFCAF6-B6D3-49C5-84EC-697BB0C31E5B}" type="pres">
      <dgm:prSet presAssocID="{26D3BBA8-4EDC-4E02-BB7D-4F3012F38345}" presName="spaceBetweenRectangles" presStyleCnt="0"/>
      <dgm:spPr/>
    </dgm:pt>
    <dgm:pt modelId="{FFC2B4F7-F2DE-4234-A362-062CF8FF6F79}" type="pres">
      <dgm:prSet presAssocID="{8DCB36A1-FFA0-4FDD-9C3A-8B5503280920}" presName="parentLin" presStyleCnt="0"/>
      <dgm:spPr/>
    </dgm:pt>
    <dgm:pt modelId="{5EAFD965-49BB-4BCC-A8B1-93C617CB2241}" type="pres">
      <dgm:prSet presAssocID="{8DCB36A1-FFA0-4FDD-9C3A-8B5503280920}" presName="parentLeftMargin" presStyleLbl="node1" presStyleIdx="0" presStyleCnt="3"/>
      <dgm:spPr/>
      <dgm:t>
        <a:bodyPr/>
        <a:lstStyle/>
        <a:p>
          <a:endParaRPr lang="en-US"/>
        </a:p>
      </dgm:t>
    </dgm:pt>
    <dgm:pt modelId="{F3D6AAE2-CDF5-4040-ACFD-54B258EDF094}" type="pres">
      <dgm:prSet presAssocID="{8DCB36A1-FFA0-4FDD-9C3A-8B5503280920}" presName="parentText" presStyleLbl="node1" presStyleIdx="1" presStyleCnt="3">
        <dgm:presLayoutVars>
          <dgm:chMax val="0"/>
          <dgm:bulletEnabled val="1"/>
        </dgm:presLayoutVars>
      </dgm:prSet>
      <dgm:spPr/>
      <dgm:t>
        <a:bodyPr/>
        <a:lstStyle/>
        <a:p>
          <a:endParaRPr lang="en-US"/>
        </a:p>
      </dgm:t>
    </dgm:pt>
    <dgm:pt modelId="{52A4991C-D5A2-4638-8878-5D3B1634E692}" type="pres">
      <dgm:prSet presAssocID="{8DCB36A1-FFA0-4FDD-9C3A-8B5503280920}" presName="negativeSpace" presStyleCnt="0"/>
      <dgm:spPr/>
    </dgm:pt>
    <dgm:pt modelId="{ACE1871F-03AC-4732-976B-5B1A1B55DBE7}" type="pres">
      <dgm:prSet presAssocID="{8DCB36A1-FFA0-4FDD-9C3A-8B5503280920}" presName="childText" presStyleLbl="conFgAcc1" presStyleIdx="1" presStyleCnt="3">
        <dgm:presLayoutVars>
          <dgm:bulletEnabled val="1"/>
        </dgm:presLayoutVars>
      </dgm:prSet>
      <dgm:spPr/>
    </dgm:pt>
    <dgm:pt modelId="{0DDD2F76-DC4C-4C44-BCDD-19F322C05206}" type="pres">
      <dgm:prSet presAssocID="{86D4533B-4C63-42B3-8213-9BB276E5EFEC}" presName="spaceBetweenRectangles" presStyleCnt="0"/>
      <dgm:spPr/>
    </dgm:pt>
    <dgm:pt modelId="{F2466E59-9925-4A36-9C01-B1BA67B78A15}" type="pres">
      <dgm:prSet presAssocID="{6024DBB0-536C-40AF-94DD-6C9BC85E477A}" presName="parentLin" presStyleCnt="0"/>
      <dgm:spPr/>
    </dgm:pt>
    <dgm:pt modelId="{CD72B2B0-2610-42E0-B446-42AEB2536267}" type="pres">
      <dgm:prSet presAssocID="{6024DBB0-536C-40AF-94DD-6C9BC85E477A}" presName="parentLeftMargin" presStyleLbl="node1" presStyleIdx="1" presStyleCnt="3"/>
      <dgm:spPr/>
      <dgm:t>
        <a:bodyPr/>
        <a:lstStyle/>
        <a:p>
          <a:endParaRPr lang="en-US"/>
        </a:p>
      </dgm:t>
    </dgm:pt>
    <dgm:pt modelId="{CE128EB9-75AD-4217-B433-A504DC84D267}" type="pres">
      <dgm:prSet presAssocID="{6024DBB0-536C-40AF-94DD-6C9BC85E477A}" presName="parentText" presStyleLbl="node1" presStyleIdx="2" presStyleCnt="3">
        <dgm:presLayoutVars>
          <dgm:chMax val="0"/>
          <dgm:bulletEnabled val="1"/>
        </dgm:presLayoutVars>
      </dgm:prSet>
      <dgm:spPr/>
      <dgm:t>
        <a:bodyPr/>
        <a:lstStyle/>
        <a:p>
          <a:endParaRPr lang="en-US"/>
        </a:p>
      </dgm:t>
    </dgm:pt>
    <dgm:pt modelId="{353F22F7-4591-455C-8EA0-20D6FF7A71B4}" type="pres">
      <dgm:prSet presAssocID="{6024DBB0-536C-40AF-94DD-6C9BC85E477A}" presName="negativeSpace" presStyleCnt="0"/>
      <dgm:spPr/>
    </dgm:pt>
    <dgm:pt modelId="{BEF12A01-C23F-452E-B66D-30662701D6E0}" type="pres">
      <dgm:prSet presAssocID="{6024DBB0-536C-40AF-94DD-6C9BC85E477A}" presName="childText" presStyleLbl="conFgAcc1" presStyleIdx="2" presStyleCnt="3">
        <dgm:presLayoutVars>
          <dgm:bulletEnabled val="1"/>
        </dgm:presLayoutVars>
      </dgm:prSet>
      <dgm:spPr/>
    </dgm:pt>
  </dgm:ptLst>
  <dgm:cxnLst>
    <dgm:cxn modelId="{D8AA6D6A-EA45-4EDF-A9ED-211DD24AB805}" type="presOf" srcId="{6024DBB0-536C-40AF-94DD-6C9BC85E477A}" destId="{CE128EB9-75AD-4217-B433-A504DC84D267}" srcOrd="1" destOrd="0" presId="urn:microsoft.com/office/officeart/2005/8/layout/list1"/>
    <dgm:cxn modelId="{7D807A30-22E8-45E1-B04B-B7418C040623}" type="presOf" srcId="{32C789F5-DA96-44DE-AD18-1C84465AF75E}" destId="{36636AEA-EA49-4C78-860E-3224D15EEF4D}" srcOrd="0" destOrd="0" presId="urn:microsoft.com/office/officeart/2005/8/layout/list1"/>
    <dgm:cxn modelId="{6A1FFB75-C26E-4D79-875A-0AA51F0B7FD1}" type="presOf" srcId="{6024DBB0-536C-40AF-94DD-6C9BC85E477A}" destId="{CD72B2B0-2610-42E0-B446-42AEB2536267}" srcOrd="0" destOrd="0" presId="urn:microsoft.com/office/officeart/2005/8/layout/list1"/>
    <dgm:cxn modelId="{296EE940-A842-4E6D-A5F2-BA7E1A5450B8}" type="presOf" srcId="{8DCB36A1-FFA0-4FDD-9C3A-8B5503280920}" destId="{5EAFD965-49BB-4BCC-A8B1-93C617CB2241}" srcOrd="0" destOrd="0" presId="urn:microsoft.com/office/officeart/2005/8/layout/list1"/>
    <dgm:cxn modelId="{5596EB88-D2B3-426B-98CA-4E7FC21BB6DF}" type="presOf" srcId="{02148FDD-2525-458B-9767-D56EE6E4703B}" destId="{4198E7B8-B136-481E-8AE5-A0668A7632EF}" srcOrd="0" destOrd="0" presId="urn:microsoft.com/office/officeart/2005/8/layout/list1"/>
    <dgm:cxn modelId="{B749852D-FCF4-4FC5-8321-9E766432685A}" type="presOf" srcId="{02148FDD-2525-458B-9767-D56EE6E4703B}" destId="{F0C79529-C55A-43C7-BFB0-7D2F5B14766E}" srcOrd="1" destOrd="0" presId="urn:microsoft.com/office/officeart/2005/8/layout/list1"/>
    <dgm:cxn modelId="{58BB908F-4778-460F-ABDD-52E297D33447}" type="presOf" srcId="{8DCB36A1-FFA0-4FDD-9C3A-8B5503280920}" destId="{F3D6AAE2-CDF5-4040-ACFD-54B258EDF094}" srcOrd="1" destOrd="0" presId="urn:microsoft.com/office/officeart/2005/8/layout/list1"/>
    <dgm:cxn modelId="{2EAA9816-7461-439D-865E-19523D9F181F}" srcId="{32C789F5-DA96-44DE-AD18-1C84465AF75E}" destId="{8DCB36A1-FFA0-4FDD-9C3A-8B5503280920}" srcOrd="1" destOrd="0" parTransId="{B5ED1AD7-AC5A-4143-9899-0A04F3B91E1F}" sibTransId="{86D4533B-4C63-42B3-8213-9BB276E5EFEC}"/>
    <dgm:cxn modelId="{C16C1015-4788-47F5-BAA4-C0534568C293}" srcId="{32C789F5-DA96-44DE-AD18-1C84465AF75E}" destId="{02148FDD-2525-458B-9767-D56EE6E4703B}" srcOrd="0" destOrd="0" parTransId="{2AAFBE67-7008-4F3E-98E8-1163BF60FD59}" sibTransId="{26D3BBA8-4EDC-4E02-BB7D-4F3012F38345}"/>
    <dgm:cxn modelId="{FEFAE9CF-8FD6-4BBD-8C24-8372BD49C01C}" srcId="{32C789F5-DA96-44DE-AD18-1C84465AF75E}" destId="{6024DBB0-536C-40AF-94DD-6C9BC85E477A}" srcOrd="2" destOrd="0" parTransId="{75F1EC5D-BBC5-4562-AFD6-F618ACB69802}" sibTransId="{35D24962-76CC-4844-8A36-B15D64618EC7}"/>
    <dgm:cxn modelId="{CE8B3F19-CBB2-4BE4-B692-EB2F4DE302DA}" type="presParOf" srcId="{36636AEA-EA49-4C78-860E-3224D15EEF4D}" destId="{80391170-C285-413A-9C6F-EA9A088C51FA}" srcOrd="0" destOrd="0" presId="urn:microsoft.com/office/officeart/2005/8/layout/list1"/>
    <dgm:cxn modelId="{F260025A-6E5A-4C4E-B48F-F6568C692AFA}" type="presParOf" srcId="{80391170-C285-413A-9C6F-EA9A088C51FA}" destId="{4198E7B8-B136-481E-8AE5-A0668A7632EF}" srcOrd="0" destOrd="0" presId="urn:microsoft.com/office/officeart/2005/8/layout/list1"/>
    <dgm:cxn modelId="{02103C4A-CA1A-4520-8A03-43CB09305C7C}" type="presParOf" srcId="{80391170-C285-413A-9C6F-EA9A088C51FA}" destId="{F0C79529-C55A-43C7-BFB0-7D2F5B14766E}" srcOrd="1" destOrd="0" presId="urn:microsoft.com/office/officeart/2005/8/layout/list1"/>
    <dgm:cxn modelId="{043BF619-6AF7-4896-8623-02C3B5E15FC7}" type="presParOf" srcId="{36636AEA-EA49-4C78-860E-3224D15EEF4D}" destId="{64D1B278-D24D-4377-B22B-6F7B5EA8EA97}" srcOrd="1" destOrd="0" presId="urn:microsoft.com/office/officeart/2005/8/layout/list1"/>
    <dgm:cxn modelId="{D757609C-31C1-45C5-916B-10A1B291FFA9}" type="presParOf" srcId="{36636AEA-EA49-4C78-860E-3224D15EEF4D}" destId="{202572B9-B5E4-44A2-A507-4F213395E0C3}" srcOrd="2" destOrd="0" presId="urn:microsoft.com/office/officeart/2005/8/layout/list1"/>
    <dgm:cxn modelId="{575F8318-6E24-4D9A-A529-8FDFB329A9C6}" type="presParOf" srcId="{36636AEA-EA49-4C78-860E-3224D15EEF4D}" destId="{58AFCAF6-B6D3-49C5-84EC-697BB0C31E5B}" srcOrd="3" destOrd="0" presId="urn:microsoft.com/office/officeart/2005/8/layout/list1"/>
    <dgm:cxn modelId="{E7ECE691-1A67-41D6-AC7C-DD335ACC6125}" type="presParOf" srcId="{36636AEA-EA49-4C78-860E-3224D15EEF4D}" destId="{FFC2B4F7-F2DE-4234-A362-062CF8FF6F79}" srcOrd="4" destOrd="0" presId="urn:microsoft.com/office/officeart/2005/8/layout/list1"/>
    <dgm:cxn modelId="{95D3F006-8581-4E96-B258-500E5EA3A292}" type="presParOf" srcId="{FFC2B4F7-F2DE-4234-A362-062CF8FF6F79}" destId="{5EAFD965-49BB-4BCC-A8B1-93C617CB2241}" srcOrd="0" destOrd="0" presId="urn:microsoft.com/office/officeart/2005/8/layout/list1"/>
    <dgm:cxn modelId="{16764AD0-3B29-4B9F-A4DB-7957964CC616}" type="presParOf" srcId="{FFC2B4F7-F2DE-4234-A362-062CF8FF6F79}" destId="{F3D6AAE2-CDF5-4040-ACFD-54B258EDF094}" srcOrd="1" destOrd="0" presId="urn:microsoft.com/office/officeart/2005/8/layout/list1"/>
    <dgm:cxn modelId="{8B858806-C709-4D01-B41E-6EE53DDA6CC7}" type="presParOf" srcId="{36636AEA-EA49-4C78-860E-3224D15EEF4D}" destId="{52A4991C-D5A2-4638-8878-5D3B1634E692}" srcOrd="5" destOrd="0" presId="urn:microsoft.com/office/officeart/2005/8/layout/list1"/>
    <dgm:cxn modelId="{99B8E6E4-F336-4D5E-826B-6079B6E22AA4}" type="presParOf" srcId="{36636AEA-EA49-4C78-860E-3224D15EEF4D}" destId="{ACE1871F-03AC-4732-976B-5B1A1B55DBE7}" srcOrd="6" destOrd="0" presId="urn:microsoft.com/office/officeart/2005/8/layout/list1"/>
    <dgm:cxn modelId="{08B07EAC-283D-4808-9F05-1D4A9EB28697}" type="presParOf" srcId="{36636AEA-EA49-4C78-860E-3224D15EEF4D}" destId="{0DDD2F76-DC4C-4C44-BCDD-19F322C05206}" srcOrd="7" destOrd="0" presId="urn:microsoft.com/office/officeart/2005/8/layout/list1"/>
    <dgm:cxn modelId="{88204BED-DAC3-41CE-A7B4-AB22D65DA9EE}" type="presParOf" srcId="{36636AEA-EA49-4C78-860E-3224D15EEF4D}" destId="{F2466E59-9925-4A36-9C01-B1BA67B78A15}" srcOrd="8" destOrd="0" presId="urn:microsoft.com/office/officeart/2005/8/layout/list1"/>
    <dgm:cxn modelId="{132DAD81-C2BD-42FB-8BDE-2B8880D7DB97}" type="presParOf" srcId="{F2466E59-9925-4A36-9C01-B1BA67B78A15}" destId="{CD72B2B0-2610-42E0-B446-42AEB2536267}" srcOrd="0" destOrd="0" presId="urn:microsoft.com/office/officeart/2005/8/layout/list1"/>
    <dgm:cxn modelId="{55623AB8-9AF9-466D-BCEF-AAB03B9C99D9}" type="presParOf" srcId="{F2466E59-9925-4A36-9C01-B1BA67B78A15}" destId="{CE128EB9-75AD-4217-B433-A504DC84D267}" srcOrd="1" destOrd="0" presId="urn:microsoft.com/office/officeart/2005/8/layout/list1"/>
    <dgm:cxn modelId="{DA1C5FBC-B473-4218-891E-7448E49D7BB2}" type="presParOf" srcId="{36636AEA-EA49-4C78-860E-3224D15EEF4D}" destId="{353F22F7-4591-455C-8EA0-20D6FF7A71B4}" srcOrd="9" destOrd="0" presId="urn:microsoft.com/office/officeart/2005/8/layout/list1"/>
    <dgm:cxn modelId="{C3E8DE5E-0CFE-4FC5-BF2B-AD532C7FB76A}" type="presParOf" srcId="{36636AEA-EA49-4C78-860E-3224D15EEF4D}" destId="{BEF12A01-C23F-452E-B66D-30662701D6E0}"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708DE4-D7E0-42B8-B7D8-76BD36AB4B70}" type="doc">
      <dgm:prSet loTypeId="urn:microsoft.com/office/officeart/2005/8/layout/process4" loCatId="list" qsTypeId="urn:microsoft.com/office/officeart/2005/8/quickstyle/3d3" qsCatId="3D" csTypeId="urn:microsoft.com/office/officeart/2005/8/colors/colorful1#2" csCatId="colorful" phldr="1"/>
      <dgm:spPr/>
      <dgm:t>
        <a:bodyPr/>
        <a:lstStyle/>
        <a:p>
          <a:endParaRPr lang="en-US"/>
        </a:p>
      </dgm:t>
    </dgm:pt>
    <dgm:pt modelId="{3444C93F-6D55-4320-A345-F6110D304871}">
      <dgm:prSet phldrT="[Text]" custT="1"/>
      <dgm:spPr/>
      <dgm:t>
        <a:bodyPr/>
        <a:lstStyle/>
        <a:p>
          <a:r>
            <a:rPr lang="en-US" sz="2000" b="1" dirty="0" smtClean="0"/>
            <a:t>LEVEL 1</a:t>
          </a:r>
          <a:endParaRPr lang="en-US" sz="2000" b="1" dirty="0"/>
        </a:p>
      </dgm:t>
    </dgm:pt>
    <dgm:pt modelId="{0CD63AB0-EE36-4524-ABE6-6ED1E48C599B}" type="parTrans" cxnId="{993A6D22-46C0-414F-802A-441CE9752A20}">
      <dgm:prSet/>
      <dgm:spPr/>
      <dgm:t>
        <a:bodyPr/>
        <a:lstStyle/>
        <a:p>
          <a:endParaRPr lang="en-US"/>
        </a:p>
      </dgm:t>
    </dgm:pt>
    <dgm:pt modelId="{34AC0FFB-99A6-412B-8112-82AE2FE1CEB3}" type="sibTrans" cxnId="{993A6D22-46C0-414F-802A-441CE9752A20}">
      <dgm:prSet/>
      <dgm:spPr/>
      <dgm:t>
        <a:bodyPr/>
        <a:lstStyle/>
        <a:p>
          <a:endParaRPr lang="en-US"/>
        </a:p>
      </dgm:t>
    </dgm:pt>
    <dgm:pt modelId="{FEF2EC95-DDD8-40EC-93AB-8CEC10FA4A27}">
      <dgm:prSet phldrT="[Text]" custT="1"/>
      <dgm:spPr/>
      <dgm:t>
        <a:bodyPr/>
        <a:lstStyle/>
        <a:p>
          <a:r>
            <a:rPr lang="en-US" sz="1800" dirty="0" smtClean="0"/>
            <a:t>Principles of Management, Business Statistics,</a:t>
          </a:r>
          <a:endParaRPr lang="en-US" sz="1800" dirty="0"/>
        </a:p>
      </dgm:t>
    </dgm:pt>
    <dgm:pt modelId="{DB44AFF7-DB87-43CB-9016-C95142329850}" type="parTrans" cxnId="{D032BFC5-5944-4CA2-9092-021B37695903}">
      <dgm:prSet/>
      <dgm:spPr/>
      <dgm:t>
        <a:bodyPr/>
        <a:lstStyle/>
        <a:p>
          <a:endParaRPr lang="en-US"/>
        </a:p>
      </dgm:t>
    </dgm:pt>
    <dgm:pt modelId="{24D580EA-4A76-4C0B-A782-62095A2C7A03}" type="sibTrans" cxnId="{D032BFC5-5944-4CA2-9092-021B37695903}">
      <dgm:prSet/>
      <dgm:spPr/>
      <dgm:t>
        <a:bodyPr/>
        <a:lstStyle/>
        <a:p>
          <a:endParaRPr lang="en-US"/>
        </a:p>
      </dgm:t>
    </dgm:pt>
    <dgm:pt modelId="{237149A0-351E-4578-96A3-CEB3ED85B16E}">
      <dgm:prSet phldrT="[Text]" custT="1"/>
      <dgm:spPr/>
      <dgm:t>
        <a:bodyPr/>
        <a:lstStyle/>
        <a:p>
          <a:r>
            <a:rPr lang="en-US" sz="1800" dirty="0" smtClean="0"/>
            <a:t>General Psychology, Introduction to HRM</a:t>
          </a:r>
          <a:endParaRPr lang="en-US" sz="1800" dirty="0"/>
        </a:p>
      </dgm:t>
    </dgm:pt>
    <dgm:pt modelId="{C41E3599-51FB-4B44-8F46-2F51FD2EC5FF}" type="parTrans" cxnId="{4E3136C3-8713-44E0-A118-061EEA4AB7A8}">
      <dgm:prSet/>
      <dgm:spPr/>
      <dgm:t>
        <a:bodyPr/>
        <a:lstStyle/>
        <a:p>
          <a:endParaRPr lang="en-US"/>
        </a:p>
      </dgm:t>
    </dgm:pt>
    <dgm:pt modelId="{8F724410-FD02-4A51-B311-3736FFFF3D5B}" type="sibTrans" cxnId="{4E3136C3-8713-44E0-A118-061EEA4AB7A8}">
      <dgm:prSet/>
      <dgm:spPr/>
      <dgm:t>
        <a:bodyPr/>
        <a:lstStyle/>
        <a:p>
          <a:endParaRPr lang="en-US"/>
        </a:p>
      </dgm:t>
    </dgm:pt>
    <dgm:pt modelId="{376970B9-F003-4775-A302-2B35624E8F93}">
      <dgm:prSet phldrT="[Text]" custT="1"/>
      <dgm:spPr/>
      <dgm:t>
        <a:bodyPr/>
        <a:lstStyle/>
        <a:p>
          <a:r>
            <a:rPr lang="en-US" sz="2000" b="1" dirty="0" smtClean="0"/>
            <a:t>LEVEL 2</a:t>
          </a:r>
          <a:endParaRPr lang="en-US" sz="2000" b="1" dirty="0"/>
        </a:p>
      </dgm:t>
    </dgm:pt>
    <dgm:pt modelId="{DD9FCFBB-B879-46E3-8AB9-FAA80586C282}" type="parTrans" cxnId="{A23088AE-5FAB-49C6-A4C8-75CF0CC8B39E}">
      <dgm:prSet/>
      <dgm:spPr/>
      <dgm:t>
        <a:bodyPr/>
        <a:lstStyle/>
        <a:p>
          <a:endParaRPr lang="en-US"/>
        </a:p>
      </dgm:t>
    </dgm:pt>
    <dgm:pt modelId="{1E11C774-BFCE-4C44-9A28-FDDEA1E0E7B1}" type="sibTrans" cxnId="{A23088AE-5FAB-49C6-A4C8-75CF0CC8B39E}">
      <dgm:prSet/>
      <dgm:spPr/>
      <dgm:t>
        <a:bodyPr/>
        <a:lstStyle/>
        <a:p>
          <a:endParaRPr lang="en-US"/>
        </a:p>
      </dgm:t>
    </dgm:pt>
    <dgm:pt modelId="{E1EADDA2-445C-40F9-89DF-00A150F453D0}">
      <dgm:prSet phldrT="[Text]" custT="1"/>
      <dgm:spPr/>
      <dgm:t>
        <a:bodyPr/>
        <a:lstStyle/>
        <a:p>
          <a:r>
            <a:rPr lang="en-US" sz="1800" dirty="0" smtClean="0"/>
            <a:t>Organizational </a:t>
          </a:r>
          <a:r>
            <a:rPr lang="en-US" sz="1800" dirty="0" err="1" smtClean="0"/>
            <a:t>Behaviour</a:t>
          </a:r>
          <a:r>
            <a:rPr lang="en-US" sz="1800" dirty="0" smtClean="0"/>
            <a:t>, Introduction to HRD</a:t>
          </a:r>
          <a:endParaRPr lang="en-US" sz="1800" dirty="0"/>
        </a:p>
      </dgm:t>
    </dgm:pt>
    <dgm:pt modelId="{0B151966-A024-4BF9-954D-E08CE5D1A186}" type="parTrans" cxnId="{5672A3A5-6581-4BE9-B0C9-80588F3FA01C}">
      <dgm:prSet/>
      <dgm:spPr/>
      <dgm:t>
        <a:bodyPr/>
        <a:lstStyle/>
        <a:p>
          <a:endParaRPr lang="en-US"/>
        </a:p>
      </dgm:t>
    </dgm:pt>
    <dgm:pt modelId="{AEAE238A-01C3-4FD9-8310-157A4350127C}" type="sibTrans" cxnId="{5672A3A5-6581-4BE9-B0C9-80588F3FA01C}">
      <dgm:prSet/>
      <dgm:spPr/>
      <dgm:t>
        <a:bodyPr/>
        <a:lstStyle/>
        <a:p>
          <a:endParaRPr lang="en-US"/>
        </a:p>
      </dgm:t>
    </dgm:pt>
    <dgm:pt modelId="{97BD44D1-075B-40B6-B2FC-E2DAB37BA610}">
      <dgm:prSet phldrT="[Text]" custT="1"/>
      <dgm:spPr/>
      <dgm:t>
        <a:bodyPr/>
        <a:lstStyle/>
        <a:p>
          <a:r>
            <a:rPr lang="en-US" sz="1800" dirty="0" smtClean="0"/>
            <a:t>Fundamentals of Accounting, Introduction to Industrial Relations</a:t>
          </a:r>
          <a:endParaRPr lang="en-US" sz="1800" dirty="0"/>
        </a:p>
      </dgm:t>
    </dgm:pt>
    <dgm:pt modelId="{EB427A5B-B4D4-4BDC-9832-A860A4B52FB5}" type="parTrans" cxnId="{6AAFAE2B-8BE0-4E32-8128-FA7C8AD36E31}">
      <dgm:prSet/>
      <dgm:spPr/>
      <dgm:t>
        <a:bodyPr/>
        <a:lstStyle/>
        <a:p>
          <a:endParaRPr lang="en-US"/>
        </a:p>
      </dgm:t>
    </dgm:pt>
    <dgm:pt modelId="{03ED0F08-354B-4BA6-8E0E-36A16A987748}" type="sibTrans" cxnId="{6AAFAE2B-8BE0-4E32-8128-FA7C8AD36E31}">
      <dgm:prSet/>
      <dgm:spPr/>
      <dgm:t>
        <a:bodyPr/>
        <a:lstStyle/>
        <a:p>
          <a:endParaRPr lang="en-US"/>
        </a:p>
      </dgm:t>
    </dgm:pt>
    <dgm:pt modelId="{26F5E5AE-11CB-42BF-A4E5-D44ADB32243A}">
      <dgm:prSet phldrT="[Text]" custT="1"/>
      <dgm:spPr/>
      <dgm:t>
        <a:bodyPr/>
        <a:lstStyle/>
        <a:p>
          <a:r>
            <a:rPr lang="en-US" sz="2000" b="1" dirty="0" smtClean="0"/>
            <a:t>LEVEL 3</a:t>
          </a:r>
          <a:endParaRPr lang="en-US" sz="2000" b="1" dirty="0"/>
        </a:p>
      </dgm:t>
    </dgm:pt>
    <dgm:pt modelId="{2FFCCC9C-8FDF-431E-AA71-4AB2B8FC34EC}" type="parTrans" cxnId="{A25F2F43-EE05-4E4B-9BB0-EF5D8F302B6A}">
      <dgm:prSet/>
      <dgm:spPr/>
      <dgm:t>
        <a:bodyPr/>
        <a:lstStyle/>
        <a:p>
          <a:endParaRPr lang="en-US"/>
        </a:p>
      </dgm:t>
    </dgm:pt>
    <dgm:pt modelId="{A8B2E64A-4C8B-4F84-A616-A96058969A6C}" type="sibTrans" cxnId="{A25F2F43-EE05-4E4B-9BB0-EF5D8F302B6A}">
      <dgm:prSet/>
      <dgm:spPr/>
      <dgm:t>
        <a:bodyPr/>
        <a:lstStyle/>
        <a:p>
          <a:endParaRPr lang="en-US"/>
        </a:p>
      </dgm:t>
    </dgm:pt>
    <dgm:pt modelId="{967E3CAB-462B-48AC-B684-9E8B5A385D1D}">
      <dgm:prSet phldrT="[Text]" custT="1"/>
      <dgm:spPr/>
      <dgm:t>
        <a:bodyPr/>
        <a:lstStyle/>
        <a:p>
          <a:r>
            <a:rPr lang="en-US" sz="1600" dirty="0" smtClean="0"/>
            <a:t>Legal Aspects o f HRM ,Industrial Relations</a:t>
          </a:r>
          <a:endParaRPr lang="en-US" sz="1600" dirty="0"/>
        </a:p>
      </dgm:t>
    </dgm:pt>
    <dgm:pt modelId="{88EA4902-90CF-4887-8915-43C6E70A949E}" type="parTrans" cxnId="{45875C01-A29A-4158-9E0D-B13AFC448056}">
      <dgm:prSet/>
      <dgm:spPr/>
      <dgm:t>
        <a:bodyPr/>
        <a:lstStyle/>
        <a:p>
          <a:endParaRPr lang="en-US"/>
        </a:p>
      </dgm:t>
    </dgm:pt>
    <dgm:pt modelId="{7C0DCDD2-99B9-4171-958D-72FC42B5D3F6}" type="sibTrans" cxnId="{45875C01-A29A-4158-9E0D-B13AFC448056}">
      <dgm:prSet/>
      <dgm:spPr/>
      <dgm:t>
        <a:bodyPr/>
        <a:lstStyle/>
        <a:p>
          <a:endParaRPr lang="en-US"/>
        </a:p>
      </dgm:t>
    </dgm:pt>
    <dgm:pt modelId="{91C6BA9B-AB02-41CE-A244-727DF1BF65F2}">
      <dgm:prSet phldrT="[Text]" custT="1"/>
      <dgm:spPr/>
      <dgm:t>
        <a:bodyPr/>
        <a:lstStyle/>
        <a:p>
          <a:r>
            <a:rPr lang="en-US" sz="1600" dirty="0" smtClean="0"/>
            <a:t>Recruitment &amp; Compensation, Business Communication &amp; HRD </a:t>
          </a:r>
          <a:endParaRPr lang="en-US" sz="1600" dirty="0"/>
        </a:p>
      </dgm:t>
    </dgm:pt>
    <dgm:pt modelId="{BEB016E9-02AD-49E3-A72A-469B3328B257}" type="parTrans" cxnId="{FA92F9C5-9B48-46F6-8F75-D2B6AC174F22}">
      <dgm:prSet/>
      <dgm:spPr/>
      <dgm:t>
        <a:bodyPr/>
        <a:lstStyle/>
        <a:p>
          <a:endParaRPr lang="en-US"/>
        </a:p>
      </dgm:t>
    </dgm:pt>
    <dgm:pt modelId="{1685D177-C1CF-4711-84A9-F52E3DAB766F}" type="sibTrans" cxnId="{FA92F9C5-9B48-46F6-8F75-D2B6AC174F22}">
      <dgm:prSet/>
      <dgm:spPr/>
      <dgm:t>
        <a:bodyPr/>
        <a:lstStyle/>
        <a:p>
          <a:endParaRPr lang="en-US"/>
        </a:p>
      </dgm:t>
    </dgm:pt>
    <dgm:pt modelId="{76E85631-7D05-4A62-A4BC-A5A81D44188D}">
      <dgm:prSet phldrT="[Text]"/>
      <dgm:spPr/>
      <dgm:t>
        <a:bodyPr/>
        <a:lstStyle/>
        <a:p>
          <a:r>
            <a:rPr lang="en-US" dirty="0" smtClean="0"/>
            <a:t>LEVEL 4 –PROJECT  WORK</a:t>
          </a:r>
          <a:endParaRPr lang="en-US" dirty="0"/>
        </a:p>
      </dgm:t>
    </dgm:pt>
    <dgm:pt modelId="{EDFFA00D-5A04-4CB1-9B33-57603357EB70}" type="parTrans" cxnId="{7C4C07D8-11C3-4E20-9F1F-169080C4709A}">
      <dgm:prSet/>
      <dgm:spPr/>
      <dgm:t>
        <a:bodyPr/>
        <a:lstStyle/>
        <a:p>
          <a:endParaRPr lang="en-US"/>
        </a:p>
      </dgm:t>
    </dgm:pt>
    <dgm:pt modelId="{490CF3A0-E001-4FEB-BC6E-EDAFBA42F7B7}" type="sibTrans" cxnId="{7C4C07D8-11C3-4E20-9F1F-169080C4709A}">
      <dgm:prSet/>
      <dgm:spPr/>
      <dgm:t>
        <a:bodyPr/>
        <a:lstStyle/>
        <a:p>
          <a:endParaRPr lang="en-US"/>
        </a:p>
      </dgm:t>
    </dgm:pt>
    <dgm:pt modelId="{59180192-A328-4DFB-B087-8D9DC5B98483}" type="pres">
      <dgm:prSet presAssocID="{CD708DE4-D7E0-42B8-B7D8-76BD36AB4B70}" presName="Name0" presStyleCnt="0">
        <dgm:presLayoutVars>
          <dgm:dir/>
          <dgm:animLvl val="lvl"/>
          <dgm:resizeHandles val="exact"/>
        </dgm:presLayoutVars>
      </dgm:prSet>
      <dgm:spPr/>
      <dgm:t>
        <a:bodyPr/>
        <a:lstStyle/>
        <a:p>
          <a:endParaRPr lang="en-US"/>
        </a:p>
      </dgm:t>
    </dgm:pt>
    <dgm:pt modelId="{29056605-7C18-465B-AE62-2EBA33C6225C}" type="pres">
      <dgm:prSet presAssocID="{76E85631-7D05-4A62-A4BC-A5A81D44188D}" presName="boxAndChildren" presStyleCnt="0"/>
      <dgm:spPr/>
    </dgm:pt>
    <dgm:pt modelId="{CE08E03A-BD40-4335-BC98-70DE130BD157}" type="pres">
      <dgm:prSet presAssocID="{76E85631-7D05-4A62-A4BC-A5A81D44188D}" presName="parentTextBox" presStyleLbl="node1" presStyleIdx="0" presStyleCnt="4"/>
      <dgm:spPr/>
      <dgm:t>
        <a:bodyPr/>
        <a:lstStyle/>
        <a:p>
          <a:endParaRPr lang="en-US"/>
        </a:p>
      </dgm:t>
    </dgm:pt>
    <dgm:pt modelId="{511A723D-BDEA-4524-A1AE-7D54B364F404}" type="pres">
      <dgm:prSet presAssocID="{A8B2E64A-4C8B-4F84-A616-A96058969A6C}" presName="sp" presStyleCnt="0"/>
      <dgm:spPr/>
    </dgm:pt>
    <dgm:pt modelId="{72481DDE-B39E-4A08-B024-ACE1F259AFAC}" type="pres">
      <dgm:prSet presAssocID="{26F5E5AE-11CB-42BF-A4E5-D44ADB32243A}" presName="arrowAndChildren" presStyleCnt="0"/>
      <dgm:spPr/>
    </dgm:pt>
    <dgm:pt modelId="{05422526-41A7-43E9-B807-A0F2FA26E25A}" type="pres">
      <dgm:prSet presAssocID="{26F5E5AE-11CB-42BF-A4E5-D44ADB32243A}" presName="parentTextArrow" presStyleLbl="node1" presStyleIdx="0" presStyleCnt="4"/>
      <dgm:spPr/>
      <dgm:t>
        <a:bodyPr/>
        <a:lstStyle/>
        <a:p>
          <a:endParaRPr lang="en-US"/>
        </a:p>
      </dgm:t>
    </dgm:pt>
    <dgm:pt modelId="{359C2FC1-B579-4142-A8D2-86940BBCD805}" type="pres">
      <dgm:prSet presAssocID="{26F5E5AE-11CB-42BF-A4E5-D44ADB32243A}" presName="arrow" presStyleLbl="node1" presStyleIdx="1" presStyleCnt="4" custLinFactNeighborX="-926" custLinFactNeighborY="-2624"/>
      <dgm:spPr/>
      <dgm:t>
        <a:bodyPr/>
        <a:lstStyle/>
        <a:p>
          <a:endParaRPr lang="en-US"/>
        </a:p>
      </dgm:t>
    </dgm:pt>
    <dgm:pt modelId="{DB97EC9A-94E5-4764-A494-D067194CA9A4}" type="pres">
      <dgm:prSet presAssocID="{26F5E5AE-11CB-42BF-A4E5-D44ADB32243A}" presName="descendantArrow" presStyleCnt="0"/>
      <dgm:spPr/>
    </dgm:pt>
    <dgm:pt modelId="{6C692DE8-F849-423A-898C-333534A623E4}" type="pres">
      <dgm:prSet presAssocID="{967E3CAB-462B-48AC-B684-9E8B5A385D1D}" presName="childTextArrow" presStyleLbl="fgAccFollowNode1" presStyleIdx="0" presStyleCnt="6">
        <dgm:presLayoutVars>
          <dgm:bulletEnabled val="1"/>
        </dgm:presLayoutVars>
      </dgm:prSet>
      <dgm:spPr/>
      <dgm:t>
        <a:bodyPr/>
        <a:lstStyle/>
        <a:p>
          <a:endParaRPr lang="en-US"/>
        </a:p>
      </dgm:t>
    </dgm:pt>
    <dgm:pt modelId="{A951B55C-846B-4FFC-BD6C-C52950C8A4BE}" type="pres">
      <dgm:prSet presAssocID="{91C6BA9B-AB02-41CE-A244-727DF1BF65F2}" presName="childTextArrow" presStyleLbl="fgAccFollowNode1" presStyleIdx="1" presStyleCnt="6">
        <dgm:presLayoutVars>
          <dgm:bulletEnabled val="1"/>
        </dgm:presLayoutVars>
      </dgm:prSet>
      <dgm:spPr/>
      <dgm:t>
        <a:bodyPr/>
        <a:lstStyle/>
        <a:p>
          <a:endParaRPr lang="en-US"/>
        </a:p>
      </dgm:t>
    </dgm:pt>
    <dgm:pt modelId="{54A46865-83D7-45D1-9F17-3F56BCCD2145}" type="pres">
      <dgm:prSet presAssocID="{1E11C774-BFCE-4C44-9A28-FDDEA1E0E7B1}" presName="sp" presStyleCnt="0"/>
      <dgm:spPr/>
    </dgm:pt>
    <dgm:pt modelId="{15084A18-97B9-4F40-8D1F-949B0B395CC2}" type="pres">
      <dgm:prSet presAssocID="{376970B9-F003-4775-A302-2B35624E8F93}" presName="arrowAndChildren" presStyleCnt="0"/>
      <dgm:spPr/>
    </dgm:pt>
    <dgm:pt modelId="{95BD0CE0-3F95-43B9-A4BB-286A72D7AF1F}" type="pres">
      <dgm:prSet presAssocID="{376970B9-F003-4775-A302-2B35624E8F93}" presName="parentTextArrow" presStyleLbl="node1" presStyleIdx="1" presStyleCnt="4"/>
      <dgm:spPr/>
      <dgm:t>
        <a:bodyPr/>
        <a:lstStyle/>
        <a:p>
          <a:endParaRPr lang="en-US"/>
        </a:p>
      </dgm:t>
    </dgm:pt>
    <dgm:pt modelId="{2CB798F7-F4F9-4109-BF95-94856D45E6B3}" type="pres">
      <dgm:prSet presAssocID="{376970B9-F003-4775-A302-2B35624E8F93}" presName="arrow" presStyleLbl="node1" presStyleIdx="2" presStyleCnt="4"/>
      <dgm:spPr/>
      <dgm:t>
        <a:bodyPr/>
        <a:lstStyle/>
        <a:p>
          <a:endParaRPr lang="en-US"/>
        </a:p>
      </dgm:t>
    </dgm:pt>
    <dgm:pt modelId="{143B28A2-51F4-45D3-8B87-ECC017EBBBDB}" type="pres">
      <dgm:prSet presAssocID="{376970B9-F003-4775-A302-2B35624E8F93}" presName="descendantArrow" presStyleCnt="0"/>
      <dgm:spPr/>
    </dgm:pt>
    <dgm:pt modelId="{B996A2F3-37AE-4A62-9E25-1EF140FB60F6}" type="pres">
      <dgm:prSet presAssocID="{E1EADDA2-445C-40F9-89DF-00A150F453D0}" presName="childTextArrow" presStyleLbl="fgAccFollowNode1" presStyleIdx="2" presStyleCnt="6">
        <dgm:presLayoutVars>
          <dgm:bulletEnabled val="1"/>
        </dgm:presLayoutVars>
      </dgm:prSet>
      <dgm:spPr/>
      <dgm:t>
        <a:bodyPr/>
        <a:lstStyle/>
        <a:p>
          <a:endParaRPr lang="en-US"/>
        </a:p>
      </dgm:t>
    </dgm:pt>
    <dgm:pt modelId="{106E6942-083B-44C4-88E4-6F64731CC89C}" type="pres">
      <dgm:prSet presAssocID="{97BD44D1-075B-40B6-B2FC-E2DAB37BA610}" presName="childTextArrow" presStyleLbl="fgAccFollowNode1" presStyleIdx="3" presStyleCnt="6">
        <dgm:presLayoutVars>
          <dgm:bulletEnabled val="1"/>
        </dgm:presLayoutVars>
      </dgm:prSet>
      <dgm:spPr/>
      <dgm:t>
        <a:bodyPr/>
        <a:lstStyle/>
        <a:p>
          <a:endParaRPr lang="en-US"/>
        </a:p>
      </dgm:t>
    </dgm:pt>
    <dgm:pt modelId="{8DFD54B2-19F2-40C4-932B-6A98FD25F609}" type="pres">
      <dgm:prSet presAssocID="{34AC0FFB-99A6-412B-8112-82AE2FE1CEB3}" presName="sp" presStyleCnt="0"/>
      <dgm:spPr/>
    </dgm:pt>
    <dgm:pt modelId="{064E851D-5779-49F0-9940-BD55E19BEC0D}" type="pres">
      <dgm:prSet presAssocID="{3444C93F-6D55-4320-A345-F6110D304871}" presName="arrowAndChildren" presStyleCnt="0"/>
      <dgm:spPr/>
    </dgm:pt>
    <dgm:pt modelId="{75A4CB5F-5D58-4BE9-8930-AC4A221CD03C}" type="pres">
      <dgm:prSet presAssocID="{3444C93F-6D55-4320-A345-F6110D304871}" presName="parentTextArrow" presStyleLbl="node1" presStyleIdx="2" presStyleCnt="4"/>
      <dgm:spPr/>
      <dgm:t>
        <a:bodyPr/>
        <a:lstStyle/>
        <a:p>
          <a:endParaRPr lang="en-US"/>
        </a:p>
      </dgm:t>
    </dgm:pt>
    <dgm:pt modelId="{104052ED-D5F3-4403-942A-45992B8CD830}" type="pres">
      <dgm:prSet presAssocID="{3444C93F-6D55-4320-A345-F6110D304871}" presName="arrow" presStyleLbl="node1" presStyleIdx="3" presStyleCnt="4"/>
      <dgm:spPr/>
      <dgm:t>
        <a:bodyPr/>
        <a:lstStyle/>
        <a:p>
          <a:endParaRPr lang="en-US"/>
        </a:p>
      </dgm:t>
    </dgm:pt>
    <dgm:pt modelId="{DB28F30C-E1DD-4061-A2B8-8E86C51D7FC4}" type="pres">
      <dgm:prSet presAssocID="{3444C93F-6D55-4320-A345-F6110D304871}" presName="descendantArrow" presStyleCnt="0"/>
      <dgm:spPr/>
    </dgm:pt>
    <dgm:pt modelId="{4A747DD5-8B09-40DC-BC43-5535EF18D095}" type="pres">
      <dgm:prSet presAssocID="{FEF2EC95-DDD8-40EC-93AB-8CEC10FA4A27}" presName="childTextArrow" presStyleLbl="fgAccFollowNode1" presStyleIdx="4" presStyleCnt="6">
        <dgm:presLayoutVars>
          <dgm:bulletEnabled val="1"/>
        </dgm:presLayoutVars>
      </dgm:prSet>
      <dgm:spPr/>
      <dgm:t>
        <a:bodyPr/>
        <a:lstStyle/>
        <a:p>
          <a:endParaRPr lang="en-US"/>
        </a:p>
      </dgm:t>
    </dgm:pt>
    <dgm:pt modelId="{2214DD84-35B4-4B5C-A7F9-EFEB7C06BD1C}" type="pres">
      <dgm:prSet presAssocID="{237149A0-351E-4578-96A3-CEB3ED85B16E}" presName="childTextArrow" presStyleLbl="fgAccFollowNode1" presStyleIdx="5" presStyleCnt="6">
        <dgm:presLayoutVars>
          <dgm:bulletEnabled val="1"/>
        </dgm:presLayoutVars>
      </dgm:prSet>
      <dgm:spPr/>
      <dgm:t>
        <a:bodyPr/>
        <a:lstStyle/>
        <a:p>
          <a:endParaRPr lang="en-US"/>
        </a:p>
      </dgm:t>
    </dgm:pt>
  </dgm:ptLst>
  <dgm:cxnLst>
    <dgm:cxn modelId="{714F4E9B-F9CD-4D87-819E-3AF21EF673BA}" type="presOf" srcId="{76E85631-7D05-4A62-A4BC-A5A81D44188D}" destId="{CE08E03A-BD40-4335-BC98-70DE130BD157}" srcOrd="0" destOrd="0" presId="urn:microsoft.com/office/officeart/2005/8/layout/process4"/>
    <dgm:cxn modelId="{5672A3A5-6581-4BE9-B0C9-80588F3FA01C}" srcId="{376970B9-F003-4775-A302-2B35624E8F93}" destId="{E1EADDA2-445C-40F9-89DF-00A150F453D0}" srcOrd="0" destOrd="0" parTransId="{0B151966-A024-4BF9-954D-E08CE5D1A186}" sibTransId="{AEAE238A-01C3-4FD9-8310-157A4350127C}"/>
    <dgm:cxn modelId="{778F4B20-E433-4259-867C-D55DD79AF88C}" type="presOf" srcId="{26F5E5AE-11CB-42BF-A4E5-D44ADB32243A}" destId="{359C2FC1-B579-4142-A8D2-86940BBCD805}" srcOrd="1" destOrd="0" presId="urn:microsoft.com/office/officeart/2005/8/layout/process4"/>
    <dgm:cxn modelId="{C991B7D3-E6B0-4C4D-945D-EE72B212671B}" type="presOf" srcId="{CD708DE4-D7E0-42B8-B7D8-76BD36AB4B70}" destId="{59180192-A328-4DFB-B087-8D9DC5B98483}" srcOrd="0" destOrd="0" presId="urn:microsoft.com/office/officeart/2005/8/layout/process4"/>
    <dgm:cxn modelId="{4797E241-F40C-443C-9573-9DAC48413C62}" type="presOf" srcId="{26F5E5AE-11CB-42BF-A4E5-D44ADB32243A}" destId="{05422526-41A7-43E9-B807-A0F2FA26E25A}" srcOrd="0" destOrd="0" presId="urn:microsoft.com/office/officeart/2005/8/layout/process4"/>
    <dgm:cxn modelId="{A23088AE-5FAB-49C6-A4C8-75CF0CC8B39E}" srcId="{CD708DE4-D7E0-42B8-B7D8-76BD36AB4B70}" destId="{376970B9-F003-4775-A302-2B35624E8F93}" srcOrd="1" destOrd="0" parTransId="{DD9FCFBB-B879-46E3-8AB9-FAA80586C282}" sibTransId="{1E11C774-BFCE-4C44-9A28-FDDEA1E0E7B1}"/>
    <dgm:cxn modelId="{B71027AA-9C18-4D48-9053-5B44721F5C47}" type="presOf" srcId="{376970B9-F003-4775-A302-2B35624E8F93}" destId="{95BD0CE0-3F95-43B9-A4BB-286A72D7AF1F}" srcOrd="0" destOrd="0" presId="urn:microsoft.com/office/officeart/2005/8/layout/process4"/>
    <dgm:cxn modelId="{4E3136C3-8713-44E0-A118-061EEA4AB7A8}" srcId="{3444C93F-6D55-4320-A345-F6110D304871}" destId="{237149A0-351E-4578-96A3-CEB3ED85B16E}" srcOrd="1" destOrd="0" parTransId="{C41E3599-51FB-4B44-8F46-2F51FD2EC5FF}" sibTransId="{8F724410-FD02-4A51-B311-3736FFFF3D5B}"/>
    <dgm:cxn modelId="{82C8998B-A194-4A20-8B70-2B80E8FC2172}" type="presOf" srcId="{FEF2EC95-DDD8-40EC-93AB-8CEC10FA4A27}" destId="{4A747DD5-8B09-40DC-BC43-5535EF18D095}" srcOrd="0" destOrd="0" presId="urn:microsoft.com/office/officeart/2005/8/layout/process4"/>
    <dgm:cxn modelId="{77AB51D3-2F75-4535-AC58-8B46BCD9317E}" type="presOf" srcId="{91C6BA9B-AB02-41CE-A244-727DF1BF65F2}" destId="{A951B55C-846B-4FFC-BD6C-C52950C8A4BE}" srcOrd="0" destOrd="0" presId="urn:microsoft.com/office/officeart/2005/8/layout/process4"/>
    <dgm:cxn modelId="{D032BFC5-5944-4CA2-9092-021B37695903}" srcId="{3444C93F-6D55-4320-A345-F6110D304871}" destId="{FEF2EC95-DDD8-40EC-93AB-8CEC10FA4A27}" srcOrd="0" destOrd="0" parTransId="{DB44AFF7-DB87-43CB-9016-C95142329850}" sibTransId="{24D580EA-4A76-4C0B-A782-62095A2C7A03}"/>
    <dgm:cxn modelId="{792A8952-B7AD-4D74-9F9C-A1B2931CCB48}" type="presOf" srcId="{967E3CAB-462B-48AC-B684-9E8B5A385D1D}" destId="{6C692DE8-F849-423A-898C-333534A623E4}" srcOrd="0" destOrd="0" presId="urn:microsoft.com/office/officeart/2005/8/layout/process4"/>
    <dgm:cxn modelId="{A25F2F43-EE05-4E4B-9BB0-EF5D8F302B6A}" srcId="{CD708DE4-D7E0-42B8-B7D8-76BD36AB4B70}" destId="{26F5E5AE-11CB-42BF-A4E5-D44ADB32243A}" srcOrd="2" destOrd="0" parTransId="{2FFCCC9C-8FDF-431E-AA71-4AB2B8FC34EC}" sibTransId="{A8B2E64A-4C8B-4F84-A616-A96058969A6C}"/>
    <dgm:cxn modelId="{F6F48DDC-FE4A-4EDD-815A-5410848676DC}" type="presOf" srcId="{376970B9-F003-4775-A302-2B35624E8F93}" destId="{2CB798F7-F4F9-4109-BF95-94856D45E6B3}" srcOrd="1" destOrd="0" presId="urn:microsoft.com/office/officeart/2005/8/layout/process4"/>
    <dgm:cxn modelId="{7C4C07D8-11C3-4E20-9F1F-169080C4709A}" srcId="{CD708DE4-D7E0-42B8-B7D8-76BD36AB4B70}" destId="{76E85631-7D05-4A62-A4BC-A5A81D44188D}" srcOrd="3" destOrd="0" parTransId="{EDFFA00D-5A04-4CB1-9B33-57603357EB70}" sibTransId="{490CF3A0-E001-4FEB-BC6E-EDAFBA42F7B7}"/>
    <dgm:cxn modelId="{1B50362F-407B-40F1-9EB5-72164B71F5A8}" type="presOf" srcId="{E1EADDA2-445C-40F9-89DF-00A150F453D0}" destId="{B996A2F3-37AE-4A62-9E25-1EF140FB60F6}" srcOrd="0" destOrd="0" presId="urn:microsoft.com/office/officeart/2005/8/layout/process4"/>
    <dgm:cxn modelId="{45875C01-A29A-4158-9E0D-B13AFC448056}" srcId="{26F5E5AE-11CB-42BF-A4E5-D44ADB32243A}" destId="{967E3CAB-462B-48AC-B684-9E8B5A385D1D}" srcOrd="0" destOrd="0" parTransId="{88EA4902-90CF-4887-8915-43C6E70A949E}" sibTransId="{7C0DCDD2-99B9-4171-958D-72FC42B5D3F6}"/>
    <dgm:cxn modelId="{F2F2E295-DC15-41A7-B89D-C2775E963CB9}" type="presOf" srcId="{97BD44D1-075B-40B6-B2FC-E2DAB37BA610}" destId="{106E6942-083B-44C4-88E4-6F64731CC89C}" srcOrd="0" destOrd="0" presId="urn:microsoft.com/office/officeart/2005/8/layout/process4"/>
    <dgm:cxn modelId="{920600F0-3F0F-4CC8-A2A3-510F57BA2138}" type="presOf" srcId="{3444C93F-6D55-4320-A345-F6110D304871}" destId="{104052ED-D5F3-4403-942A-45992B8CD830}" srcOrd="1" destOrd="0" presId="urn:microsoft.com/office/officeart/2005/8/layout/process4"/>
    <dgm:cxn modelId="{993A6D22-46C0-414F-802A-441CE9752A20}" srcId="{CD708DE4-D7E0-42B8-B7D8-76BD36AB4B70}" destId="{3444C93F-6D55-4320-A345-F6110D304871}" srcOrd="0" destOrd="0" parTransId="{0CD63AB0-EE36-4524-ABE6-6ED1E48C599B}" sibTransId="{34AC0FFB-99A6-412B-8112-82AE2FE1CEB3}"/>
    <dgm:cxn modelId="{FDF2A0DF-5899-4DE9-A82F-93E8ABA6FC35}" type="presOf" srcId="{237149A0-351E-4578-96A3-CEB3ED85B16E}" destId="{2214DD84-35B4-4B5C-A7F9-EFEB7C06BD1C}" srcOrd="0" destOrd="0" presId="urn:microsoft.com/office/officeart/2005/8/layout/process4"/>
    <dgm:cxn modelId="{61A55BBA-5CCF-437C-BF3B-F18B4C96D756}" type="presOf" srcId="{3444C93F-6D55-4320-A345-F6110D304871}" destId="{75A4CB5F-5D58-4BE9-8930-AC4A221CD03C}" srcOrd="0" destOrd="0" presId="urn:microsoft.com/office/officeart/2005/8/layout/process4"/>
    <dgm:cxn modelId="{FA92F9C5-9B48-46F6-8F75-D2B6AC174F22}" srcId="{26F5E5AE-11CB-42BF-A4E5-D44ADB32243A}" destId="{91C6BA9B-AB02-41CE-A244-727DF1BF65F2}" srcOrd="1" destOrd="0" parTransId="{BEB016E9-02AD-49E3-A72A-469B3328B257}" sibTransId="{1685D177-C1CF-4711-84A9-F52E3DAB766F}"/>
    <dgm:cxn modelId="{6AAFAE2B-8BE0-4E32-8128-FA7C8AD36E31}" srcId="{376970B9-F003-4775-A302-2B35624E8F93}" destId="{97BD44D1-075B-40B6-B2FC-E2DAB37BA610}" srcOrd="1" destOrd="0" parTransId="{EB427A5B-B4D4-4BDC-9832-A860A4B52FB5}" sibTransId="{03ED0F08-354B-4BA6-8E0E-36A16A987748}"/>
    <dgm:cxn modelId="{1F1C5484-F9B5-4F6B-8575-457E9C890F6B}" type="presParOf" srcId="{59180192-A328-4DFB-B087-8D9DC5B98483}" destId="{29056605-7C18-465B-AE62-2EBA33C6225C}" srcOrd="0" destOrd="0" presId="urn:microsoft.com/office/officeart/2005/8/layout/process4"/>
    <dgm:cxn modelId="{0BB3AE79-4E2B-4190-BB82-3966D26E66EA}" type="presParOf" srcId="{29056605-7C18-465B-AE62-2EBA33C6225C}" destId="{CE08E03A-BD40-4335-BC98-70DE130BD157}" srcOrd="0" destOrd="0" presId="urn:microsoft.com/office/officeart/2005/8/layout/process4"/>
    <dgm:cxn modelId="{7F533B78-5B4F-459B-97A0-B0584FCB712A}" type="presParOf" srcId="{59180192-A328-4DFB-B087-8D9DC5B98483}" destId="{511A723D-BDEA-4524-A1AE-7D54B364F404}" srcOrd="1" destOrd="0" presId="urn:microsoft.com/office/officeart/2005/8/layout/process4"/>
    <dgm:cxn modelId="{22D35FDA-403A-4994-8773-4DE526B21D23}" type="presParOf" srcId="{59180192-A328-4DFB-B087-8D9DC5B98483}" destId="{72481DDE-B39E-4A08-B024-ACE1F259AFAC}" srcOrd="2" destOrd="0" presId="urn:microsoft.com/office/officeart/2005/8/layout/process4"/>
    <dgm:cxn modelId="{567AE810-9F4B-4181-9475-62D30D8078BC}" type="presParOf" srcId="{72481DDE-B39E-4A08-B024-ACE1F259AFAC}" destId="{05422526-41A7-43E9-B807-A0F2FA26E25A}" srcOrd="0" destOrd="0" presId="urn:microsoft.com/office/officeart/2005/8/layout/process4"/>
    <dgm:cxn modelId="{4284EB1E-08CA-4162-8DA6-058C299746AB}" type="presParOf" srcId="{72481DDE-B39E-4A08-B024-ACE1F259AFAC}" destId="{359C2FC1-B579-4142-A8D2-86940BBCD805}" srcOrd="1" destOrd="0" presId="urn:microsoft.com/office/officeart/2005/8/layout/process4"/>
    <dgm:cxn modelId="{B4209D2B-A4DE-4C40-ACB5-9CC45D9D4FEC}" type="presParOf" srcId="{72481DDE-B39E-4A08-B024-ACE1F259AFAC}" destId="{DB97EC9A-94E5-4764-A494-D067194CA9A4}" srcOrd="2" destOrd="0" presId="urn:microsoft.com/office/officeart/2005/8/layout/process4"/>
    <dgm:cxn modelId="{16A8A1A6-D683-4C31-BFEF-FF327422C91D}" type="presParOf" srcId="{DB97EC9A-94E5-4764-A494-D067194CA9A4}" destId="{6C692DE8-F849-423A-898C-333534A623E4}" srcOrd="0" destOrd="0" presId="urn:microsoft.com/office/officeart/2005/8/layout/process4"/>
    <dgm:cxn modelId="{D3940714-0726-4EE6-A49E-226331C57315}" type="presParOf" srcId="{DB97EC9A-94E5-4764-A494-D067194CA9A4}" destId="{A951B55C-846B-4FFC-BD6C-C52950C8A4BE}" srcOrd="1" destOrd="0" presId="urn:microsoft.com/office/officeart/2005/8/layout/process4"/>
    <dgm:cxn modelId="{13ECD6C3-E595-45A3-9B72-1C9B024020C7}" type="presParOf" srcId="{59180192-A328-4DFB-B087-8D9DC5B98483}" destId="{54A46865-83D7-45D1-9F17-3F56BCCD2145}" srcOrd="3" destOrd="0" presId="urn:microsoft.com/office/officeart/2005/8/layout/process4"/>
    <dgm:cxn modelId="{7DEE6AE3-B344-49C3-A2D1-31F1CBC443A7}" type="presParOf" srcId="{59180192-A328-4DFB-B087-8D9DC5B98483}" destId="{15084A18-97B9-4F40-8D1F-949B0B395CC2}" srcOrd="4" destOrd="0" presId="urn:microsoft.com/office/officeart/2005/8/layout/process4"/>
    <dgm:cxn modelId="{E321B940-C39E-406D-B8F0-36D36145CE44}" type="presParOf" srcId="{15084A18-97B9-4F40-8D1F-949B0B395CC2}" destId="{95BD0CE0-3F95-43B9-A4BB-286A72D7AF1F}" srcOrd="0" destOrd="0" presId="urn:microsoft.com/office/officeart/2005/8/layout/process4"/>
    <dgm:cxn modelId="{8E3563F5-189D-45BE-B47A-1C8FF73041C0}" type="presParOf" srcId="{15084A18-97B9-4F40-8D1F-949B0B395CC2}" destId="{2CB798F7-F4F9-4109-BF95-94856D45E6B3}" srcOrd="1" destOrd="0" presId="urn:microsoft.com/office/officeart/2005/8/layout/process4"/>
    <dgm:cxn modelId="{C7E856D9-CD51-491D-BFF7-529659C02886}" type="presParOf" srcId="{15084A18-97B9-4F40-8D1F-949B0B395CC2}" destId="{143B28A2-51F4-45D3-8B87-ECC017EBBBDB}" srcOrd="2" destOrd="0" presId="urn:microsoft.com/office/officeart/2005/8/layout/process4"/>
    <dgm:cxn modelId="{31685721-B633-47B2-94BA-D71815F327BD}" type="presParOf" srcId="{143B28A2-51F4-45D3-8B87-ECC017EBBBDB}" destId="{B996A2F3-37AE-4A62-9E25-1EF140FB60F6}" srcOrd="0" destOrd="0" presId="urn:microsoft.com/office/officeart/2005/8/layout/process4"/>
    <dgm:cxn modelId="{B0D30F46-FFD3-4127-A5DD-6A6129350599}" type="presParOf" srcId="{143B28A2-51F4-45D3-8B87-ECC017EBBBDB}" destId="{106E6942-083B-44C4-88E4-6F64731CC89C}" srcOrd="1" destOrd="0" presId="urn:microsoft.com/office/officeart/2005/8/layout/process4"/>
    <dgm:cxn modelId="{CDD185BB-CE6A-4330-AFFA-ABFC3072E08D}" type="presParOf" srcId="{59180192-A328-4DFB-B087-8D9DC5B98483}" destId="{8DFD54B2-19F2-40C4-932B-6A98FD25F609}" srcOrd="5" destOrd="0" presId="urn:microsoft.com/office/officeart/2005/8/layout/process4"/>
    <dgm:cxn modelId="{04AFCF9F-A224-49ED-B587-C1598B115968}" type="presParOf" srcId="{59180192-A328-4DFB-B087-8D9DC5B98483}" destId="{064E851D-5779-49F0-9940-BD55E19BEC0D}" srcOrd="6" destOrd="0" presId="urn:microsoft.com/office/officeart/2005/8/layout/process4"/>
    <dgm:cxn modelId="{DD10BF4E-48F9-4778-94DA-2E1F2D1FBED1}" type="presParOf" srcId="{064E851D-5779-49F0-9940-BD55E19BEC0D}" destId="{75A4CB5F-5D58-4BE9-8930-AC4A221CD03C}" srcOrd="0" destOrd="0" presId="urn:microsoft.com/office/officeart/2005/8/layout/process4"/>
    <dgm:cxn modelId="{2A979833-0267-4733-A144-09DFBD0711E1}" type="presParOf" srcId="{064E851D-5779-49F0-9940-BD55E19BEC0D}" destId="{104052ED-D5F3-4403-942A-45992B8CD830}" srcOrd="1" destOrd="0" presId="urn:microsoft.com/office/officeart/2005/8/layout/process4"/>
    <dgm:cxn modelId="{9CD37FA6-721C-4AB1-ABE7-E879526958F2}" type="presParOf" srcId="{064E851D-5779-49F0-9940-BD55E19BEC0D}" destId="{DB28F30C-E1DD-4061-A2B8-8E86C51D7FC4}" srcOrd="2" destOrd="0" presId="urn:microsoft.com/office/officeart/2005/8/layout/process4"/>
    <dgm:cxn modelId="{F8422AA2-58EC-46C2-A5B3-B1D749240706}" type="presParOf" srcId="{DB28F30C-E1DD-4061-A2B8-8E86C51D7FC4}" destId="{4A747DD5-8B09-40DC-BC43-5535EF18D095}" srcOrd="0" destOrd="0" presId="urn:microsoft.com/office/officeart/2005/8/layout/process4"/>
    <dgm:cxn modelId="{92E4BAF4-B90E-4655-A699-249240C9C1DF}" type="presParOf" srcId="{DB28F30C-E1DD-4061-A2B8-8E86C51D7FC4}" destId="{2214DD84-35B4-4B5C-A7F9-EFEB7C06BD1C}"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0520"/>
          </a:xfrm>
          <a:prstGeom prst="rect">
            <a:avLst/>
          </a:prstGeom>
        </p:spPr>
        <p:txBody>
          <a:bodyPr vert="horz" lIns="93179" tIns="46590" rIns="93179" bIns="46590" rtlCol="0"/>
          <a:lstStyle>
            <a:lvl1pPr algn="l">
              <a:defRPr sz="1200"/>
            </a:lvl1pPr>
          </a:lstStyle>
          <a:p>
            <a:r>
              <a:rPr lang="en-US" smtClean="0"/>
              <a:t>INSTITUTE OF HUMAN RESOURCE MANGEMENT PRACTITIONERS</a:t>
            </a:r>
            <a:endParaRPr lang="en-US"/>
          </a:p>
        </p:txBody>
      </p:sp>
      <p:sp>
        <p:nvSpPr>
          <p:cNvPr id="3" name="Date Placeholder 2"/>
          <p:cNvSpPr>
            <a:spLocks noGrp="1"/>
          </p:cNvSpPr>
          <p:nvPr>
            <p:ph type="dt" sz="quarter" idx="1"/>
          </p:nvPr>
        </p:nvSpPr>
        <p:spPr>
          <a:xfrm>
            <a:off x="5265809" y="0"/>
            <a:ext cx="4028440" cy="350520"/>
          </a:xfrm>
          <a:prstGeom prst="rect">
            <a:avLst/>
          </a:prstGeom>
        </p:spPr>
        <p:txBody>
          <a:bodyPr vert="horz" lIns="93179" tIns="46590" rIns="93179" bIns="46590" rtlCol="0"/>
          <a:lstStyle>
            <a:lvl1pPr algn="r">
              <a:defRPr sz="1200"/>
            </a:lvl1pPr>
          </a:lstStyle>
          <a:p>
            <a:fld id="{F0E5211F-5D63-4752-B2E8-C25F6F928C31}" type="datetimeFigureOut">
              <a:rPr lang="en-US" smtClean="0"/>
              <a:pPr/>
              <a:t>10/5/2018</a:t>
            </a:fld>
            <a:endParaRPr lang="en-US"/>
          </a:p>
        </p:txBody>
      </p:sp>
      <p:sp>
        <p:nvSpPr>
          <p:cNvPr id="4" name="Footer Placeholder 3"/>
          <p:cNvSpPr>
            <a:spLocks noGrp="1"/>
          </p:cNvSpPr>
          <p:nvPr>
            <p:ph type="ftr" sz="quarter" idx="2"/>
          </p:nvPr>
        </p:nvSpPr>
        <p:spPr>
          <a:xfrm>
            <a:off x="0" y="6658664"/>
            <a:ext cx="4028440" cy="350520"/>
          </a:xfrm>
          <a:prstGeom prst="rect">
            <a:avLst/>
          </a:prstGeom>
        </p:spPr>
        <p:txBody>
          <a:bodyPr vert="horz" lIns="93179" tIns="46590" rIns="93179" bIns="46590" rtlCol="0" anchor="b"/>
          <a:lstStyle>
            <a:lvl1pPr algn="l">
              <a:defRPr sz="1200"/>
            </a:lvl1pPr>
          </a:lstStyle>
          <a:p>
            <a:endParaRPr lang="en-US"/>
          </a:p>
        </p:txBody>
      </p:sp>
      <p:sp>
        <p:nvSpPr>
          <p:cNvPr id="5" name="Slide Number Placeholder 4"/>
          <p:cNvSpPr>
            <a:spLocks noGrp="1"/>
          </p:cNvSpPr>
          <p:nvPr>
            <p:ph type="sldNum" sz="quarter" idx="3"/>
          </p:nvPr>
        </p:nvSpPr>
        <p:spPr>
          <a:xfrm>
            <a:off x="5265809" y="6658664"/>
            <a:ext cx="4028440" cy="350520"/>
          </a:xfrm>
          <a:prstGeom prst="rect">
            <a:avLst/>
          </a:prstGeom>
        </p:spPr>
        <p:txBody>
          <a:bodyPr vert="horz" lIns="93179" tIns="46590" rIns="93179" bIns="46590" rtlCol="0" anchor="b"/>
          <a:lstStyle>
            <a:lvl1pPr algn="r">
              <a:defRPr sz="1200"/>
            </a:lvl1pPr>
          </a:lstStyle>
          <a:p>
            <a:fld id="{7910B09D-30DD-49CB-BD9A-201CDA44F65C}" type="slidenum">
              <a:rPr lang="en-US" smtClean="0"/>
              <a:pPr/>
              <a:t>‹#›</a:t>
            </a:fld>
            <a:endParaRPr lang="en-US"/>
          </a:p>
        </p:txBody>
      </p:sp>
    </p:spTree>
    <p:extLst>
      <p:ext uri="{BB962C8B-B14F-4D97-AF65-F5344CB8AC3E}">
        <p14:creationId xmlns:p14="http://schemas.microsoft.com/office/powerpoint/2010/main" val="76824884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0520"/>
          </a:xfrm>
          <a:prstGeom prst="rect">
            <a:avLst/>
          </a:prstGeom>
        </p:spPr>
        <p:txBody>
          <a:bodyPr vert="horz" lIns="93179" tIns="46590" rIns="93179" bIns="46590" rtlCol="0"/>
          <a:lstStyle>
            <a:lvl1pPr algn="l">
              <a:defRPr sz="1200"/>
            </a:lvl1pPr>
          </a:lstStyle>
          <a:p>
            <a:r>
              <a:rPr lang="en-US" smtClean="0"/>
              <a:t>INSTITUTE OF HUMAN RESOURCE MANGEMENT PRACTITIONERS</a:t>
            </a:r>
            <a:endParaRPr lang="en-US"/>
          </a:p>
        </p:txBody>
      </p:sp>
      <p:sp>
        <p:nvSpPr>
          <p:cNvPr id="3" name="Date Placeholder 2"/>
          <p:cNvSpPr>
            <a:spLocks noGrp="1"/>
          </p:cNvSpPr>
          <p:nvPr>
            <p:ph type="dt" idx="1"/>
          </p:nvPr>
        </p:nvSpPr>
        <p:spPr>
          <a:xfrm>
            <a:off x="5265809" y="0"/>
            <a:ext cx="4028440" cy="350520"/>
          </a:xfrm>
          <a:prstGeom prst="rect">
            <a:avLst/>
          </a:prstGeom>
        </p:spPr>
        <p:txBody>
          <a:bodyPr vert="horz" lIns="93179" tIns="46590" rIns="93179" bIns="46590" rtlCol="0"/>
          <a:lstStyle>
            <a:lvl1pPr algn="r">
              <a:defRPr sz="1200"/>
            </a:lvl1pPr>
          </a:lstStyle>
          <a:p>
            <a:fld id="{23E12E67-4608-4FDB-A296-64BFC9A1B706}" type="datetimeFigureOut">
              <a:rPr lang="en-US" smtClean="0"/>
              <a:pPr/>
              <a:t>10/5/2018</a:t>
            </a:fld>
            <a:endParaRPr lang="en-US"/>
          </a:p>
        </p:txBody>
      </p:sp>
      <p:sp>
        <p:nvSpPr>
          <p:cNvPr id="4" name="Slide Image Placeholder 3"/>
          <p:cNvSpPr>
            <a:spLocks noGrp="1" noRot="1" noChangeAspect="1"/>
          </p:cNvSpPr>
          <p:nvPr>
            <p:ph type="sldImg" idx="2"/>
          </p:nvPr>
        </p:nvSpPr>
        <p:spPr>
          <a:xfrm>
            <a:off x="2895600" y="525463"/>
            <a:ext cx="3506788" cy="2628900"/>
          </a:xfrm>
          <a:prstGeom prst="rect">
            <a:avLst/>
          </a:prstGeom>
          <a:noFill/>
          <a:ln w="12700">
            <a:solidFill>
              <a:prstClr val="black"/>
            </a:solidFill>
          </a:ln>
        </p:spPr>
        <p:txBody>
          <a:bodyPr vert="horz" lIns="93179" tIns="46590" rIns="93179" bIns="46590" rtlCol="0" anchor="ctr"/>
          <a:lstStyle/>
          <a:p>
            <a:endParaRPr lang="en-US"/>
          </a:p>
        </p:txBody>
      </p:sp>
      <p:sp>
        <p:nvSpPr>
          <p:cNvPr id="5" name="Notes Placeholder 4"/>
          <p:cNvSpPr>
            <a:spLocks noGrp="1"/>
          </p:cNvSpPr>
          <p:nvPr>
            <p:ph type="body" sz="quarter" idx="3"/>
          </p:nvPr>
        </p:nvSpPr>
        <p:spPr>
          <a:xfrm>
            <a:off x="929640" y="3329941"/>
            <a:ext cx="7437120" cy="3154680"/>
          </a:xfrm>
          <a:prstGeom prst="rect">
            <a:avLst/>
          </a:prstGeom>
        </p:spPr>
        <p:txBody>
          <a:bodyPr vert="horz" lIns="93179" tIns="46590" rIns="93179" bIns="4659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658664"/>
            <a:ext cx="4028440" cy="350520"/>
          </a:xfrm>
          <a:prstGeom prst="rect">
            <a:avLst/>
          </a:prstGeom>
        </p:spPr>
        <p:txBody>
          <a:bodyPr vert="horz" lIns="93179" tIns="46590" rIns="93179" bIns="46590"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658664"/>
            <a:ext cx="4028440" cy="350520"/>
          </a:xfrm>
          <a:prstGeom prst="rect">
            <a:avLst/>
          </a:prstGeom>
        </p:spPr>
        <p:txBody>
          <a:bodyPr vert="horz" lIns="93179" tIns="46590" rIns="93179" bIns="46590" rtlCol="0" anchor="b"/>
          <a:lstStyle>
            <a:lvl1pPr algn="r">
              <a:defRPr sz="1200"/>
            </a:lvl1pPr>
          </a:lstStyle>
          <a:p>
            <a:fld id="{82C31BC9-9983-407D-A947-E16E5BBEA826}" type="slidenum">
              <a:rPr lang="en-US" smtClean="0"/>
              <a:pPr/>
              <a:t>‹#›</a:t>
            </a:fld>
            <a:endParaRPr lang="en-US"/>
          </a:p>
        </p:txBody>
      </p:sp>
    </p:spTree>
    <p:extLst>
      <p:ext uri="{BB962C8B-B14F-4D97-AF65-F5344CB8AC3E}">
        <p14:creationId xmlns:p14="http://schemas.microsoft.com/office/powerpoint/2010/main" val="244776012"/>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smtClean="0"/>
              <a:t>INSTITUTE OF HUMAN RESOURCE MANGEMENT PRACTITIONERS</a:t>
            </a:r>
            <a:endParaRPr lang="en-US"/>
          </a:p>
        </p:txBody>
      </p:sp>
      <p:sp>
        <p:nvSpPr>
          <p:cNvPr id="5" name="Slide Number Placeholder 4"/>
          <p:cNvSpPr>
            <a:spLocks noGrp="1"/>
          </p:cNvSpPr>
          <p:nvPr>
            <p:ph type="sldNum" sz="quarter" idx="11"/>
          </p:nvPr>
        </p:nvSpPr>
        <p:spPr/>
        <p:txBody>
          <a:bodyPr/>
          <a:lstStyle/>
          <a:p>
            <a:fld id="{82C31BC9-9983-407D-A947-E16E5BBEA826}" type="slidenum">
              <a:rPr lang="en-US" smtClean="0"/>
              <a:pPr/>
              <a:t>16</a:t>
            </a:fld>
            <a:endParaRPr lang="en-US"/>
          </a:p>
        </p:txBody>
      </p:sp>
    </p:spTree>
    <p:extLst>
      <p:ext uri="{BB962C8B-B14F-4D97-AF65-F5344CB8AC3E}">
        <p14:creationId xmlns:p14="http://schemas.microsoft.com/office/powerpoint/2010/main" val="2913564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Run</a:t>
            </a:r>
            <a:r>
              <a:rPr lang="en-US" baseline="0" dirty="0" smtClean="0"/>
              <a:t> on 4 levels</a:t>
            </a:r>
          </a:p>
          <a:p>
            <a:r>
              <a:rPr lang="en-US" baseline="0" dirty="0" smtClean="0"/>
              <a:t>Min entry requirement- 1</a:t>
            </a:r>
            <a:r>
              <a:rPr lang="en-US" baseline="30000" dirty="0" smtClean="0"/>
              <a:t>st</a:t>
            </a:r>
            <a:r>
              <a:rPr lang="en-US" baseline="0" dirty="0" smtClean="0"/>
              <a:t> Degree</a:t>
            </a:r>
          </a:p>
          <a:p>
            <a:r>
              <a:rPr lang="en-US" dirty="0" smtClean="0"/>
              <a:t>Forms to be sold in June</a:t>
            </a:r>
          </a:p>
          <a:p>
            <a:r>
              <a:rPr lang="en-US" dirty="0" smtClean="0"/>
              <a:t>Duration</a:t>
            </a:r>
          </a:p>
          <a:p>
            <a:endParaRPr lang="en-US" dirty="0"/>
          </a:p>
        </p:txBody>
      </p:sp>
      <p:sp>
        <p:nvSpPr>
          <p:cNvPr id="4" name="Header Placeholder 3"/>
          <p:cNvSpPr>
            <a:spLocks noGrp="1"/>
          </p:cNvSpPr>
          <p:nvPr>
            <p:ph type="hdr" sz="quarter" idx="10"/>
          </p:nvPr>
        </p:nvSpPr>
        <p:spPr/>
        <p:txBody>
          <a:bodyPr/>
          <a:lstStyle/>
          <a:p>
            <a:r>
              <a:rPr lang="en-US" smtClean="0"/>
              <a:t>INSTITUTE OF HUMAN RESOURCE MANGEMENT PRACTITIONERS</a:t>
            </a:r>
            <a:endParaRPr lang="en-US"/>
          </a:p>
        </p:txBody>
      </p:sp>
      <p:sp>
        <p:nvSpPr>
          <p:cNvPr id="5" name="Slide Number Placeholder 4"/>
          <p:cNvSpPr>
            <a:spLocks noGrp="1"/>
          </p:cNvSpPr>
          <p:nvPr>
            <p:ph type="sldNum" sz="quarter" idx="11"/>
          </p:nvPr>
        </p:nvSpPr>
        <p:spPr/>
        <p:txBody>
          <a:bodyPr/>
          <a:lstStyle/>
          <a:p>
            <a:fld id="{82C31BC9-9983-407D-A947-E16E5BBEA826}" type="slidenum">
              <a:rPr lang="en-US" smtClean="0"/>
              <a:pPr/>
              <a:t>21</a:t>
            </a:fld>
            <a:endParaRPr lang="en-US"/>
          </a:p>
        </p:txBody>
      </p:sp>
    </p:spTree>
    <p:extLst>
      <p:ext uri="{BB962C8B-B14F-4D97-AF65-F5344CB8AC3E}">
        <p14:creationId xmlns:p14="http://schemas.microsoft.com/office/powerpoint/2010/main" val="81106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smtClean="0"/>
              <a:t>INSTITUTE OF HUMAN RESOURCE MANGEMENT PRACTITIONERS</a:t>
            </a:r>
            <a:endParaRPr lang="en-US"/>
          </a:p>
        </p:txBody>
      </p:sp>
      <p:sp>
        <p:nvSpPr>
          <p:cNvPr id="5" name="Slide Number Placeholder 4"/>
          <p:cNvSpPr>
            <a:spLocks noGrp="1"/>
          </p:cNvSpPr>
          <p:nvPr>
            <p:ph type="sldNum" sz="quarter" idx="11"/>
          </p:nvPr>
        </p:nvSpPr>
        <p:spPr/>
        <p:txBody>
          <a:bodyPr/>
          <a:lstStyle/>
          <a:p>
            <a:fld id="{82C31BC9-9983-407D-A947-E16E5BBEA826}" type="slidenum">
              <a:rPr lang="en-US" smtClean="0"/>
              <a:pPr/>
              <a:t>28</a:t>
            </a:fld>
            <a:endParaRPr lang="en-US"/>
          </a:p>
        </p:txBody>
      </p:sp>
    </p:spTree>
    <p:extLst>
      <p:ext uri="{BB962C8B-B14F-4D97-AF65-F5344CB8AC3E}">
        <p14:creationId xmlns:p14="http://schemas.microsoft.com/office/powerpoint/2010/main" val="11312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65F499EA-2CB1-439B-8CBE-8A3E22B29814}" type="datetime1">
              <a:rPr lang="en-US" smtClean="0"/>
              <a:pPr/>
              <a:t>10/5/2018</a:t>
            </a:fld>
            <a:endParaRPr lang="en-US"/>
          </a:p>
        </p:txBody>
      </p:sp>
      <p:sp>
        <p:nvSpPr>
          <p:cNvPr id="5" name="Footer Placeholder 4"/>
          <p:cNvSpPr>
            <a:spLocks noGrp="1"/>
          </p:cNvSpPr>
          <p:nvPr>
            <p:ph type="ftr" sz="quarter" idx="11"/>
          </p:nvPr>
        </p:nvSpPr>
        <p:spPr/>
        <p:txBody>
          <a:bodyPr/>
          <a:lstStyle/>
          <a:p>
            <a:r>
              <a:rPr lang="en-US" dirty="0" smtClean="0"/>
              <a:t>INSTITUTE OF HUMAN RESOURCE MANAGEMENT PRACTITIONERS</a:t>
            </a:r>
            <a:endParaRPr lang="en-US" dirty="0"/>
          </a:p>
        </p:txBody>
      </p:sp>
      <p:sp>
        <p:nvSpPr>
          <p:cNvPr id="6" name="Slide Number Placeholder 5"/>
          <p:cNvSpPr>
            <a:spLocks noGrp="1"/>
          </p:cNvSpPr>
          <p:nvPr>
            <p:ph type="sldNum" sz="quarter" idx="12"/>
          </p:nvPr>
        </p:nvSpPr>
        <p:spPr/>
        <p:txBody>
          <a:bodyPr/>
          <a:lstStyle/>
          <a:p>
            <a:fld id="{F2C45AD4-C89A-4499-9481-C74498D3E132}" type="slidenum">
              <a:rPr lang="en-US" smtClean="0"/>
              <a:pPr/>
              <a:t>‹#›</a:t>
            </a:fld>
            <a:endParaRPr lang="en-US"/>
          </a:p>
        </p:txBody>
      </p:sp>
      <p:pic>
        <p:nvPicPr>
          <p:cNvPr id="10" name="Picture 9" descr="ama-1.jpg"/>
          <p:cNvPicPr>
            <a:picLocks noChangeAspect="1"/>
          </p:cNvPicPr>
          <p:nvPr userDrawn="1"/>
        </p:nvPicPr>
        <p:blipFill>
          <a:blip r:embed="rId2" cstate="print"/>
          <a:stretch>
            <a:fillRect/>
          </a:stretch>
        </p:blipFill>
        <p:spPr>
          <a:xfrm>
            <a:off x="762000" y="6209362"/>
            <a:ext cx="685800" cy="648638"/>
          </a:xfrm>
          <a:prstGeom prst="rect">
            <a:avLst/>
          </a:prstGeom>
        </p:spPr>
      </p:pic>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solidFill>
            <a:srgbClr val="0226BE"/>
          </a:solidFill>
          <a:ln>
            <a:solidFill>
              <a:schemeClr val="accent1">
                <a:lumMod val="60000"/>
                <a:lumOff val="40000"/>
              </a:schemeClr>
            </a:solidFill>
          </a:ln>
        </p:spPr>
        <p:txBody>
          <a:bodyPr/>
          <a:lstStyle>
            <a:lvl1pPr>
              <a:defRPr b="1"/>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3600"/>
            </a:lvl1pPr>
            <a:lvl2pPr>
              <a:defRPr sz="3200"/>
            </a:lvl2pPr>
            <a:lvl3pPr>
              <a:defRPr sz="2800"/>
            </a:lvl3pPr>
            <a:lvl4pPr>
              <a:defRPr sz="2400"/>
            </a:lvl4pPr>
            <a:lvl5pPr>
              <a:defRPr sz="2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AAD271C9-DDBC-4B1B-A326-4EC55B590009}" type="datetime1">
              <a:rPr lang="en-US" smtClean="0"/>
              <a:pPr/>
              <a:t>10/5/2018</a:t>
            </a:fld>
            <a:endParaRPr lang="en-US" dirty="0"/>
          </a:p>
        </p:txBody>
      </p:sp>
      <p:sp>
        <p:nvSpPr>
          <p:cNvPr id="8" name="Slide Number Placeholder 7"/>
          <p:cNvSpPr>
            <a:spLocks noGrp="1"/>
          </p:cNvSpPr>
          <p:nvPr>
            <p:ph type="sldNum" sz="quarter" idx="11"/>
          </p:nvPr>
        </p:nvSpPr>
        <p:spPr/>
        <p:txBody>
          <a:bodyPr/>
          <a:lstStyle/>
          <a:p>
            <a:fld id="{F2C45AD4-C89A-4499-9481-C74498D3E132}" type="slidenum">
              <a:rPr lang="en-US" smtClean="0"/>
              <a:pPr/>
              <a:t>‹#›</a:t>
            </a:fld>
            <a:endParaRPr lang="en-US" dirty="0"/>
          </a:p>
        </p:txBody>
      </p:sp>
      <p:sp>
        <p:nvSpPr>
          <p:cNvPr id="9" name="Footer Placeholder 8"/>
          <p:cNvSpPr>
            <a:spLocks noGrp="1"/>
          </p:cNvSpPr>
          <p:nvPr>
            <p:ph type="ftr" sz="quarter" idx="12"/>
          </p:nvPr>
        </p:nvSpPr>
        <p:spPr/>
        <p:txBody>
          <a:bodyPr/>
          <a:lstStyle/>
          <a:p>
            <a:r>
              <a:rPr lang="en-US" smtClean="0"/>
              <a:t>INSTITUTE OF HUMAN RESOURCE MANAGEMENT PRACTITIONERS</a:t>
            </a:r>
            <a:endParaRPr lang="en-US" dirty="0"/>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rgbClr val="01125B"/>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AC5C3595-F8D7-4DAA-97CE-B784846A5875}" type="datetime1">
              <a:rPr lang="en-US" smtClean="0"/>
              <a:pPr/>
              <a:t>10/5/2018</a:t>
            </a:fld>
            <a:endParaRPr lang="en-US"/>
          </a:p>
        </p:txBody>
      </p:sp>
      <p:sp>
        <p:nvSpPr>
          <p:cNvPr id="5" name="Footer Placeholder 4"/>
          <p:cNvSpPr>
            <a:spLocks noGrp="1"/>
          </p:cNvSpPr>
          <p:nvPr>
            <p:ph type="ftr" sz="quarter" idx="11"/>
          </p:nvPr>
        </p:nvSpPr>
        <p:spPr/>
        <p:txBody>
          <a:bodyPr/>
          <a:lstStyle/>
          <a:p>
            <a:r>
              <a:rPr lang="en-US" smtClean="0"/>
              <a:t>INSTITUTE OF HUMAN RESOURCE MANAGEMENT PRACTITIONERS</a:t>
            </a:r>
            <a:endParaRPr lang="en-US"/>
          </a:p>
        </p:txBody>
      </p:sp>
      <p:sp>
        <p:nvSpPr>
          <p:cNvPr id="6" name="Slide Number Placeholder 5"/>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96D6D63-7C85-4995-9863-93C8B1AB97AA}" type="datetime1">
              <a:rPr lang="en-US" smtClean="0"/>
              <a:pPr/>
              <a:t>10/5/2018</a:t>
            </a:fld>
            <a:endParaRPr lang="en-US"/>
          </a:p>
        </p:txBody>
      </p:sp>
      <p:sp>
        <p:nvSpPr>
          <p:cNvPr id="6" name="Footer Placeholder 5"/>
          <p:cNvSpPr>
            <a:spLocks noGrp="1"/>
          </p:cNvSpPr>
          <p:nvPr>
            <p:ph type="ftr" sz="quarter" idx="11"/>
          </p:nvPr>
        </p:nvSpPr>
        <p:spPr/>
        <p:txBody>
          <a:bodyPr/>
          <a:lstStyle/>
          <a:p>
            <a:r>
              <a:rPr lang="en-US" smtClean="0"/>
              <a:t>INSTITUTE OF HUMAN RESOURCE MANAGEMENT PRACTITIONERS</a:t>
            </a:r>
            <a:endParaRPr lang="en-US"/>
          </a:p>
        </p:txBody>
      </p:sp>
      <p:sp>
        <p:nvSpPr>
          <p:cNvPr id="7" name="Slide Number Placeholder 6"/>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2CAF2C2-09CC-4742-8C25-8AD5BE779E51}" type="datetime1">
              <a:rPr lang="en-US" smtClean="0"/>
              <a:pPr/>
              <a:t>10/5/2018</a:t>
            </a:fld>
            <a:endParaRPr lang="en-US"/>
          </a:p>
        </p:txBody>
      </p:sp>
      <p:sp>
        <p:nvSpPr>
          <p:cNvPr id="8" name="Footer Placeholder 7"/>
          <p:cNvSpPr>
            <a:spLocks noGrp="1"/>
          </p:cNvSpPr>
          <p:nvPr>
            <p:ph type="ftr" sz="quarter" idx="11"/>
          </p:nvPr>
        </p:nvSpPr>
        <p:spPr/>
        <p:txBody>
          <a:bodyPr/>
          <a:lstStyle/>
          <a:p>
            <a:r>
              <a:rPr lang="en-US" smtClean="0"/>
              <a:t>INSTITUTE OF HUMAN RESOURCE MANAGEMENT PRACTITIONERS</a:t>
            </a:r>
            <a:endParaRPr lang="en-US"/>
          </a:p>
        </p:txBody>
      </p:sp>
      <p:sp>
        <p:nvSpPr>
          <p:cNvPr id="9" name="Slide Number Placeholder 8"/>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CDA713F-F275-4E51-85E1-931150FACC98}" type="datetime1">
              <a:rPr lang="en-US" smtClean="0"/>
              <a:pPr/>
              <a:t>10/5/2018</a:t>
            </a:fld>
            <a:endParaRPr lang="en-US"/>
          </a:p>
        </p:txBody>
      </p:sp>
      <p:sp>
        <p:nvSpPr>
          <p:cNvPr id="4" name="Footer Placeholder 3"/>
          <p:cNvSpPr>
            <a:spLocks noGrp="1"/>
          </p:cNvSpPr>
          <p:nvPr>
            <p:ph type="ftr" sz="quarter" idx="11"/>
          </p:nvPr>
        </p:nvSpPr>
        <p:spPr/>
        <p:txBody>
          <a:bodyPr/>
          <a:lstStyle/>
          <a:p>
            <a:r>
              <a:rPr lang="en-US" smtClean="0"/>
              <a:t>INSTITUTE OF HUMAN RESOURCE MANAGEMENT PRACTITIONERS</a:t>
            </a:r>
            <a:endParaRPr lang="en-US"/>
          </a:p>
        </p:txBody>
      </p:sp>
      <p:sp>
        <p:nvSpPr>
          <p:cNvPr id="5" name="Slide Number Placeholder 4"/>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8D6355-5D71-46E4-9C11-575421E6358C}" type="datetime1">
              <a:rPr lang="en-US" smtClean="0"/>
              <a:pPr/>
              <a:t>10/5/2018</a:t>
            </a:fld>
            <a:endParaRPr lang="en-US"/>
          </a:p>
        </p:txBody>
      </p:sp>
      <p:sp>
        <p:nvSpPr>
          <p:cNvPr id="3" name="Footer Placeholder 2"/>
          <p:cNvSpPr>
            <a:spLocks noGrp="1"/>
          </p:cNvSpPr>
          <p:nvPr>
            <p:ph type="ftr" sz="quarter" idx="11"/>
          </p:nvPr>
        </p:nvSpPr>
        <p:spPr/>
        <p:txBody>
          <a:bodyPr/>
          <a:lstStyle/>
          <a:p>
            <a:r>
              <a:rPr lang="en-US" smtClean="0"/>
              <a:t>INSTITUTE OF HUMAN RESOURCE MANAGEMENT PRACTITIONERS</a:t>
            </a:r>
            <a:endParaRPr lang="en-US"/>
          </a:p>
        </p:txBody>
      </p:sp>
      <p:sp>
        <p:nvSpPr>
          <p:cNvPr id="4" name="Slide Number Placeholder 3"/>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0363BD-7A8E-485F-90DC-7F40057AA439}" type="datetime1">
              <a:rPr lang="en-US" smtClean="0"/>
              <a:pPr/>
              <a:t>10/5/2018</a:t>
            </a:fld>
            <a:endParaRPr lang="en-US"/>
          </a:p>
        </p:txBody>
      </p:sp>
      <p:sp>
        <p:nvSpPr>
          <p:cNvPr id="6" name="Footer Placeholder 5"/>
          <p:cNvSpPr>
            <a:spLocks noGrp="1"/>
          </p:cNvSpPr>
          <p:nvPr>
            <p:ph type="ftr" sz="quarter" idx="11"/>
          </p:nvPr>
        </p:nvSpPr>
        <p:spPr/>
        <p:txBody>
          <a:bodyPr/>
          <a:lstStyle/>
          <a:p>
            <a:r>
              <a:rPr lang="en-US" smtClean="0"/>
              <a:t>INSTITUTE OF HUMAN RESOURCE MANAGEMENT PRACTITIONERS</a:t>
            </a:r>
            <a:endParaRPr lang="en-US"/>
          </a:p>
        </p:txBody>
      </p:sp>
      <p:sp>
        <p:nvSpPr>
          <p:cNvPr id="7" name="Slide Number Placeholder 6"/>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2D0044-8F22-47AC-AC07-CB8520968DF4}" type="datetime1">
              <a:rPr lang="en-US" smtClean="0"/>
              <a:pPr/>
              <a:t>10/5/2018</a:t>
            </a:fld>
            <a:endParaRPr lang="en-US"/>
          </a:p>
        </p:txBody>
      </p:sp>
      <p:sp>
        <p:nvSpPr>
          <p:cNvPr id="6" name="Footer Placeholder 5"/>
          <p:cNvSpPr>
            <a:spLocks noGrp="1"/>
          </p:cNvSpPr>
          <p:nvPr>
            <p:ph type="ftr" sz="quarter" idx="11"/>
          </p:nvPr>
        </p:nvSpPr>
        <p:spPr/>
        <p:txBody>
          <a:bodyPr/>
          <a:lstStyle/>
          <a:p>
            <a:r>
              <a:rPr lang="en-US" smtClean="0"/>
              <a:t>INSTITUTE OF HUMAN RESOURCE MANAGEMENT PRACTITIONERS</a:t>
            </a:r>
            <a:endParaRPr lang="en-US"/>
          </a:p>
        </p:txBody>
      </p:sp>
      <p:sp>
        <p:nvSpPr>
          <p:cNvPr id="7" name="Slide Number Placeholder 6"/>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A4EF9C-2273-43FA-B62C-8D7A67331AE6}" type="datetime1">
              <a:rPr lang="en-US" smtClean="0"/>
              <a:pPr/>
              <a:t>10/5/2018</a:t>
            </a:fld>
            <a:endParaRPr lang="en-US"/>
          </a:p>
        </p:txBody>
      </p:sp>
      <p:sp>
        <p:nvSpPr>
          <p:cNvPr id="5" name="Footer Placeholder 4"/>
          <p:cNvSpPr>
            <a:spLocks noGrp="1"/>
          </p:cNvSpPr>
          <p:nvPr>
            <p:ph type="ftr" sz="quarter" idx="11"/>
          </p:nvPr>
        </p:nvSpPr>
        <p:spPr/>
        <p:txBody>
          <a:bodyPr/>
          <a:lstStyle/>
          <a:p>
            <a:r>
              <a:rPr lang="en-US" smtClean="0"/>
              <a:t>INSTITUTE OF HUMAN RESOURCE MANAGEMENT PRACTITIONERS</a:t>
            </a:r>
            <a:endParaRPr lang="en-US"/>
          </a:p>
        </p:txBody>
      </p:sp>
      <p:sp>
        <p:nvSpPr>
          <p:cNvPr id="6" name="Slide Number Placeholder 5"/>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7AAFBD-8D40-47DB-81A0-007962F6D441}" type="datetime1">
              <a:rPr lang="en-US" smtClean="0"/>
              <a:pPr/>
              <a:t>10/5/2018</a:t>
            </a:fld>
            <a:endParaRPr lang="en-US"/>
          </a:p>
        </p:txBody>
      </p:sp>
      <p:sp>
        <p:nvSpPr>
          <p:cNvPr id="5" name="Footer Placeholder 4"/>
          <p:cNvSpPr>
            <a:spLocks noGrp="1"/>
          </p:cNvSpPr>
          <p:nvPr>
            <p:ph type="ftr" sz="quarter" idx="11"/>
          </p:nvPr>
        </p:nvSpPr>
        <p:spPr/>
        <p:txBody>
          <a:bodyPr/>
          <a:lstStyle/>
          <a:p>
            <a:r>
              <a:rPr lang="en-US" smtClean="0"/>
              <a:t>INSTITUTE OF HUMAN RESOURCE MANAGEMENT PRACTITIONERS</a:t>
            </a:r>
            <a:endParaRPr lang="en-US"/>
          </a:p>
        </p:txBody>
      </p:sp>
      <p:sp>
        <p:nvSpPr>
          <p:cNvPr id="6" name="Slide Number Placeholder 5"/>
          <p:cNvSpPr>
            <a:spLocks noGrp="1"/>
          </p:cNvSpPr>
          <p:nvPr>
            <p:ph type="sldNum" sz="quarter" idx="12"/>
          </p:nvPr>
        </p:nvSpPr>
        <p:spPr/>
        <p:txBody>
          <a:bodyPr/>
          <a:lstStyle/>
          <a:p>
            <a:fld id="{F2C45AD4-C89A-4499-9481-C74498D3E132}" type="slidenum">
              <a:rPr lang="en-US" smtClean="0"/>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226B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249362"/>
          </a:xfrm>
          <a:prstGeom prst="rect">
            <a:avLst/>
          </a:prstGeom>
          <a:solidFill>
            <a:srgbClr val="0226BE"/>
          </a:solidFill>
          <a:ln/>
        </p:spPr>
        <p:style>
          <a:lnRef idx="0">
            <a:schemeClr val="accent1"/>
          </a:lnRef>
          <a:fillRef idx="3">
            <a:schemeClr val="accent1"/>
          </a:fillRef>
          <a:effectRef idx="3">
            <a:schemeClr val="accent1"/>
          </a:effectRef>
          <a:fontRef idx="none"/>
        </p:style>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style>
          <a:lnRef idx="2">
            <a:schemeClr val="accent1"/>
          </a:lnRef>
          <a:fillRef idx="1">
            <a:schemeClr val="lt1"/>
          </a:fillRef>
          <a:effectRef idx="0">
            <a:schemeClr val="accent1"/>
          </a:effectRef>
          <a:fontRef idx="none"/>
        </p:style>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019800" y="6324600"/>
            <a:ext cx="1371600" cy="365125"/>
          </a:xfrm>
          <a:prstGeom prst="rect">
            <a:avLst/>
          </a:prstGeom>
        </p:spPr>
        <p:txBody>
          <a:bodyPr vert="horz" lIns="91440" tIns="45720" rIns="91440" bIns="45720" rtlCol="0" anchor="ctr"/>
          <a:lstStyle>
            <a:lvl1pPr algn="l">
              <a:defRPr sz="1200">
                <a:solidFill>
                  <a:srgbClr val="0226BE"/>
                </a:solidFill>
              </a:defRPr>
            </a:lvl1pPr>
          </a:lstStyle>
          <a:p>
            <a:fld id="{AAD271C9-DDBC-4B1B-A326-4EC55B590009}" type="datetime1">
              <a:rPr lang="en-US" smtClean="0"/>
              <a:pPr/>
              <a:t>10/5/2018</a:t>
            </a:fld>
            <a:endParaRPr lang="en-US" dirty="0"/>
          </a:p>
        </p:txBody>
      </p:sp>
      <p:sp>
        <p:nvSpPr>
          <p:cNvPr id="5" name="Footer Placeholder 4"/>
          <p:cNvSpPr>
            <a:spLocks noGrp="1"/>
          </p:cNvSpPr>
          <p:nvPr>
            <p:ph type="ftr" sz="quarter" idx="3"/>
          </p:nvPr>
        </p:nvSpPr>
        <p:spPr>
          <a:xfrm>
            <a:off x="1219200" y="6248400"/>
            <a:ext cx="4648200" cy="457200"/>
          </a:xfrm>
          <a:prstGeom prst="rect">
            <a:avLst/>
          </a:prstGeom>
        </p:spPr>
        <p:txBody>
          <a:bodyPr vert="horz" lIns="91440" tIns="45720" rIns="91440" bIns="45720" rtlCol="0" anchor="ctr"/>
          <a:lstStyle>
            <a:lvl1pPr algn="ctr">
              <a:defRPr sz="1200">
                <a:solidFill>
                  <a:srgbClr val="0226BE"/>
                </a:solidFill>
              </a:defRPr>
            </a:lvl1pPr>
          </a:lstStyle>
          <a:p>
            <a:r>
              <a:rPr lang="en-US" dirty="0" smtClean="0"/>
              <a:t>INSTITUTE OF HUMAN RESOURCE MANAGEMENT PRACTITIONERS</a:t>
            </a:r>
            <a:endParaRPr lang="en-US" dirty="0"/>
          </a:p>
        </p:txBody>
      </p:sp>
      <p:sp>
        <p:nvSpPr>
          <p:cNvPr id="6" name="Slide Number Placeholder 5"/>
          <p:cNvSpPr>
            <a:spLocks noGrp="1"/>
          </p:cNvSpPr>
          <p:nvPr>
            <p:ph type="sldNum" sz="quarter" idx="4"/>
          </p:nvPr>
        </p:nvSpPr>
        <p:spPr>
          <a:xfrm>
            <a:off x="8305800" y="6324600"/>
            <a:ext cx="381000" cy="365125"/>
          </a:xfrm>
          <a:prstGeom prst="rect">
            <a:avLst/>
          </a:prstGeom>
        </p:spPr>
        <p:txBody>
          <a:bodyPr vert="horz" lIns="91440" tIns="45720" rIns="91440" bIns="45720" rtlCol="0" anchor="ctr"/>
          <a:lstStyle>
            <a:lvl1pPr algn="r">
              <a:defRPr sz="1200">
                <a:solidFill>
                  <a:srgbClr val="0226BE"/>
                </a:solidFill>
              </a:defRPr>
            </a:lvl1pPr>
          </a:lstStyle>
          <a:p>
            <a:fld id="{F2C45AD4-C89A-4499-9481-C74498D3E132}" type="slidenum">
              <a:rPr lang="en-US" smtClean="0"/>
              <a:pPr/>
              <a:t>‹#›</a:t>
            </a:fld>
            <a:endParaRPr lang="en-US" dirty="0"/>
          </a:p>
        </p:txBody>
      </p:sp>
      <p:pic>
        <p:nvPicPr>
          <p:cNvPr id="7" name="Picture 6" descr="ama-1.jpg"/>
          <p:cNvPicPr>
            <a:picLocks noChangeAspect="1"/>
          </p:cNvPicPr>
          <p:nvPr/>
        </p:nvPicPr>
        <p:blipFill>
          <a:blip r:embed="rId13" cstate="print"/>
          <a:stretch>
            <a:fillRect/>
          </a:stretch>
        </p:blipFill>
        <p:spPr>
          <a:xfrm>
            <a:off x="762000" y="6209362"/>
            <a:ext cx="685800" cy="64863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heckerboard(across)">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heckerboard(across)">
                                      <p:cBhvr>
                                        <p:cTn id="21" dur="500"/>
                                        <p:tgtEl>
                                          <p:spTgt spid="3">
                                            <p:txEl>
                                              <p:pRg st="3" end="3"/>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heckerboard(across)">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tmplLst>
          <p:tmpl>
            <p:tnLst>
              <p:par>
                <p:cTn presetID="5" presetClass="entr" presetSubtype="1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 lvl="1">
            <p:tnLst>
              <p:par>
                <p:cTn presetID="5" presetClass="entr" presetSubtype="1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checkerboard(across)">
                      <p:cBhvr>
                        <p:cTn dur="500"/>
                        <p:tgtEl>
                          <p:spTgt spid="3"/>
                        </p:tgtEl>
                      </p:cBhvr>
                    </p:animEffect>
                  </p:childTnLst>
                </p:cTn>
              </p:par>
            </p:tnLst>
          </p:tmpl>
        </p:tmplLst>
      </p:bldP>
    </p:bldLst>
  </p:timing>
  <p:hf hdr="0" dt="0"/>
  <p:txStyles>
    <p:titleStyle>
      <a:lvl1pPr algn="ctr" defTabSz="914400" rtl="0" eaLnBrk="1" latinLnBrk="0" hangingPunct="1">
        <a:spcBef>
          <a:spcPct val="0"/>
        </a:spcBef>
        <a:buNone/>
        <a:defRPr sz="4400" kern="1200" baseline="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rgbClr val="000000"/>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1125B"/>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1125B"/>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1125B"/>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1125B"/>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jpeg"/><Relationship Id="rId4" Type="http://schemas.openxmlformats.org/officeDocument/2006/relationships/image" Target="../media/image4.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1362"/>
          </a:xfrm>
        </p:spPr>
        <p:txBody>
          <a:bodyPr>
            <a:normAutofit fontScale="90000"/>
          </a:bodyPr>
          <a:lstStyle/>
          <a:p>
            <a:r>
              <a:rPr lang="en-US" sz="3200" dirty="0" smtClean="0"/>
              <a:t>INSTITUTE OF HUMAN RESOURCE MANAGEMENT PRACTITIONERS-GHANA</a:t>
            </a:r>
            <a:r>
              <a:rPr lang="en-US" dirty="0" smtClean="0"/>
              <a:t/>
            </a:r>
            <a:br>
              <a:rPr lang="en-US" dirty="0" smtClean="0"/>
            </a:br>
            <a:r>
              <a:rPr lang="en-US" dirty="0" smtClean="0"/>
              <a:t/>
            </a:r>
            <a:br>
              <a:rPr lang="en-US" dirty="0" smtClean="0"/>
            </a:br>
            <a:r>
              <a:rPr lang="en-US" dirty="0" smtClean="0"/>
              <a:t>By</a:t>
            </a:r>
            <a:br>
              <a:rPr lang="en-US" dirty="0" smtClean="0"/>
            </a:br>
            <a:r>
              <a:rPr lang="en-US" dirty="0" smtClean="0"/>
              <a:t/>
            </a:r>
            <a:br>
              <a:rPr lang="en-US" dirty="0" smtClean="0"/>
            </a:br>
            <a:r>
              <a:rPr lang="en-US" sz="3100" dirty="0" smtClean="0"/>
              <a:t>Ebenezer </a:t>
            </a:r>
            <a:r>
              <a:rPr lang="en-US" sz="3100" dirty="0" err="1" smtClean="0"/>
              <a:t>Ofori</a:t>
            </a:r>
            <a:r>
              <a:rPr lang="en-US" sz="3100" dirty="0" smtClean="0"/>
              <a:t> </a:t>
            </a:r>
            <a:r>
              <a:rPr lang="en-US" sz="3100" dirty="0" err="1" smtClean="0"/>
              <a:t>Agbettor</a:t>
            </a:r>
            <a:r>
              <a:rPr lang="en-US" sz="3100" dirty="0" smtClean="0"/>
              <a:t/>
            </a:r>
            <a:br>
              <a:rPr lang="en-US" sz="3100" dirty="0" smtClean="0"/>
            </a:br>
            <a:r>
              <a:rPr lang="en-US" sz="3100" dirty="0" smtClean="0"/>
              <a:t>Executive Director-IHRMP</a:t>
            </a:r>
            <a:r>
              <a:rPr lang="en-US" dirty="0" smtClean="0"/>
              <a:t/>
            </a:r>
            <a:br>
              <a:rPr lang="en-US" dirty="0" smtClean="0"/>
            </a:br>
            <a:r>
              <a:rPr lang="en-US" smtClean="0"/>
              <a:t/>
            </a:r>
            <a:br>
              <a:rPr lang="en-US" smtClean="0"/>
            </a:br>
            <a:r>
              <a:rPr lang="en-US" sz="4000" smtClean="0"/>
              <a:t>LOCAL GOVERNMENT SERVICE</a:t>
            </a:r>
            <a:r>
              <a:rPr lang="en-US" sz="4000" dirty="0" smtClean="0"/>
              <a:t/>
            </a:r>
            <a:br>
              <a:rPr lang="en-US" sz="4000" dirty="0" smtClean="0"/>
            </a:br>
            <a:r>
              <a:rPr lang="en-US" sz="4000" dirty="0" smtClean="0"/>
              <a:t> HR PRACTITIONERS</a:t>
            </a:r>
            <a:r>
              <a:rPr lang="en-US" dirty="0" smtClean="0"/>
              <a:t/>
            </a:r>
            <a:br>
              <a:rPr lang="en-US" dirty="0" smtClean="0"/>
            </a:br>
            <a:endParaRPr lang="en-US" dirty="0"/>
          </a:p>
        </p:txBody>
      </p:sp>
      <p:sp>
        <p:nvSpPr>
          <p:cNvPr id="4" name="Slide Number Placeholder 3"/>
          <p:cNvSpPr>
            <a:spLocks noGrp="1"/>
          </p:cNvSpPr>
          <p:nvPr>
            <p:ph type="sldNum" sz="quarter" idx="11"/>
          </p:nvPr>
        </p:nvSpPr>
        <p:spPr/>
        <p:txBody>
          <a:bodyPr/>
          <a:lstStyle/>
          <a:p>
            <a:endParaRPr lang="en-US" dirty="0"/>
          </a:p>
        </p:txBody>
      </p:sp>
      <p:sp>
        <p:nvSpPr>
          <p:cNvPr id="5" name="Footer Placeholder 4"/>
          <p:cNvSpPr>
            <a:spLocks noGrp="1"/>
          </p:cNvSpPr>
          <p:nvPr>
            <p:ph type="ftr" sz="quarter" idx="12"/>
          </p:nvPr>
        </p:nvSpPr>
        <p:spPr/>
        <p:txBody>
          <a:bodyPr/>
          <a:lstStyle/>
          <a:p>
            <a:endParaRPr lang="en-US" dirty="0"/>
          </a:p>
        </p:txBody>
      </p:sp>
      <p:pic>
        <p:nvPicPr>
          <p:cNvPr id="1026" name="Picture 2" descr="C:\Users\HR hp\Documents\IHRMP LOGO.jpg"/>
          <p:cNvPicPr>
            <a:picLocks noChangeAspect="1" noChangeArrowheads="1"/>
          </p:cNvPicPr>
          <p:nvPr/>
        </p:nvPicPr>
        <p:blipFill>
          <a:blip r:embed="rId2"/>
          <a:srcRect/>
          <a:stretch>
            <a:fillRect/>
          </a:stretch>
        </p:blipFill>
        <p:spPr bwMode="auto">
          <a:xfrm>
            <a:off x="6705600" y="6123432"/>
            <a:ext cx="2438400" cy="734568"/>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normAutofit/>
          </a:bodyPr>
          <a:lstStyle/>
          <a:p>
            <a:pPr marL="0" indent="0">
              <a:buNone/>
            </a:pPr>
            <a:endParaRPr lang="en-US" dirty="0" smtClean="0"/>
          </a:p>
          <a:p>
            <a:r>
              <a:rPr lang="en-US" dirty="0" smtClean="0"/>
              <a:t>HR as a Profession</a:t>
            </a:r>
          </a:p>
          <a:p>
            <a:r>
              <a:rPr lang="en-US" dirty="0" smtClean="0"/>
              <a:t>Brief on IHRMP</a:t>
            </a:r>
          </a:p>
          <a:p>
            <a:r>
              <a:rPr lang="en-US" dirty="0" smtClean="0"/>
              <a:t>Professional Certification </a:t>
            </a:r>
            <a:r>
              <a:rPr lang="en-US" dirty="0" err="1" smtClean="0"/>
              <a:t>Programme</a:t>
            </a:r>
            <a:endParaRPr lang="en-US" dirty="0" smtClean="0"/>
          </a:p>
          <a:p>
            <a:r>
              <a:rPr lang="en-US" dirty="0" smtClean="0"/>
              <a:t>IHRMP Categories of membership</a:t>
            </a:r>
          </a:p>
          <a:p>
            <a:r>
              <a:rPr lang="en-US" dirty="0" smtClean="0"/>
              <a:t>Contact</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2</a:t>
            </a:fld>
            <a:endParaRPr lang="en-US" dirty="0"/>
          </a:p>
        </p:txBody>
      </p:sp>
      <p:sp>
        <p:nvSpPr>
          <p:cNvPr id="5" name="Footer Placeholder 4"/>
          <p:cNvSpPr>
            <a:spLocks noGrp="1"/>
          </p:cNvSpPr>
          <p:nvPr>
            <p:ph type="ftr" sz="quarter" idx="12"/>
          </p:nvPr>
        </p:nvSpPr>
        <p:spPr/>
        <p:txBody>
          <a:bodyPr/>
          <a:lstStyle/>
          <a:p>
            <a:r>
              <a:rPr lang="en-US" dirty="0"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itle 1"/>
          <p:cNvSpPr>
            <a:spLocks noGrp="1"/>
          </p:cNvSpPr>
          <p:nvPr>
            <p:ph type="ctrTitle"/>
          </p:nvPr>
        </p:nvSpPr>
        <p:spPr>
          <a:xfrm>
            <a:off x="457200" y="1506538"/>
            <a:ext cx="8229600" cy="1470025"/>
          </a:xfrm>
        </p:spPr>
        <p:txBody>
          <a:bodyPr/>
          <a:lstStyle/>
          <a:p>
            <a:pPr eaLnBrk="1" hangingPunct="1"/>
            <a:r>
              <a:rPr sz="4800" b="1" smtClean="0"/>
              <a:t> HR AS  A PROFESSION </a:t>
            </a:r>
          </a:p>
        </p:txBody>
      </p:sp>
      <p:pic>
        <p:nvPicPr>
          <p:cNvPr id="3074" name="Picture 2" descr="C:\Users\HR hp\Documents\IHRMP LOGO.jpg"/>
          <p:cNvPicPr>
            <a:picLocks noChangeAspect="1" noChangeArrowheads="1"/>
          </p:cNvPicPr>
          <p:nvPr/>
        </p:nvPicPr>
        <p:blipFill>
          <a:blip r:embed="rId2"/>
          <a:srcRect/>
          <a:stretch>
            <a:fillRect/>
          </a:stretch>
        </p:blipFill>
        <p:spPr bwMode="auto">
          <a:xfrm>
            <a:off x="304800" y="304800"/>
            <a:ext cx="2023110" cy="557784"/>
          </a:xfrm>
          <a:prstGeom prst="rect">
            <a:avLst/>
          </a:prstGeom>
          <a:noFill/>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PEOPLE CENTERED</a:t>
            </a:r>
            <a:endParaRPr lang="en-US" dirty="0"/>
          </a:p>
        </p:txBody>
      </p:sp>
      <p:sp>
        <p:nvSpPr>
          <p:cNvPr id="3" name="Content Placeholder 2"/>
          <p:cNvSpPr>
            <a:spLocks noGrp="1"/>
          </p:cNvSpPr>
          <p:nvPr>
            <p:ph idx="1"/>
          </p:nvPr>
        </p:nvSpPr>
        <p:spPr/>
        <p:txBody>
          <a:bodyPr>
            <a:normAutofit/>
          </a:bodyPr>
          <a:lstStyle/>
          <a:p>
            <a:pPr>
              <a:buNone/>
            </a:pPr>
            <a:r>
              <a:rPr lang="en-US" dirty="0" smtClean="0"/>
              <a:t>  Ask any top CEO what makes their business special. Nine times out of ten they’ll talk about people. It may be a cliché, but it’s also true – outstanding people create exceptional organizations. </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4</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lstStyle/>
          <a:p>
            <a:r>
              <a:rPr lang="en-US" dirty="0" smtClean="0"/>
              <a:t>HOW HAS HR CHANGED?</a:t>
            </a:r>
            <a:endParaRPr lang="en-US" dirty="0"/>
          </a:p>
        </p:txBody>
      </p:sp>
      <p:sp>
        <p:nvSpPr>
          <p:cNvPr id="3" name="Content Placeholder 2"/>
          <p:cNvSpPr>
            <a:spLocks noGrp="1"/>
          </p:cNvSpPr>
          <p:nvPr>
            <p:ph idx="1"/>
          </p:nvPr>
        </p:nvSpPr>
        <p:spPr>
          <a:xfrm>
            <a:off x="457200" y="1371600"/>
            <a:ext cx="8229600" cy="4953000"/>
          </a:xfrm>
        </p:spPr>
        <p:txBody>
          <a:bodyPr>
            <a:noAutofit/>
          </a:bodyPr>
          <a:lstStyle/>
          <a:p>
            <a:pPr>
              <a:buNone/>
            </a:pPr>
            <a:endParaRPr lang="en-US" sz="2800" dirty="0" smtClean="0"/>
          </a:p>
          <a:p>
            <a:r>
              <a:rPr lang="en-US" sz="2800" dirty="0" smtClean="0"/>
              <a:t>Historically HR was always regarded as a support function. More recently, with talented employees identified as a key source of competitive advantage, HR has taken on a strategic dimension. </a:t>
            </a:r>
          </a:p>
          <a:p>
            <a:r>
              <a:rPr lang="en-US" sz="2800" dirty="0" smtClean="0"/>
              <a:t>Top managers now </a:t>
            </a:r>
            <a:r>
              <a:rPr lang="en-US" sz="2800" dirty="0" err="1" smtClean="0"/>
              <a:t>recognise</a:t>
            </a:r>
            <a:r>
              <a:rPr lang="en-US" sz="2800" dirty="0" smtClean="0"/>
              <a:t> that companies with strong HR practices develop strong corporate cultures and supportive environments for employees. These same organizations are often more innovative, efficient and productive than their peers. </a:t>
            </a:r>
          </a:p>
          <a:p>
            <a:pPr>
              <a:buNone/>
            </a:pPr>
            <a:endParaRPr lang="en-US" sz="2800"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5</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FIELD OF HR</a:t>
            </a:r>
            <a:endParaRPr lang="en-US" dirty="0"/>
          </a:p>
        </p:txBody>
      </p:sp>
      <p:sp>
        <p:nvSpPr>
          <p:cNvPr id="3" name="Content Placeholder 2"/>
          <p:cNvSpPr>
            <a:spLocks noGrp="1"/>
          </p:cNvSpPr>
          <p:nvPr>
            <p:ph idx="1"/>
          </p:nvPr>
        </p:nvSpPr>
        <p:spPr/>
        <p:txBody>
          <a:bodyPr>
            <a:normAutofit lnSpcReduction="10000"/>
          </a:bodyPr>
          <a:lstStyle/>
          <a:p>
            <a:pPr>
              <a:buNone/>
            </a:pPr>
            <a:r>
              <a:rPr lang="en-US" b="1" dirty="0" smtClean="0">
                <a:solidFill>
                  <a:schemeClr val="tx1"/>
                </a:solidFill>
              </a:rPr>
              <a:t>    Human resource management is concerned with  the effective </a:t>
            </a:r>
            <a:r>
              <a:rPr lang="en-US" b="1" dirty="0" smtClean="0">
                <a:solidFill>
                  <a:schemeClr val="tx2"/>
                </a:solidFill>
              </a:rPr>
              <a:t>utilization</a:t>
            </a:r>
            <a:r>
              <a:rPr lang="en-US" b="1" dirty="0" smtClean="0">
                <a:solidFill>
                  <a:schemeClr val="tx1"/>
                </a:solidFill>
              </a:rPr>
              <a:t> of  </a:t>
            </a:r>
            <a:r>
              <a:rPr lang="en-US" b="1" dirty="0" smtClean="0">
                <a:solidFill>
                  <a:schemeClr val="tx2"/>
                </a:solidFill>
              </a:rPr>
              <a:t>human resource </a:t>
            </a:r>
            <a:r>
              <a:rPr lang="en-US" b="1" dirty="0" smtClean="0">
                <a:solidFill>
                  <a:schemeClr val="tx1"/>
                </a:solidFill>
              </a:rPr>
              <a:t>in  organizations.</a:t>
            </a:r>
          </a:p>
          <a:p>
            <a:pPr>
              <a:buNone/>
            </a:pPr>
            <a:endParaRPr lang="en-US" b="1" dirty="0" smtClean="0">
              <a:solidFill>
                <a:schemeClr val="tx1"/>
              </a:solidFill>
            </a:endParaRPr>
          </a:p>
          <a:p>
            <a:pPr>
              <a:buNone/>
            </a:pPr>
            <a:r>
              <a:rPr lang="en-US" dirty="0" smtClean="0"/>
              <a:t>    HR covers a wide range of interconnected activities, but essentially they’re all about generating performance through people. </a:t>
            </a:r>
          </a:p>
          <a:p>
            <a:pPr>
              <a:buNone/>
            </a:pPr>
            <a:endParaRPr lang="en-US" b="1" dirty="0" smtClean="0">
              <a:solidFill>
                <a:schemeClr val="tx1"/>
              </a:solidFill>
            </a:endParaRPr>
          </a:p>
          <a:p>
            <a:pPr>
              <a:buNone/>
            </a:pP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6</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HR PRACTITIONERS DO?</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solidFill>
                  <a:schemeClr val="tx1"/>
                </a:solidFill>
              </a:rPr>
              <a:t>HR practitioners </a:t>
            </a:r>
            <a:r>
              <a:rPr lang="en-US" b="1" dirty="0" smtClean="0">
                <a:solidFill>
                  <a:srgbClr val="01125B"/>
                </a:solidFill>
              </a:rPr>
              <a:t>advise</a:t>
            </a:r>
            <a:r>
              <a:rPr lang="en-US" b="1" dirty="0" smtClean="0">
                <a:solidFill>
                  <a:schemeClr val="tx1"/>
                </a:solidFill>
              </a:rPr>
              <a:t> on HR issues and </a:t>
            </a:r>
            <a:r>
              <a:rPr lang="en-US" b="1" dirty="0" smtClean="0">
                <a:solidFill>
                  <a:srgbClr val="01125B"/>
                </a:solidFill>
              </a:rPr>
              <a:t>design</a:t>
            </a:r>
            <a:r>
              <a:rPr lang="en-US" b="1" dirty="0" smtClean="0">
                <a:solidFill>
                  <a:schemeClr val="tx1"/>
                </a:solidFill>
              </a:rPr>
              <a:t>  HR systems, strategies, and policies to deal with HR issues from recruitment to retirement.</a:t>
            </a:r>
          </a:p>
          <a:p>
            <a:r>
              <a:rPr lang="en-US" dirty="0" smtClean="0"/>
              <a:t>HR professionals recruit, train and develop employees, and look at how they get rewarded. They deal with legal issues, help to shape the culture of their </a:t>
            </a:r>
            <a:r>
              <a:rPr lang="en-US" dirty="0" err="1" smtClean="0"/>
              <a:t>organisations</a:t>
            </a:r>
            <a:r>
              <a:rPr lang="en-US" dirty="0" smtClean="0"/>
              <a:t>, and focus on what keeps their colleagues productive and engaged.</a:t>
            </a:r>
            <a:endParaRPr lang="en-US" b="1" dirty="0" smtClean="0">
              <a:solidFill>
                <a:schemeClr val="tx1"/>
              </a:solidFill>
            </a:endParaRPr>
          </a:p>
          <a:p>
            <a:pPr>
              <a:buNone/>
            </a:pP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7</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Trends in the HR environment </a:t>
            </a:r>
            <a:endParaRPr lang="en-US" dirty="0"/>
          </a:p>
        </p:txBody>
      </p:sp>
      <p:sp>
        <p:nvSpPr>
          <p:cNvPr id="3" name="Content Placeholder 2"/>
          <p:cNvSpPr>
            <a:spLocks noGrp="1"/>
          </p:cNvSpPr>
          <p:nvPr>
            <p:ph idx="1"/>
          </p:nvPr>
        </p:nvSpPr>
        <p:spPr/>
        <p:txBody>
          <a:bodyPr>
            <a:normAutofit fontScale="85000" lnSpcReduction="10000"/>
          </a:bodyPr>
          <a:lstStyle/>
          <a:p>
            <a:pPr lvl="1"/>
            <a:r>
              <a:rPr lang="en-GB" dirty="0" smtClean="0"/>
              <a:t>89% of CEO agreed people agenda is top priority</a:t>
            </a:r>
          </a:p>
          <a:p>
            <a:pPr lvl="1">
              <a:buNone/>
            </a:pPr>
            <a:endParaRPr lang="en-GB" dirty="0" smtClean="0"/>
          </a:p>
          <a:p>
            <a:pPr lvl="1"/>
            <a:r>
              <a:rPr lang="en-GB" dirty="0" smtClean="0"/>
              <a:t>Image and role of administration to business partner</a:t>
            </a:r>
          </a:p>
          <a:p>
            <a:pPr lvl="1"/>
            <a:endParaRPr lang="en-GB" dirty="0" smtClean="0"/>
          </a:p>
          <a:p>
            <a:pPr lvl="1"/>
            <a:r>
              <a:rPr lang="en-GB" dirty="0" smtClean="0"/>
              <a:t>Moving from maintenance to development mind set</a:t>
            </a:r>
          </a:p>
          <a:p>
            <a:pPr lvl="1"/>
            <a:endParaRPr lang="en-GB" dirty="0" smtClean="0"/>
          </a:p>
          <a:p>
            <a:pPr lvl="1"/>
            <a:r>
              <a:rPr lang="en-GB" dirty="0" smtClean="0"/>
              <a:t>Help the business to compete</a:t>
            </a:r>
          </a:p>
          <a:p>
            <a:pPr lvl="1"/>
            <a:endParaRPr lang="en-GB" dirty="0" smtClean="0"/>
          </a:p>
          <a:p>
            <a:pPr lvl="1"/>
            <a:r>
              <a:rPr lang="en-GB" dirty="0" smtClean="0"/>
              <a:t>Provide adequate data to make talent related decision</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8</a:t>
            </a:fld>
            <a:endParaRPr lang="en-US" dirty="0"/>
          </a:p>
        </p:txBody>
      </p:sp>
      <p:sp>
        <p:nvSpPr>
          <p:cNvPr id="5" name="Footer Placeholder 4"/>
          <p:cNvSpPr>
            <a:spLocks noGrp="1"/>
          </p:cNvSpPr>
          <p:nvPr>
            <p:ph type="ftr" sz="quarter" idx="12"/>
          </p:nvPr>
        </p:nvSpPr>
        <p:spPr/>
        <p:txBody>
          <a:bodyPr/>
          <a:lstStyle/>
          <a:p>
            <a:r>
              <a:rPr lang="en-US" dirty="0"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a Business Impact</a:t>
            </a:r>
            <a:endParaRPr lang="en-US" dirty="0"/>
          </a:p>
        </p:txBody>
      </p:sp>
      <p:sp>
        <p:nvSpPr>
          <p:cNvPr id="3" name="Content Placeholder 2"/>
          <p:cNvSpPr>
            <a:spLocks noGrp="1"/>
          </p:cNvSpPr>
          <p:nvPr>
            <p:ph idx="1"/>
          </p:nvPr>
        </p:nvSpPr>
        <p:spPr/>
        <p:txBody>
          <a:bodyPr>
            <a:normAutofit fontScale="77500" lnSpcReduction="20000"/>
          </a:bodyPr>
          <a:lstStyle/>
          <a:p>
            <a:pPr lvl="1"/>
            <a:r>
              <a:rPr lang="en-GB" dirty="0" smtClean="0"/>
              <a:t>HR expected to directly contribute to success</a:t>
            </a:r>
          </a:p>
          <a:p>
            <a:pPr lvl="1"/>
            <a:endParaRPr lang="en-GB" dirty="0" smtClean="0"/>
          </a:p>
          <a:p>
            <a:pPr lvl="1"/>
            <a:r>
              <a:rPr lang="en-GB" dirty="0" smtClean="0"/>
              <a:t>Understand the issues that has the greatest impact on business</a:t>
            </a:r>
          </a:p>
          <a:p>
            <a:pPr lvl="1"/>
            <a:endParaRPr lang="en-GB" dirty="0" smtClean="0"/>
          </a:p>
          <a:p>
            <a:pPr lvl="1"/>
            <a:r>
              <a:rPr lang="en-GB" dirty="0" smtClean="0"/>
              <a:t>First be a business leader and secondly a HR specialist</a:t>
            </a:r>
          </a:p>
          <a:p>
            <a:pPr lvl="1"/>
            <a:endParaRPr lang="en-GB" dirty="0" smtClean="0"/>
          </a:p>
          <a:p>
            <a:pPr lvl="1"/>
            <a:r>
              <a:rPr lang="en-GB" dirty="0" smtClean="0"/>
              <a:t>Doing HR with an attitude by driving the people agenda</a:t>
            </a:r>
          </a:p>
          <a:p>
            <a:pPr lvl="1"/>
            <a:endParaRPr lang="en-GB" dirty="0" smtClean="0"/>
          </a:p>
          <a:p>
            <a:pPr lvl="1"/>
            <a:r>
              <a:rPr lang="en-GB" dirty="0" smtClean="0"/>
              <a:t>Technology can help to influence others</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9</a:t>
            </a:fld>
            <a:endParaRPr lang="en-US" dirty="0"/>
          </a:p>
        </p:txBody>
      </p:sp>
      <p:sp>
        <p:nvSpPr>
          <p:cNvPr id="5" name="Footer Placeholder 4"/>
          <p:cNvSpPr>
            <a:spLocks noGrp="1"/>
          </p:cNvSpPr>
          <p:nvPr>
            <p:ph type="ftr" sz="quarter" idx="12"/>
          </p:nvPr>
        </p:nvSpPr>
        <p:spPr/>
        <p:txBody>
          <a:bodyPr/>
          <a:lstStyle/>
          <a:p>
            <a:r>
              <a:rPr lang="en-US" dirty="0"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HR Competencies required for New Service/Operating model</a:t>
            </a: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10</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sp>
        <p:nvSpPr>
          <p:cNvPr id="6" name="Rectangle 33"/>
          <p:cNvSpPr>
            <a:spLocks noGrp="1" noChangeArrowheads="1"/>
          </p:cNvSpPr>
          <p:nvPr>
            <p:ph idx="1"/>
          </p:nvPr>
        </p:nvSpPr>
        <p:spPr bwMode="auto">
          <a:xfrm>
            <a:off x="457200" y="1600200"/>
            <a:ext cx="8229600" cy="4464941"/>
          </a:xfrm>
          <a:prstGeom prst="rect">
            <a:avLst/>
          </a:prstGeom>
          <a:solidFill>
            <a:schemeClr val="bg1"/>
          </a:solidFill>
          <a:ln w="9525">
            <a:solidFill>
              <a:schemeClr val="tx1"/>
            </a:solidFill>
            <a:miter lim="800000"/>
            <a:headEnd/>
            <a:tailEnd/>
          </a:ln>
          <a:effectLst>
            <a:outerShdw dist="107763" dir="2700000" algn="ctr" rotWithShape="0">
              <a:schemeClr val="bg2">
                <a:alpha val="50000"/>
              </a:schemeClr>
            </a:outerShdw>
          </a:effectLst>
        </p:spPr>
        <p:txBody>
          <a:bodyPr wrap="square" lIns="90000" tIns="46800" rIns="90000" bIns="46800">
            <a:spAutoFit/>
          </a:bodyPr>
          <a:lstStyle/>
          <a:p>
            <a:pPr marL="457200" indent="-457200">
              <a:defRPr/>
            </a:pPr>
            <a:r>
              <a:rPr lang="en-US" sz="2000" b="1" dirty="0">
                <a:solidFill>
                  <a:srgbClr val="000066"/>
                </a:solidFill>
                <a:latin typeface="Vodafone Rg" pitchFamily="34" charset="0"/>
              </a:rPr>
              <a:t>Professional competencies</a:t>
            </a:r>
          </a:p>
          <a:p>
            <a:pPr marL="457200" indent="-457200">
              <a:buFontTx/>
              <a:buAutoNum type="arabicPeriod"/>
              <a:defRPr/>
            </a:pPr>
            <a:r>
              <a:rPr lang="en-US" sz="2000" dirty="0">
                <a:solidFill>
                  <a:srgbClr val="000066"/>
                </a:solidFill>
                <a:latin typeface="Vodafone Rg" pitchFamily="34" charset="0"/>
              </a:rPr>
              <a:t>People Strategy</a:t>
            </a:r>
          </a:p>
          <a:p>
            <a:pPr marL="457200" indent="-457200">
              <a:buFontTx/>
              <a:buAutoNum type="arabicPeriod"/>
              <a:defRPr/>
            </a:pPr>
            <a:r>
              <a:rPr lang="en-US" sz="2000" dirty="0">
                <a:solidFill>
                  <a:srgbClr val="000066"/>
                </a:solidFill>
                <a:latin typeface="Vodafone Rg" pitchFamily="34" charset="0"/>
              </a:rPr>
              <a:t>Business Awareness</a:t>
            </a:r>
          </a:p>
          <a:p>
            <a:pPr marL="457200" indent="-457200">
              <a:buFontTx/>
              <a:buAutoNum type="arabicPeriod"/>
              <a:defRPr/>
            </a:pPr>
            <a:r>
              <a:rPr lang="en-US" sz="2000" dirty="0">
                <a:solidFill>
                  <a:srgbClr val="000066"/>
                </a:solidFill>
                <a:latin typeface="Vodafone Rg" pitchFamily="34" charset="0"/>
              </a:rPr>
              <a:t>Consulting &amp; Advice</a:t>
            </a:r>
          </a:p>
          <a:p>
            <a:pPr marL="457200" indent="-457200">
              <a:buFontTx/>
              <a:buAutoNum type="arabicPeriod"/>
              <a:defRPr/>
            </a:pPr>
            <a:r>
              <a:rPr lang="en-US" sz="2000" dirty="0">
                <a:solidFill>
                  <a:srgbClr val="000066"/>
                </a:solidFill>
                <a:latin typeface="Vodafone Rg" pitchFamily="34" charset="0"/>
              </a:rPr>
              <a:t>Project Management</a:t>
            </a:r>
          </a:p>
          <a:p>
            <a:pPr marL="457200" indent="-457200">
              <a:defRPr/>
            </a:pPr>
            <a:r>
              <a:rPr lang="en-US" sz="2000" b="1" dirty="0">
                <a:solidFill>
                  <a:srgbClr val="000066"/>
                </a:solidFill>
                <a:latin typeface="Vodafone Rg" pitchFamily="34" charset="0"/>
              </a:rPr>
              <a:t>HR functional skills</a:t>
            </a:r>
          </a:p>
          <a:p>
            <a:pPr marL="457200" indent="-457200">
              <a:buFontTx/>
              <a:buAutoNum type="arabicPeriod" startAt="5"/>
              <a:defRPr/>
            </a:pPr>
            <a:r>
              <a:rPr lang="en-US" sz="2000" dirty="0">
                <a:solidFill>
                  <a:srgbClr val="000066"/>
                </a:solidFill>
                <a:latin typeface="Vodafone Rg" pitchFamily="34" charset="0"/>
              </a:rPr>
              <a:t>Resourcing	</a:t>
            </a:r>
          </a:p>
          <a:p>
            <a:pPr marL="457200" indent="-457200">
              <a:buFontTx/>
              <a:buAutoNum type="arabicPeriod" startAt="5"/>
              <a:defRPr/>
            </a:pPr>
            <a:r>
              <a:rPr lang="en-US" sz="2000" dirty="0">
                <a:solidFill>
                  <a:srgbClr val="000066"/>
                </a:solidFill>
                <a:latin typeface="Vodafone Rg" pitchFamily="34" charset="0"/>
              </a:rPr>
              <a:t>Reward &amp; Recognition	</a:t>
            </a:r>
          </a:p>
          <a:p>
            <a:pPr marL="457200" indent="-457200">
              <a:buFontTx/>
              <a:buAutoNum type="arabicPeriod" startAt="5"/>
              <a:defRPr/>
            </a:pPr>
            <a:r>
              <a:rPr lang="en-US" sz="2000" dirty="0">
                <a:solidFill>
                  <a:srgbClr val="000066"/>
                </a:solidFill>
                <a:latin typeface="Vodafone Rg" pitchFamily="34" charset="0"/>
              </a:rPr>
              <a:t>Learning &amp; Development</a:t>
            </a:r>
          </a:p>
          <a:p>
            <a:pPr marL="457200" indent="-457200">
              <a:buFontTx/>
              <a:buAutoNum type="arabicPeriod" startAt="5"/>
              <a:defRPr/>
            </a:pPr>
            <a:r>
              <a:rPr lang="en-US" sz="2000" dirty="0">
                <a:solidFill>
                  <a:srgbClr val="000066"/>
                </a:solidFill>
                <a:latin typeface="Vodafone Rg" pitchFamily="34" charset="0"/>
              </a:rPr>
              <a:t>Employee Relations</a:t>
            </a:r>
          </a:p>
          <a:p>
            <a:pPr marL="457200" indent="-457200">
              <a:buFontTx/>
              <a:buAutoNum type="arabicPeriod" startAt="5"/>
              <a:defRPr/>
            </a:pPr>
            <a:r>
              <a:rPr lang="en-US" sz="2000" dirty="0">
                <a:solidFill>
                  <a:srgbClr val="000066"/>
                </a:solidFill>
                <a:latin typeface="Vodafone Rg" pitchFamily="34" charset="0"/>
              </a:rPr>
              <a:t>HR Systems</a:t>
            </a:r>
          </a:p>
          <a:p>
            <a:pPr marL="457200" indent="-457200">
              <a:buFontTx/>
              <a:buAutoNum type="arabicPeriod" startAt="5"/>
              <a:defRPr/>
            </a:pPr>
            <a:r>
              <a:rPr lang="en-US" sz="2000" dirty="0" smtClean="0">
                <a:solidFill>
                  <a:srgbClr val="000066"/>
                </a:solidFill>
                <a:latin typeface="Vodafone Rg" pitchFamily="34" charset="0"/>
              </a:rPr>
              <a:t>Organization </a:t>
            </a:r>
            <a:r>
              <a:rPr lang="en-US" sz="2000" dirty="0">
                <a:solidFill>
                  <a:srgbClr val="000066"/>
                </a:solidFill>
                <a:latin typeface="Vodafone Rg" pitchFamily="34" charset="0"/>
              </a:rPr>
              <a:t>&amp; Change</a:t>
            </a:r>
          </a:p>
        </p:txBody>
      </p:sp>
      <p:pic>
        <p:nvPicPr>
          <p:cNvPr id="7"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4000" dirty="0" smtClean="0"/>
              <a:t>Specialist Areas in HR</a:t>
            </a:r>
            <a:endParaRPr lang="en-US" sz="4000" dirty="0"/>
          </a:p>
        </p:txBody>
      </p:sp>
      <p:graphicFrame>
        <p:nvGraphicFramePr>
          <p:cNvPr id="6" name="Content Placeholder 5"/>
          <p:cNvGraphicFramePr>
            <a:graphicFrameLocks noGrp="1"/>
          </p:cNvGraphicFramePr>
          <p:nvPr>
            <p:ph idx="1"/>
          </p:nvPr>
        </p:nvGraphicFramePr>
        <p:xfrm>
          <a:off x="457200" y="1219200"/>
          <a:ext cx="8229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1"/>
          </p:nvPr>
        </p:nvSpPr>
        <p:spPr/>
        <p:txBody>
          <a:bodyPr/>
          <a:lstStyle/>
          <a:p>
            <a:fld id="{F2C45AD4-C89A-4499-9481-C74498D3E132}" type="slidenum">
              <a:rPr lang="en-US" smtClean="0"/>
              <a:pPr/>
              <a:t>11</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sp>
        <p:nvSpPr>
          <p:cNvPr id="7" name="Oval 6"/>
          <p:cNvSpPr/>
          <p:nvPr/>
        </p:nvSpPr>
        <p:spPr>
          <a:xfrm>
            <a:off x="3581400" y="3200400"/>
            <a:ext cx="2057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t>HRM</a:t>
            </a:r>
            <a:endParaRPr lang="en-US" sz="3200" b="1" dirty="0"/>
          </a:p>
        </p:txBody>
      </p:sp>
      <p:pic>
        <p:nvPicPr>
          <p:cNvPr id="8" name="Picture 2" descr="C:\Users\HR hp\Documents\IHRMP LOGO.jpg"/>
          <p:cNvPicPr>
            <a:picLocks noChangeAspect="1" noChangeArrowheads="1"/>
          </p:cNvPicPr>
          <p:nvPr/>
        </p:nvPicPr>
        <p:blipFill>
          <a:blip r:embed="rId7"/>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POSITIONS IN HR</a:t>
            </a:r>
            <a:endParaRPr lang="en-US" dirty="0"/>
          </a:p>
        </p:txBody>
      </p:sp>
      <p:sp>
        <p:nvSpPr>
          <p:cNvPr id="3" name="Content Placeholder 2"/>
          <p:cNvSpPr>
            <a:spLocks noGrp="1"/>
          </p:cNvSpPr>
          <p:nvPr>
            <p:ph idx="1"/>
          </p:nvPr>
        </p:nvSpPr>
        <p:spPr/>
        <p:txBody>
          <a:bodyPr>
            <a:normAutofit lnSpcReduction="10000"/>
          </a:bodyPr>
          <a:lstStyle/>
          <a:p>
            <a:r>
              <a:rPr lang="en-US" dirty="0" smtClean="0"/>
              <a:t>Director of HR/</a:t>
            </a:r>
            <a:r>
              <a:rPr lang="en-US" dirty="0" err="1" smtClean="0"/>
              <a:t>Head,HR</a:t>
            </a:r>
            <a:r>
              <a:rPr lang="en-US" dirty="0" smtClean="0"/>
              <a:t>, CHR,HR Strategic Partner, Head of Shared Services, Head of Centre of Expertise, Head of H&amp;S,</a:t>
            </a:r>
          </a:p>
          <a:p>
            <a:r>
              <a:rPr lang="en-US" dirty="0" smtClean="0"/>
              <a:t>HR Manager, Learning &amp; Development manager, Rewards Manager, Resourcing Manager, Employee Relations Manager, HR Business Consultant, Talent manager</a:t>
            </a: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12</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IS HR RIGHT FOR YOU?</a:t>
            </a:r>
            <a:endParaRPr lang="en-US" dirty="0"/>
          </a:p>
        </p:txBody>
      </p:sp>
      <p:sp>
        <p:nvSpPr>
          <p:cNvPr id="3" name="Content Placeholder 2"/>
          <p:cNvSpPr>
            <a:spLocks noGrp="1"/>
          </p:cNvSpPr>
          <p:nvPr>
            <p:ph idx="1"/>
          </p:nvPr>
        </p:nvSpPr>
        <p:spPr>
          <a:xfrm>
            <a:off x="457200" y="1371600"/>
            <a:ext cx="8229600" cy="5029200"/>
          </a:xfrm>
        </p:spPr>
        <p:txBody>
          <a:bodyPr>
            <a:normAutofit fontScale="85000" lnSpcReduction="20000"/>
          </a:bodyPr>
          <a:lstStyle/>
          <a:p>
            <a:pPr>
              <a:buNone/>
            </a:pPr>
            <a:r>
              <a:rPr lang="en-US" dirty="0" smtClean="0"/>
              <a:t>    HR roles and responsibilities vary depending on the size of the company. In some </a:t>
            </a:r>
            <a:r>
              <a:rPr lang="en-US" dirty="0" err="1" smtClean="0"/>
              <a:t>organisations</a:t>
            </a:r>
            <a:r>
              <a:rPr lang="en-US" dirty="0" smtClean="0"/>
              <a:t>, the HR professional will typically work across several disciplines, while in others there will be both generalist and specialist HR roles. Some companies outsource parts of the HR work and those outsourcing companies have become large and very successful. </a:t>
            </a:r>
          </a:p>
          <a:p>
            <a:pPr>
              <a:buNone/>
            </a:pPr>
            <a:r>
              <a:rPr lang="en-US" dirty="0" smtClean="0"/>
              <a:t>    If you’ve a strong interest in business and the factors that make a business a success, coupled with an interest in the way people work then HR is for you.</a:t>
            </a:r>
          </a:p>
          <a:p>
            <a:pPr>
              <a:buNone/>
            </a:pP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13</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 HR RIGHT FOR YOU? CONT.</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   Each </a:t>
            </a:r>
            <a:r>
              <a:rPr lang="en-US" dirty="0" err="1" smtClean="0"/>
              <a:t>organisation</a:t>
            </a:r>
            <a:r>
              <a:rPr lang="en-US" dirty="0" smtClean="0"/>
              <a:t> is unique and the scope of the HR function adapts accordingly. HR departments often embody the values of their </a:t>
            </a:r>
            <a:r>
              <a:rPr lang="en-US" dirty="0" err="1" smtClean="0"/>
              <a:t>organisations</a:t>
            </a:r>
            <a:r>
              <a:rPr lang="en-US" dirty="0" smtClean="0"/>
              <a:t>. </a:t>
            </a:r>
          </a:p>
          <a:p>
            <a:pPr>
              <a:buNone/>
            </a:pPr>
            <a:r>
              <a:rPr lang="en-US" dirty="0" smtClean="0"/>
              <a:t>    You should look  for </a:t>
            </a:r>
            <a:r>
              <a:rPr lang="en-US" dirty="0" err="1" smtClean="0"/>
              <a:t>organisations</a:t>
            </a:r>
            <a:r>
              <a:rPr lang="en-US" dirty="0" smtClean="0"/>
              <a:t> whose </a:t>
            </a:r>
          </a:p>
          <a:p>
            <a:pPr>
              <a:buNone/>
            </a:pPr>
            <a:r>
              <a:rPr lang="en-US" dirty="0" smtClean="0"/>
              <a:t>    values you share. Then you can choose between generalist HR positions and a wide variety of specialist roles. </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14</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z="4800" b="1" dirty="0" smtClean="0"/>
              <a:t>Future Of HR In Ghana</a:t>
            </a:r>
          </a:p>
        </p:txBody>
      </p:sp>
      <p:sp>
        <p:nvSpPr>
          <p:cNvPr id="14339" name="Content Placeholder 2"/>
          <p:cNvSpPr>
            <a:spLocks noGrp="1"/>
          </p:cNvSpPr>
          <p:nvPr>
            <p:ph idx="1"/>
          </p:nvPr>
        </p:nvSpPr>
        <p:spPr/>
        <p:txBody>
          <a:bodyPr/>
          <a:lstStyle/>
          <a:p>
            <a:pPr eaLnBrk="1" hangingPunct="1"/>
            <a:r>
              <a:rPr lang="en-US" sz="3600" b="1" dirty="0" smtClean="0">
                <a:solidFill>
                  <a:schemeClr val="tx1"/>
                </a:solidFill>
              </a:rPr>
              <a:t> Demand for  HR  Business partners   growing</a:t>
            </a:r>
          </a:p>
          <a:p>
            <a:pPr eaLnBrk="1" hangingPunct="1"/>
            <a:r>
              <a:rPr lang="en-US" sz="3600" b="1" dirty="0" smtClean="0">
                <a:solidFill>
                  <a:schemeClr val="tx1"/>
                </a:solidFill>
              </a:rPr>
              <a:t>  Future is bright for HR practitioners  who:</a:t>
            </a:r>
          </a:p>
          <a:p>
            <a:pPr eaLnBrk="1" hangingPunct="1">
              <a:buFont typeface="Wingdings" pitchFamily="2" charset="2"/>
              <a:buChar char="Ø"/>
            </a:pPr>
            <a:r>
              <a:rPr lang="en-US" sz="3600" b="1" dirty="0" smtClean="0">
                <a:solidFill>
                  <a:schemeClr val="tx1"/>
                </a:solidFill>
              </a:rPr>
              <a:t>Have Technical HR knowledge </a:t>
            </a:r>
          </a:p>
          <a:p>
            <a:pPr eaLnBrk="1" hangingPunct="1">
              <a:buFont typeface="Wingdings" pitchFamily="2" charset="2"/>
              <a:buChar char="Ø"/>
            </a:pPr>
            <a:r>
              <a:rPr lang="en-US" sz="3600" b="1" dirty="0" smtClean="0">
                <a:solidFill>
                  <a:schemeClr val="tx1"/>
                </a:solidFill>
              </a:rPr>
              <a:t>Have Diagnostic &amp; design skills</a:t>
            </a:r>
          </a:p>
        </p:txBody>
      </p:sp>
      <p:pic>
        <p:nvPicPr>
          <p:cNvPr id="4"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dirty="0" smtClean="0"/>
              <a:t>Brief on IHRMP</a:t>
            </a:r>
            <a:endParaRPr lang="en-US" dirty="0"/>
          </a:p>
        </p:txBody>
      </p:sp>
      <p:sp>
        <p:nvSpPr>
          <p:cNvPr id="3" name="Content Placeholder 2"/>
          <p:cNvSpPr>
            <a:spLocks noGrp="1"/>
          </p:cNvSpPr>
          <p:nvPr>
            <p:ph idx="1"/>
          </p:nvPr>
        </p:nvSpPr>
        <p:spPr/>
        <p:txBody>
          <a:bodyPr/>
          <a:lstStyle/>
          <a:p>
            <a:r>
              <a:rPr lang="en-US" b="1" dirty="0" smtClean="0"/>
              <a:t>The Institute of Human Resource Management Practitioners, Ghana, is an autonomous national professional body, founded in 1978, and registered as a professional body 1981. </a:t>
            </a:r>
            <a:endParaRPr lang="en-US" b="1"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16</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dirty="0"/>
          </a:p>
        </p:txBody>
      </p:sp>
      <p:pic>
        <p:nvPicPr>
          <p:cNvPr id="7" name="Picture 2" descr="C:\Users\HR hp\Documents\IHRMP LOGO.jpg"/>
          <p:cNvPicPr>
            <a:picLocks noChangeAspect="1" noChangeArrowheads="1"/>
          </p:cNvPicPr>
          <p:nvPr/>
        </p:nvPicPr>
        <p:blipFill>
          <a:blip r:embed="rId3"/>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b="1" dirty="0" smtClean="0"/>
              <a:t>Mission</a:t>
            </a:r>
          </a:p>
          <a:p>
            <a:r>
              <a:rPr lang="en-US" dirty="0" smtClean="0"/>
              <a:t>To advance human resource management practice in Ghana.</a:t>
            </a:r>
          </a:p>
          <a:p>
            <a:pPr>
              <a:buNone/>
            </a:pPr>
            <a:r>
              <a:rPr lang="en-US" b="1" dirty="0" smtClean="0"/>
              <a:t>Vision</a:t>
            </a:r>
          </a:p>
          <a:p>
            <a:r>
              <a:rPr lang="en-US" dirty="0" smtClean="0"/>
              <a:t>To be a reputable professional body recognized locally and internationally.</a:t>
            </a:r>
          </a:p>
          <a:p>
            <a:endParaRPr lang="en-US" b="1" dirty="0" smtClean="0"/>
          </a:p>
          <a:p>
            <a:endParaRPr lang="en-US" b="1" dirty="0" smtClean="0"/>
          </a:p>
          <a:p>
            <a:pPr>
              <a:buNone/>
            </a:pPr>
            <a:endParaRPr lang="en-US"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17</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a:p>
        </p:txBody>
      </p:sp>
      <p:sp>
        <p:nvSpPr>
          <p:cNvPr id="6" name="Title 5"/>
          <p:cNvSpPr>
            <a:spLocks noGrp="1"/>
          </p:cNvSpPr>
          <p:nvPr>
            <p:ph type="title"/>
          </p:nvPr>
        </p:nvSpPr>
        <p:spPr/>
        <p:txBody>
          <a:bodyPr/>
          <a:lstStyle/>
          <a:p>
            <a:r>
              <a:rPr lang="en-US" dirty="0" smtClean="0"/>
              <a:t>Mission and Vision</a:t>
            </a:r>
            <a:endParaRPr lang="en-US" dirty="0"/>
          </a:p>
        </p:txBody>
      </p:sp>
      <p:pic>
        <p:nvPicPr>
          <p:cNvPr id="7"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of IHRMP</a:t>
            </a:r>
            <a:endParaRPr lang="en-US" dirty="0"/>
          </a:p>
        </p:txBody>
      </p:sp>
      <p:sp>
        <p:nvSpPr>
          <p:cNvPr id="3" name="Content Placeholder 2"/>
          <p:cNvSpPr>
            <a:spLocks noGrp="1"/>
          </p:cNvSpPr>
          <p:nvPr>
            <p:ph idx="1"/>
          </p:nvPr>
        </p:nvSpPr>
        <p:spPr/>
        <p:txBody>
          <a:bodyPr>
            <a:normAutofit fontScale="77500" lnSpcReduction="20000"/>
          </a:bodyPr>
          <a:lstStyle/>
          <a:p>
            <a:pPr>
              <a:buNone/>
            </a:pPr>
            <a:endParaRPr lang="en-US" dirty="0" smtClean="0"/>
          </a:p>
          <a:p>
            <a:pPr lvl="0"/>
            <a:r>
              <a:rPr lang="en-US" dirty="0" smtClean="0"/>
              <a:t>Formulate professional standards to guide the conduct of and enhance performance of HRM professionals in the country</a:t>
            </a:r>
          </a:p>
          <a:p>
            <a:pPr lvl="0"/>
            <a:r>
              <a:rPr lang="en-US" dirty="0" smtClean="0"/>
              <a:t>Provide a forum for regular interaction and learning among HRM professionals </a:t>
            </a:r>
          </a:p>
          <a:p>
            <a:pPr lvl="0"/>
            <a:r>
              <a:rPr lang="en-US" dirty="0" smtClean="0"/>
              <a:t>Provide a forum for continuing education and development of HRM practitioners</a:t>
            </a:r>
          </a:p>
          <a:p>
            <a:pPr lvl="0"/>
            <a:r>
              <a:rPr lang="en-US" dirty="0" smtClean="0"/>
              <a:t>Provide opportunity and environment for all who aspire to professional HRM training to add value to the stock of human capital in their organizations.</a:t>
            </a:r>
          </a:p>
          <a:p>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18</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Structure of IHRMP</a:t>
            </a:r>
            <a:endParaRPr lang="en-US" dirty="0"/>
          </a:p>
        </p:txBody>
      </p:sp>
      <p:sp>
        <p:nvSpPr>
          <p:cNvPr id="3" name="Content Placeholder 2"/>
          <p:cNvSpPr>
            <a:spLocks noGrp="1"/>
          </p:cNvSpPr>
          <p:nvPr>
            <p:ph idx="1"/>
          </p:nvPr>
        </p:nvSpPr>
        <p:spPr/>
        <p:txBody>
          <a:bodyPr/>
          <a:lstStyle/>
          <a:p>
            <a:r>
              <a:rPr lang="en-US" dirty="0" smtClean="0"/>
              <a:t>National Governing Council</a:t>
            </a:r>
          </a:p>
          <a:p>
            <a:pPr>
              <a:buFont typeface="Wingdings" panose="05000000000000000000" pitchFamily="2" charset="2"/>
              <a:buChar char="ü"/>
            </a:pPr>
            <a:r>
              <a:rPr lang="en-US" sz="2800" dirty="0" smtClean="0"/>
              <a:t>Ethics Committee</a:t>
            </a:r>
          </a:p>
          <a:p>
            <a:pPr>
              <a:buFont typeface="Wingdings" panose="05000000000000000000" pitchFamily="2" charset="2"/>
              <a:buChar char="ü"/>
            </a:pPr>
            <a:r>
              <a:rPr lang="en-US" sz="2800" dirty="0" smtClean="0"/>
              <a:t>Board of Trustees(HR Complex </a:t>
            </a:r>
            <a:r>
              <a:rPr lang="en-US" sz="2800" dirty="0" err="1" smtClean="0"/>
              <a:t>Dev’t</a:t>
            </a:r>
            <a:r>
              <a:rPr lang="en-US" sz="2800" dirty="0" smtClean="0"/>
              <a:t> fund)</a:t>
            </a:r>
          </a:p>
          <a:p>
            <a:pPr>
              <a:buFont typeface="Wingdings" panose="05000000000000000000" pitchFamily="2" charset="2"/>
              <a:buChar char="ü"/>
            </a:pPr>
            <a:r>
              <a:rPr lang="en-US" sz="2800" dirty="0" smtClean="0"/>
              <a:t>Fellow </a:t>
            </a:r>
            <a:r>
              <a:rPr lang="en-US" sz="2800" smtClean="0"/>
              <a:t>Status Committee</a:t>
            </a:r>
            <a:endParaRPr lang="en-US" sz="2800" dirty="0" smtClean="0"/>
          </a:p>
          <a:p>
            <a:r>
              <a:rPr lang="en-US" dirty="0" smtClean="0"/>
              <a:t>Professional Certification Board</a:t>
            </a:r>
          </a:p>
          <a:p>
            <a:r>
              <a:rPr lang="en-US" dirty="0" smtClean="0"/>
              <a:t>Secretariat </a:t>
            </a:r>
          </a:p>
          <a:p>
            <a:r>
              <a:rPr lang="en-US" dirty="0" smtClean="0"/>
              <a:t>Members </a:t>
            </a: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19</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3 Operational Pillars of IHRMP</a:t>
            </a:r>
            <a:endParaRPr lang="en-US"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1"/>
          </p:nvPr>
        </p:nvSpPr>
        <p:spPr/>
        <p:txBody>
          <a:bodyPr/>
          <a:lstStyle/>
          <a:p>
            <a:fld id="{F2C45AD4-C89A-4499-9481-C74498D3E132}" type="slidenum">
              <a:rPr lang="en-US" smtClean="0"/>
              <a:pPr/>
              <a:t>20</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7" name="Picture 2" descr="C:\Users\HR hp\Documents\IHRMP LOGO.jpg"/>
          <p:cNvPicPr>
            <a:picLocks noChangeAspect="1" noChangeArrowheads="1"/>
          </p:cNvPicPr>
          <p:nvPr/>
        </p:nvPicPr>
        <p:blipFill>
          <a:blip r:embed="rId7"/>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Professional Certification </a:t>
            </a:r>
            <a:r>
              <a:rPr lang="en-US" dirty="0" err="1" smtClean="0"/>
              <a:t>Programme</a:t>
            </a:r>
            <a:r>
              <a:rPr lang="en-US" dirty="0" smtClean="0"/>
              <a:t> (PCP)</a:t>
            </a:r>
            <a:br>
              <a:rPr lang="en-US" dirty="0" smtClean="0"/>
            </a:br>
            <a:endParaRPr lang="en-US" dirty="0"/>
          </a:p>
        </p:txBody>
      </p:sp>
      <p:sp>
        <p:nvSpPr>
          <p:cNvPr id="3" name="Content Placeholder 2"/>
          <p:cNvSpPr>
            <a:spLocks noGrp="1"/>
          </p:cNvSpPr>
          <p:nvPr>
            <p:ph idx="1"/>
          </p:nvPr>
        </p:nvSpPr>
        <p:spPr/>
        <p:txBody>
          <a:bodyPr>
            <a:normAutofit/>
          </a:bodyPr>
          <a:lstStyle/>
          <a:p>
            <a:r>
              <a:rPr lang="en-US" sz="3600" b="1" dirty="0" smtClean="0"/>
              <a:t>The Professional </a:t>
            </a:r>
            <a:r>
              <a:rPr lang="en-US" b="1" dirty="0" smtClean="0"/>
              <a:t>C</a:t>
            </a:r>
            <a:r>
              <a:rPr lang="en-US" sz="3600" b="1" dirty="0" smtClean="0"/>
              <a:t>ertification </a:t>
            </a:r>
            <a:r>
              <a:rPr lang="en-US" b="1" dirty="0" err="1" smtClean="0"/>
              <a:t>P</a:t>
            </a:r>
            <a:r>
              <a:rPr lang="en-US" sz="3600" b="1" dirty="0" err="1" smtClean="0"/>
              <a:t>rogramme</a:t>
            </a:r>
            <a:r>
              <a:rPr lang="en-US" sz="3600" b="1" dirty="0" smtClean="0"/>
              <a:t> is designed to provide professional training for Polytechnic or university graduates  who desire to practice HR in organizations. </a:t>
            </a:r>
            <a:endParaRPr lang="en-US" sz="3600" b="1"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21</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a:p>
        </p:txBody>
      </p:sp>
      <p:pic>
        <p:nvPicPr>
          <p:cNvPr id="6" name="Picture 2" descr="C:\Users\HR hp\Documents\IHRMP LOGO.jpg"/>
          <p:cNvPicPr>
            <a:picLocks noChangeAspect="1" noChangeArrowheads="1"/>
          </p:cNvPicPr>
          <p:nvPr/>
        </p:nvPicPr>
        <p:blipFill>
          <a:blip r:embed="rId3"/>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r>
              <a:rPr lang="en-US" dirty="0" smtClean="0"/>
              <a:t>Professional Certification </a:t>
            </a:r>
            <a:r>
              <a:rPr lang="en-US" dirty="0" err="1" smtClean="0"/>
              <a:t>Programme</a:t>
            </a:r>
            <a:r>
              <a:rPr lang="en-US" dirty="0" smtClean="0"/>
              <a:t> </a:t>
            </a:r>
            <a:endParaRPr lang="en-US" dirty="0"/>
          </a:p>
        </p:txBody>
      </p:sp>
      <p:graphicFrame>
        <p:nvGraphicFramePr>
          <p:cNvPr id="6" name="Content Placeholder 5"/>
          <p:cNvGraphicFramePr>
            <a:graphicFrameLocks noGrp="1"/>
          </p:cNvGraphicFramePr>
          <p:nvPr>
            <p:ph idx="1"/>
          </p:nvPr>
        </p:nvGraphicFramePr>
        <p:xfrm>
          <a:off x="457200" y="1447801"/>
          <a:ext cx="82296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1"/>
          </p:nvPr>
        </p:nvSpPr>
        <p:spPr/>
        <p:txBody>
          <a:bodyPr/>
          <a:lstStyle/>
          <a:p>
            <a:fld id="{F2C45AD4-C89A-4499-9481-C74498D3E132}" type="slidenum">
              <a:rPr lang="en-US" smtClean="0"/>
              <a:pPr/>
              <a:t>22</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7" name="Picture 2" descr="C:\Users\HR hp\Documents\IHRMP LOGO.jpg"/>
          <p:cNvPicPr>
            <a:picLocks noChangeAspect="1" noChangeArrowheads="1"/>
          </p:cNvPicPr>
          <p:nvPr/>
        </p:nvPicPr>
        <p:blipFill>
          <a:blip r:embed="rId7"/>
          <a:srcRect/>
          <a:stretch>
            <a:fillRect/>
          </a:stretch>
        </p:blipFill>
        <p:spPr bwMode="auto">
          <a:xfrm>
            <a:off x="6435090" y="6248400"/>
            <a:ext cx="2708910" cy="609600"/>
          </a:xfrm>
          <a:prstGeom prst="rect">
            <a:avLst/>
          </a:prstGeom>
          <a:noFill/>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Admission Requirements</a:t>
            </a:r>
            <a:endParaRPr lang="en-US" dirty="0"/>
          </a:p>
        </p:txBody>
      </p:sp>
      <p:sp>
        <p:nvSpPr>
          <p:cNvPr id="3" name="Content Placeholder 2"/>
          <p:cNvSpPr>
            <a:spLocks noGrp="1"/>
          </p:cNvSpPr>
          <p:nvPr>
            <p:ph idx="1"/>
          </p:nvPr>
        </p:nvSpPr>
        <p:spPr/>
        <p:txBody>
          <a:bodyPr/>
          <a:lstStyle/>
          <a:p>
            <a:r>
              <a:rPr lang="en-US" b="1" dirty="0" smtClean="0">
                <a:solidFill>
                  <a:srgbClr val="0226BE"/>
                </a:solidFill>
              </a:rPr>
              <a:t>Level 1:</a:t>
            </a:r>
            <a:r>
              <a:rPr lang="en-US" b="1" dirty="0" smtClean="0"/>
              <a:t>  Minimum of Higher National Diploma</a:t>
            </a:r>
          </a:p>
          <a:p>
            <a:r>
              <a:rPr lang="en-US" b="1" dirty="0" smtClean="0">
                <a:solidFill>
                  <a:srgbClr val="0226BE"/>
                </a:solidFill>
              </a:rPr>
              <a:t>Level 3:</a:t>
            </a:r>
            <a:r>
              <a:rPr lang="en-US" b="1" dirty="0" smtClean="0"/>
              <a:t> Direct entry: University degree/MBA in HR</a:t>
            </a:r>
            <a:endParaRPr lang="en-US" b="1"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23</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Exemptions</a:t>
            </a:r>
            <a:endParaRPr lang="en-US" dirty="0"/>
          </a:p>
        </p:txBody>
      </p:sp>
      <p:sp>
        <p:nvSpPr>
          <p:cNvPr id="3" name="Content Placeholder 2"/>
          <p:cNvSpPr>
            <a:spLocks noGrp="1"/>
          </p:cNvSpPr>
          <p:nvPr>
            <p:ph idx="1"/>
          </p:nvPr>
        </p:nvSpPr>
        <p:spPr/>
        <p:txBody>
          <a:bodyPr/>
          <a:lstStyle/>
          <a:p>
            <a:r>
              <a:rPr lang="en-US" b="1" dirty="0" smtClean="0"/>
              <a:t>Exemptions</a:t>
            </a:r>
          </a:p>
          <a:p>
            <a:pPr>
              <a:buFont typeface="Wingdings" pitchFamily="2" charset="2"/>
              <a:buChar char="Ø"/>
            </a:pPr>
            <a:r>
              <a:rPr lang="en-US" b="1" dirty="0" smtClean="0">
                <a:solidFill>
                  <a:srgbClr val="0226BE"/>
                </a:solidFill>
              </a:rPr>
              <a:t>Levels 1 and 2: </a:t>
            </a:r>
            <a:r>
              <a:rPr lang="en-US" b="1" dirty="0" smtClean="0"/>
              <a:t>Tertiary course in any level 1 or 2 paper</a:t>
            </a:r>
          </a:p>
          <a:p>
            <a:pPr>
              <a:buFont typeface="Wingdings" pitchFamily="2" charset="2"/>
              <a:buChar char="Ø"/>
            </a:pPr>
            <a:r>
              <a:rPr lang="en-US" b="1" dirty="0" smtClean="0">
                <a:solidFill>
                  <a:srgbClr val="0226BE"/>
                </a:solidFill>
              </a:rPr>
              <a:t>Level 3: </a:t>
            </a:r>
            <a:r>
              <a:rPr lang="en-US" b="1" dirty="0" smtClean="0"/>
              <a:t>No exemptions at Level 3</a:t>
            </a:r>
          </a:p>
        </p:txBody>
      </p:sp>
      <p:sp>
        <p:nvSpPr>
          <p:cNvPr id="4" name="Slide Number Placeholder 3"/>
          <p:cNvSpPr>
            <a:spLocks noGrp="1"/>
          </p:cNvSpPr>
          <p:nvPr>
            <p:ph type="sldNum" sz="quarter" idx="11"/>
          </p:nvPr>
        </p:nvSpPr>
        <p:spPr/>
        <p:txBody>
          <a:bodyPr/>
          <a:lstStyle/>
          <a:p>
            <a:fld id="{F2C45AD4-C89A-4499-9481-C74498D3E132}" type="slidenum">
              <a:rPr lang="en-US" smtClean="0"/>
              <a:pPr/>
              <a:t>24</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IHRMP Categories of Membership</a:t>
            </a:r>
            <a:endParaRPr lang="en-US" dirty="0"/>
          </a:p>
        </p:txBody>
      </p:sp>
      <p:sp>
        <p:nvSpPr>
          <p:cNvPr id="3" name="Content Placeholder 2"/>
          <p:cNvSpPr>
            <a:spLocks noGrp="1"/>
          </p:cNvSpPr>
          <p:nvPr>
            <p:ph idx="1"/>
          </p:nvPr>
        </p:nvSpPr>
        <p:spPr/>
        <p:txBody>
          <a:bodyPr>
            <a:normAutofit/>
          </a:bodyPr>
          <a:lstStyle/>
          <a:p>
            <a:pPr lvl="0"/>
            <a:r>
              <a:rPr lang="en-US" b="1" dirty="0" smtClean="0">
                <a:solidFill>
                  <a:srgbClr val="0226BE"/>
                </a:solidFill>
              </a:rPr>
              <a:t>Affiliate member</a:t>
            </a:r>
          </a:p>
          <a:p>
            <a:pPr lvl="0"/>
            <a:r>
              <a:rPr lang="en-US" b="1" dirty="0" smtClean="0">
                <a:solidFill>
                  <a:srgbClr val="0226BE"/>
                </a:solidFill>
              </a:rPr>
              <a:t>Student Membership:  </a:t>
            </a:r>
            <a:r>
              <a:rPr lang="en-US" b="1" dirty="0" smtClean="0"/>
              <a:t>Students pursuing the PCP.</a:t>
            </a:r>
          </a:p>
          <a:p>
            <a:pPr lvl="0"/>
            <a:r>
              <a:rPr lang="en-US" b="1" dirty="0" smtClean="0">
                <a:solidFill>
                  <a:srgbClr val="0226BE"/>
                </a:solidFill>
              </a:rPr>
              <a:t>Associate Membership:  </a:t>
            </a:r>
            <a:r>
              <a:rPr lang="en-US" b="1" dirty="0" smtClean="0"/>
              <a:t>Students who have  passed the final level 3 examinations</a:t>
            </a:r>
          </a:p>
          <a:p>
            <a:pPr lvl="0">
              <a:buNone/>
            </a:pPr>
            <a:endParaRPr lang="en-US" dirty="0" smtClean="0"/>
          </a:p>
          <a:p>
            <a:pPr>
              <a:buNone/>
            </a:pPr>
            <a:endParaRPr lang="en-US"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25</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Categories of Membership</a:t>
            </a:r>
            <a:endParaRPr lang="en-US" dirty="0"/>
          </a:p>
        </p:txBody>
      </p:sp>
      <p:sp>
        <p:nvSpPr>
          <p:cNvPr id="3" name="Content Placeholder 2"/>
          <p:cNvSpPr>
            <a:spLocks noGrp="1"/>
          </p:cNvSpPr>
          <p:nvPr>
            <p:ph idx="1"/>
          </p:nvPr>
        </p:nvSpPr>
        <p:spPr/>
        <p:txBody>
          <a:bodyPr>
            <a:normAutofit/>
          </a:bodyPr>
          <a:lstStyle/>
          <a:p>
            <a:r>
              <a:rPr lang="en-US" b="1" dirty="0" smtClean="0">
                <a:solidFill>
                  <a:srgbClr val="0226BE"/>
                </a:solidFill>
              </a:rPr>
              <a:t>Certified Membership:   </a:t>
            </a:r>
            <a:r>
              <a:rPr lang="en-US" b="1" dirty="0" smtClean="0"/>
              <a:t>Associate members  complete the  project work at level 4</a:t>
            </a:r>
          </a:p>
          <a:p>
            <a:r>
              <a:rPr lang="en-US" b="1" dirty="0" smtClean="0"/>
              <a:t>Full Membership</a:t>
            </a:r>
          </a:p>
          <a:p>
            <a:r>
              <a:rPr lang="en-US" b="1" dirty="0" smtClean="0"/>
              <a:t>Fellow</a:t>
            </a:r>
          </a:p>
          <a:p>
            <a:r>
              <a:rPr lang="en-US" b="1" dirty="0" smtClean="0"/>
              <a:t>Corporate members</a:t>
            </a:r>
          </a:p>
          <a:p>
            <a:pPr>
              <a:buNone/>
            </a:pPr>
            <a:endParaRPr lang="en-US"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26</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PCP Fees</a:t>
            </a:r>
            <a:endParaRPr lang="en-US" dirty="0"/>
          </a:p>
        </p:txBody>
      </p:sp>
      <p:sp>
        <p:nvSpPr>
          <p:cNvPr id="3" name="Content Placeholder 2"/>
          <p:cNvSpPr>
            <a:spLocks noGrp="1"/>
          </p:cNvSpPr>
          <p:nvPr>
            <p:ph idx="1"/>
          </p:nvPr>
        </p:nvSpPr>
        <p:spPr/>
        <p:txBody>
          <a:bodyPr>
            <a:normAutofit lnSpcReduction="10000"/>
          </a:bodyPr>
          <a:lstStyle/>
          <a:p>
            <a:r>
              <a:rPr lang="en-US" b="1" dirty="0" smtClean="0">
                <a:solidFill>
                  <a:srgbClr val="0226BE"/>
                </a:solidFill>
              </a:rPr>
              <a:t>Level 1: </a:t>
            </a:r>
            <a:r>
              <a:rPr lang="en-US" b="1" dirty="0" smtClean="0"/>
              <a:t>GH¢ </a:t>
            </a:r>
            <a:r>
              <a:rPr lang="en-US" b="1" dirty="0"/>
              <a:t>6</a:t>
            </a:r>
            <a:r>
              <a:rPr lang="en-US" b="1" dirty="0" smtClean="0"/>
              <a:t>45.00 per paper</a:t>
            </a:r>
          </a:p>
          <a:p>
            <a:r>
              <a:rPr lang="en-US" b="1" dirty="0" smtClean="0">
                <a:solidFill>
                  <a:srgbClr val="0226BE"/>
                </a:solidFill>
              </a:rPr>
              <a:t>Level 2: </a:t>
            </a:r>
            <a:r>
              <a:rPr lang="en-US" b="1" dirty="0" smtClean="0"/>
              <a:t>GH¢645.00 per paper</a:t>
            </a:r>
          </a:p>
          <a:p>
            <a:r>
              <a:rPr lang="en-US" b="1" dirty="0" smtClean="0">
                <a:solidFill>
                  <a:srgbClr val="0226BE"/>
                </a:solidFill>
              </a:rPr>
              <a:t>Level 3: </a:t>
            </a:r>
            <a:r>
              <a:rPr lang="en-US" b="1" dirty="0" smtClean="0"/>
              <a:t>GH¢ 870.00 per paper</a:t>
            </a:r>
          </a:p>
          <a:p>
            <a:r>
              <a:rPr lang="en-US" b="1" dirty="0" smtClean="0"/>
              <a:t>Student Admission form: GHS150</a:t>
            </a:r>
          </a:p>
          <a:p>
            <a:r>
              <a:rPr lang="en-US" b="1" dirty="0" smtClean="0">
                <a:solidFill>
                  <a:srgbClr val="0226BE"/>
                </a:solidFill>
              </a:rPr>
              <a:t>Annual Student Subscription</a:t>
            </a:r>
            <a:r>
              <a:rPr lang="en-US" b="1" dirty="0" smtClean="0"/>
              <a:t>: GH¢85.00</a:t>
            </a:r>
          </a:p>
          <a:p>
            <a:r>
              <a:rPr lang="en-US" b="1" dirty="0" smtClean="0"/>
              <a:t>Private student level 1- GHS1,680</a:t>
            </a:r>
          </a:p>
          <a:p>
            <a:r>
              <a:rPr lang="en-US" b="1" dirty="0"/>
              <a:t> </a:t>
            </a:r>
            <a:r>
              <a:rPr lang="en-US" b="1" dirty="0" smtClean="0"/>
              <a:t>Private student-level 3-GHS2,750</a:t>
            </a:r>
            <a:endParaRPr lang="en-US" b="1"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27</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 us</a:t>
            </a:r>
            <a:endParaRPr lang="en-US" dirty="0"/>
          </a:p>
        </p:txBody>
      </p:sp>
      <p:sp>
        <p:nvSpPr>
          <p:cNvPr id="3" name="Content Placeholder 2"/>
          <p:cNvSpPr>
            <a:spLocks noGrp="1"/>
          </p:cNvSpPr>
          <p:nvPr>
            <p:ph idx="1"/>
          </p:nvPr>
        </p:nvSpPr>
        <p:spPr/>
        <p:txBody>
          <a:bodyPr>
            <a:normAutofit fontScale="92500" lnSpcReduction="10000"/>
          </a:bodyPr>
          <a:lstStyle/>
          <a:p>
            <a:pPr algn="ctr">
              <a:buNone/>
            </a:pPr>
            <a:endParaRPr lang="en-US" dirty="0" smtClean="0"/>
          </a:p>
          <a:p>
            <a:pPr algn="ctr">
              <a:buNone/>
            </a:pPr>
            <a:r>
              <a:rPr lang="en-US" dirty="0" smtClean="0">
                <a:solidFill>
                  <a:srgbClr val="0226BE"/>
                </a:solidFill>
              </a:rPr>
              <a:t>Location: </a:t>
            </a:r>
            <a:r>
              <a:rPr lang="en-US" dirty="0" smtClean="0"/>
              <a:t>HR centre, No. 6 </a:t>
            </a:r>
            <a:r>
              <a:rPr lang="en-US" dirty="0" err="1" smtClean="0"/>
              <a:t>Otswe</a:t>
            </a:r>
            <a:r>
              <a:rPr lang="en-US" dirty="0" smtClean="0"/>
              <a:t> Link</a:t>
            </a:r>
          </a:p>
          <a:p>
            <a:pPr algn="ctr">
              <a:buNone/>
            </a:pPr>
            <a:r>
              <a:rPr lang="en-US" dirty="0" err="1" smtClean="0"/>
              <a:t>Nyaniba</a:t>
            </a:r>
            <a:r>
              <a:rPr lang="en-US" dirty="0" smtClean="0"/>
              <a:t> Estates</a:t>
            </a:r>
          </a:p>
          <a:p>
            <a:pPr algn="ctr">
              <a:buNone/>
            </a:pPr>
            <a:r>
              <a:rPr lang="en-US" dirty="0" smtClean="0"/>
              <a:t>Behind the Kama Conference Centre</a:t>
            </a:r>
          </a:p>
          <a:p>
            <a:pPr algn="ctr">
              <a:buNone/>
            </a:pPr>
            <a:r>
              <a:rPr lang="en-US" dirty="0" smtClean="0"/>
              <a:t>030 -2-767413</a:t>
            </a:r>
          </a:p>
          <a:p>
            <a:pPr algn="ctr">
              <a:buNone/>
            </a:pPr>
            <a:r>
              <a:rPr lang="en-US" dirty="0" smtClean="0">
                <a:solidFill>
                  <a:srgbClr val="0226BE"/>
                </a:solidFill>
              </a:rPr>
              <a:t>Email: </a:t>
            </a:r>
            <a:r>
              <a:rPr lang="en-US" dirty="0" smtClean="0"/>
              <a:t>hr.centreghana@gmail.com</a:t>
            </a:r>
          </a:p>
          <a:p>
            <a:pPr algn="ctr">
              <a:buNone/>
            </a:pPr>
            <a:r>
              <a:rPr lang="en-US" dirty="0" smtClean="0"/>
              <a:t>                info@humanresource.org.gh</a:t>
            </a:r>
          </a:p>
          <a:p>
            <a:pPr algn="ctr">
              <a:buNone/>
            </a:pPr>
            <a:r>
              <a:rPr lang="en-US" dirty="0" smtClean="0">
                <a:solidFill>
                  <a:srgbClr val="0226BE"/>
                </a:solidFill>
              </a:rPr>
              <a:t>Website: </a:t>
            </a:r>
            <a:r>
              <a:rPr lang="en-US" dirty="0" smtClean="0"/>
              <a:t>www.humanresource.org.gh</a:t>
            </a:r>
            <a:endParaRPr lang="en-US" dirty="0"/>
          </a:p>
        </p:txBody>
      </p:sp>
      <p:sp>
        <p:nvSpPr>
          <p:cNvPr id="5" name="Slide Number Placeholder 4"/>
          <p:cNvSpPr>
            <a:spLocks noGrp="1"/>
          </p:cNvSpPr>
          <p:nvPr>
            <p:ph type="sldNum" sz="quarter" idx="11"/>
          </p:nvPr>
        </p:nvSpPr>
        <p:spPr/>
        <p:txBody>
          <a:bodyPr/>
          <a:lstStyle/>
          <a:p>
            <a:fld id="{F2C45AD4-C89A-4499-9481-C74498D3E132}" type="slidenum">
              <a:rPr lang="en-US" smtClean="0"/>
              <a:pPr/>
              <a:t>28</a:t>
            </a:fld>
            <a:endParaRPr lang="en-US"/>
          </a:p>
        </p:txBody>
      </p:sp>
      <p:sp>
        <p:nvSpPr>
          <p:cNvPr id="4" name="Footer Placeholder 3"/>
          <p:cNvSpPr>
            <a:spLocks noGrp="1"/>
          </p:cNvSpPr>
          <p:nvPr>
            <p:ph type="ftr" sz="quarter" idx="12"/>
          </p:nvPr>
        </p:nvSpPr>
        <p:spPr/>
        <p:txBody>
          <a:bodyPr/>
          <a:lstStyle/>
          <a:p>
            <a:r>
              <a:rPr lang="en-US" smtClean="0"/>
              <a:t>INSTITUTE OF HUMAN RESOURCE MANAGEMENT PRACTITIONERS</a:t>
            </a:r>
            <a:endParaRPr lang="en-US"/>
          </a:p>
        </p:txBody>
      </p:sp>
      <p:pic>
        <p:nvPicPr>
          <p:cNvPr id="6" name="Picture 2" descr="C:\Users\HR hp\Documents\IHRMP LOGO.jpg"/>
          <p:cNvPicPr>
            <a:picLocks noChangeAspect="1" noChangeArrowheads="1"/>
          </p:cNvPicPr>
          <p:nvPr/>
        </p:nvPicPr>
        <p:blipFill>
          <a:blip r:embed="rId3"/>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buNone/>
            </a:pPr>
            <a:r>
              <a:rPr lang="en-US" dirty="0" smtClean="0"/>
              <a:t>   Successful </a:t>
            </a:r>
            <a:r>
              <a:rPr lang="en-US" dirty="0" err="1" smtClean="0"/>
              <a:t>organisations</a:t>
            </a:r>
            <a:r>
              <a:rPr lang="en-US" dirty="0" smtClean="0"/>
              <a:t> put a lot of focus on developing their people and HR is at the heart of this. Anyone who enjoys working with people and driving </a:t>
            </a:r>
            <a:r>
              <a:rPr lang="en-US" dirty="0" err="1" smtClean="0"/>
              <a:t>organisational</a:t>
            </a:r>
            <a:r>
              <a:rPr lang="en-US" dirty="0" smtClean="0"/>
              <a:t> change will thrive within HR.</a:t>
            </a:r>
          </a:p>
          <a:p>
            <a:pPr>
              <a:buNone/>
            </a:pP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29</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Picture 2" descr="C:\Users\HR hp\Documents\IHRMP LOGO.jpg"/>
          <p:cNvPicPr>
            <a:picLocks noChangeAspect="1" noChangeArrowheads="1"/>
          </p:cNvPicPr>
          <p:nvPr/>
        </p:nvPicPr>
        <p:blipFill>
          <a:blip r:embed="rId2"/>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 &amp; A</a:t>
            </a: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30</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pic>
        <p:nvPicPr>
          <p:cNvPr id="6" name="Content Placeholder 5" descr="MCPE06967_0000[1]"/>
          <p:cNvPicPr>
            <a:picLocks noGrp="1" noChangeAspect="1" noChangeArrowheads="1"/>
          </p:cNvPicPr>
          <p:nvPr>
            <p:ph idx="1"/>
          </p:nvPr>
        </p:nvPicPr>
        <p:blipFill>
          <a:blip r:embed="rId2"/>
          <a:srcRect/>
          <a:stretch>
            <a:fillRect/>
          </a:stretch>
        </p:blipFill>
        <p:spPr bwMode="auto">
          <a:xfrm>
            <a:off x="2438400" y="2286001"/>
            <a:ext cx="4191000" cy="3352800"/>
          </a:xfrm>
          <a:prstGeom prst="rect">
            <a:avLst/>
          </a:prstGeom>
          <a:noFill/>
          <a:ln w="9525">
            <a:noFill/>
            <a:miter lim="800000"/>
            <a:headEnd/>
            <a:tailEnd/>
          </a:ln>
        </p:spPr>
      </p:pic>
      <p:pic>
        <p:nvPicPr>
          <p:cNvPr id="7" name="Picture 2" descr="C:\Users\HR hp\Documents\IHRMP LOGO.jpg"/>
          <p:cNvPicPr>
            <a:picLocks noChangeAspect="1" noChangeArrowheads="1"/>
          </p:cNvPicPr>
          <p:nvPr/>
        </p:nvPicPr>
        <p:blipFill>
          <a:blip r:embed="rId3"/>
          <a:srcRect/>
          <a:stretch>
            <a:fillRect/>
          </a:stretch>
        </p:blipFill>
        <p:spPr bwMode="auto">
          <a:xfrm>
            <a:off x="6435090" y="6111137"/>
            <a:ext cx="2708910" cy="746863"/>
          </a:xfrm>
          <a:prstGeom prst="rect">
            <a:avLst/>
          </a:prstGeom>
          <a:noFill/>
        </p:spPr>
      </p:pic>
    </p:spTree>
    <p:extLst>
      <p:ext uri="{BB962C8B-B14F-4D97-AF65-F5344CB8AC3E}">
        <p14:creationId xmlns:p14="http://schemas.microsoft.com/office/powerpoint/2010/main" val="375712796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THANK YOU FOR YOUR ATTENTION &amp; PARTICIPATION</a:t>
            </a:r>
            <a:endParaRPr lang="en-US" dirty="0"/>
          </a:p>
        </p:txBody>
      </p:sp>
      <p:sp>
        <p:nvSpPr>
          <p:cNvPr id="4" name="Slide Number Placeholder 3"/>
          <p:cNvSpPr>
            <a:spLocks noGrp="1"/>
          </p:cNvSpPr>
          <p:nvPr>
            <p:ph type="sldNum" sz="quarter" idx="11"/>
          </p:nvPr>
        </p:nvSpPr>
        <p:spPr/>
        <p:txBody>
          <a:bodyPr/>
          <a:lstStyle/>
          <a:p>
            <a:fld id="{F2C45AD4-C89A-4499-9481-C74498D3E132}" type="slidenum">
              <a:rPr lang="en-US" smtClean="0"/>
              <a:pPr/>
              <a:t>31</a:t>
            </a:fld>
            <a:endParaRPr lang="en-US" dirty="0"/>
          </a:p>
        </p:txBody>
      </p:sp>
      <p:sp>
        <p:nvSpPr>
          <p:cNvPr id="5" name="Footer Placeholder 4"/>
          <p:cNvSpPr>
            <a:spLocks noGrp="1"/>
          </p:cNvSpPr>
          <p:nvPr>
            <p:ph type="ftr" sz="quarter" idx="12"/>
          </p:nvPr>
        </p:nvSpPr>
        <p:spPr/>
        <p:txBody>
          <a:bodyPr/>
          <a:lstStyle/>
          <a:p>
            <a:r>
              <a:rPr lang="en-US" smtClean="0"/>
              <a:t>INSTITUTE OF HUMAN RESOURCE MANAGEMENT PRACTITIONERS</a:t>
            </a:r>
            <a:endParaRPr lang="en-US" dirty="0"/>
          </a:p>
        </p:txBody>
      </p:sp>
      <p:graphicFrame>
        <p:nvGraphicFramePr>
          <p:cNvPr id="45063" name="Object 7"/>
          <p:cNvGraphicFramePr>
            <a:graphicFrameLocks noGrp="1" noChangeAspect="1"/>
          </p:cNvGraphicFramePr>
          <p:nvPr>
            <p:ph idx="1"/>
          </p:nvPr>
        </p:nvGraphicFramePr>
        <p:xfrm>
          <a:off x="1981200" y="2057401"/>
          <a:ext cx="5257800" cy="3132138"/>
        </p:xfrm>
        <a:graphic>
          <a:graphicData uri="http://schemas.openxmlformats.org/presentationml/2006/ole">
            <mc:AlternateContent xmlns:mc="http://schemas.openxmlformats.org/markup-compatibility/2006">
              <mc:Choice xmlns:v="urn:schemas-microsoft-com:vml" Requires="v">
                <p:oleObj spid="_x0000_s4124" r:id="rId3" imgW="3651250" imgH="2652713" progId="">
                  <p:embed/>
                </p:oleObj>
              </mc:Choice>
              <mc:Fallback>
                <p:oleObj r:id="rId3" imgW="3651250" imgH="2652713" progId="">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2057401"/>
                        <a:ext cx="5257800" cy="31321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p:cNvSpPr txBox="1"/>
          <p:nvPr/>
        </p:nvSpPr>
        <p:spPr>
          <a:xfrm>
            <a:off x="2667000" y="5486400"/>
            <a:ext cx="3429000" cy="646331"/>
          </a:xfrm>
          <a:prstGeom prst="rect">
            <a:avLst/>
          </a:prstGeom>
          <a:noFill/>
        </p:spPr>
        <p:txBody>
          <a:bodyPr wrap="square" rtlCol="0">
            <a:spAutoFit/>
          </a:bodyPr>
          <a:lstStyle/>
          <a:p>
            <a:r>
              <a:rPr lang="en-US" sz="3600" dirty="0" smtClean="0">
                <a:solidFill>
                  <a:schemeClr val="bg1"/>
                </a:solidFill>
              </a:rPr>
              <a:t>APPLAUSE</a:t>
            </a:r>
            <a:endParaRPr lang="en-US" sz="3600" dirty="0">
              <a:solidFill>
                <a:schemeClr val="bg1"/>
              </a:solidFill>
            </a:endParaRPr>
          </a:p>
        </p:txBody>
      </p:sp>
      <p:pic>
        <p:nvPicPr>
          <p:cNvPr id="8" name="Picture 2" descr="C:\Users\HR hp\Documents\IHRMP LOGO.jpg"/>
          <p:cNvPicPr>
            <a:picLocks noChangeAspect="1" noChangeArrowheads="1"/>
          </p:cNvPicPr>
          <p:nvPr/>
        </p:nvPicPr>
        <p:blipFill>
          <a:blip r:embed="rId5"/>
          <a:srcRect/>
          <a:stretch>
            <a:fillRect/>
          </a:stretch>
        </p:blipFill>
        <p:spPr bwMode="auto">
          <a:xfrm>
            <a:off x="6435090" y="6111137"/>
            <a:ext cx="2708910" cy="74686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063"/>
                                        </p:tgtEl>
                                        <p:attrNameLst>
                                          <p:attrName>style.visibility</p:attrName>
                                        </p:attrNameLst>
                                      </p:cBhvr>
                                      <p:to>
                                        <p:strVal val="visible"/>
                                      </p:to>
                                    </p:set>
                                    <p:anim calcmode="lin" valueType="num">
                                      <p:cBhvr additive="base">
                                        <p:cTn id="7" dur="500" fill="hold"/>
                                        <p:tgtEl>
                                          <p:spTgt spid="45063"/>
                                        </p:tgtEl>
                                        <p:attrNameLst>
                                          <p:attrName>ppt_x</p:attrName>
                                        </p:attrNameLst>
                                      </p:cBhvr>
                                      <p:tavLst>
                                        <p:tav tm="0">
                                          <p:val>
                                            <p:strVal val="#ppt_x"/>
                                          </p:val>
                                        </p:tav>
                                        <p:tav tm="100000">
                                          <p:val>
                                            <p:strVal val="#ppt_x"/>
                                          </p:val>
                                        </p:tav>
                                      </p:tavLst>
                                    </p:anim>
                                    <p:anim calcmode="lin" valueType="num">
                                      <p:cBhvr additive="base">
                                        <p:cTn id="8"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506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6259</TotalTime>
  <Words>1312</Words>
  <Application>Microsoft Office PowerPoint</Application>
  <PresentationFormat>On-screen Show (4:3)</PresentationFormat>
  <Paragraphs>221</Paragraphs>
  <Slides>31</Slides>
  <Notes>3</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31</vt:i4>
      </vt:variant>
    </vt:vector>
  </HeadingPairs>
  <TitlesOfParts>
    <vt:vector size="32" baseType="lpstr">
      <vt:lpstr>Office Theme</vt:lpstr>
      <vt:lpstr>INSTITUTE OF HUMAN RESOURCE MANAGEMENT PRACTITIONERS-GHANA  By  Ebenezer Ofori Agbettor Executive Director-IHRMP  LOCAL GOVERNMENT SERVICE  HR PRACTITIONERS </vt:lpstr>
      <vt:lpstr>Outline</vt:lpstr>
      <vt:lpstr> HR AS  A PROFESSION </vt:lpstr>
      <vt:lpstr>PEOPLE CENTERED</vt:lpstr>
      <vt:lpstr>HOW HAS HR CHANGED?</vt:lpstr>
      <vt:lpstr>THE FIELD OF HR</vt:lpstr>
      <vt:lpstr>WHAT HR PRACTITIONERS DO?</vt:lpstr>
      <vt:lpstr>Trends in the HR environment </vt:lpstr>
      <vt:lpstr>Making a Business Impact</vt:lpstr>
      <vt:lpstr> HR Competencies required for New Service/Operating model</vt:lpstr>
      <vt:lpstr>Specialist Areas in HR</vt:lpstr>
      <vt:lpstr>POSITIONS IN HR</vt:lpstr>
      <vt:lpstr>IS HR RIGHT FOR YOU?</vt:lpstr>
      <vt:lpstr>IS HR RIGHT FOR YOU? CONT.</vt:lpstr>
      <vt:lpstr>Future Of HR In Ghana</vt:lpstr>
      <vt:lpstr>Brief on IHRMP</vt:lpstr>
      <vt:lpstr>Mission and Vision</vt:lpstr>
      <vt:lpstr>Objectives of IHRMP</vt:lpstr>
      <vt:lpstr>Structure of IHRMP</vt:lpstr>
      <vt:lpstr>3 Operational Pillars of IHRMP</vt:lpstr>
      <vt:lpstr> Professional Certification Programme (PCP) </vt:lpstr>
      <vt:lpstr>Professional Certification Programme </vt:lpstr>
      <vt:lpstr>Admission Requirements</vt:lpstr>
      <vt:lpstr>Exemptions</vt:lpstr>
      <vt:lpstr>IHRMP Categories of Membership</vt:lpstr>
      <vt:lpstr>Categories of Membership</vt:lpstr>
      <vt:lpstr>PCP Fees</vt:lpstr>
      <vt:lpstr>Contact us</vt:lpstr>
      <vt:lpstr>CONCLUSION</vt:lpstr>
      <vt:lpstr>Q &amp; A</vt:lpstr>
      <vt:lpstr>THANK YOU FOR YOUR ATTENTION &amp; PARTICIPATION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TOSHIBA</dc:creator>
  <cp:lastModifiedBy>mister</cp:lastModifiedBy>
  <cp:revision>172</cp:revision>
  <cp:lastPrinted>2018-10-02T11:10:04Z</cp:lastPrinted>
  <dcterms:created xsi:type="dcterms:W3CDTF">2010-03-17T16:41:11Z</dcterms:created>
  <dcterms:modified xsi:type="dcterms:W3CDTF">2018-10-05T23:27:19Z</dcterms:modified>
</cp:coreProperties>
</file>