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991" r:id="rId5"/>
  </p:sldMasterIdLst>
  <p:notesMasterIdLst>
    <p:notesMasterId r:id="rId41"/>
  </p:notesMasterIdLst>
  <p:handoutMasterIdLst>
    <p:handoutMasterId r:id="rId42"/>
  </p:handoutMasterIdLst>
  <p:sldIdLst>
    <p:sldId id="256" r:id="rId6"/>
    <p:sldId id="275" r:id="rId7"/>
    <p:sldId id="327" r:id="rId8"/>
    <p:sldId id="338" r:id="rId9"/>
    <p:sldId id="276" r:id="rId10"/>
    <p:sldId id="326" r:id="rId11"/>
    <p:sldId id="308" r:id="rId12"/>
    <p:sldId id="329" r:id="rId13"/>
    <p:sldId id="331" r:id="rId14"/>
    <p:sldId id="306" r:id="rId15"/>
    <p:sldId id="328" r:id="rId16"/>
    <p:sldId id="307" r:id="rId17"/>
    <p:sldId id="310" r:id="rId18"/>
    <p:sldId id="332" r:id="rId19"/>
    <p:sldId id="309" r:id="rId20"/>
    <p:sldId id="336" r:id="rId21"/>
    <p:sldId id="330" r:id="rId22"/>
    <p:sldId id="335" r:id="rId23"/>
    <p:sldId id="311" r:id="rId24"/>
    <p:sldId id="333" r:id="rId25"/>
    <p:sldId id="312" r:id="rId26"/>
    <p:sldId id="313" r:id="rId27"/>
    <p:sldId id="314" r:id="rId28"/>
    <p:sldId id="341" r:id="rId29"/>
    <p:sldId id="342" r:id="rId30"/>
    <p:sldId id="343" r:id="rId31"/>
    <p:sldId id="334" r:id="rId32"/>
    <p:sldId id="316" r:id="rId33"/>
    <p:sldId id="339" r:id="rId34"/>
    <p:sldId id="340" r:id="rId35"/>
    <p:sldId id="319" r:id="rId36"/>
    <p:sldId id="320" r:id="rId37"/>
    <p:sldId id="303" r:id="rId38"/>
    <p:sldId id="337" r:id="rId39"/>
    <p:sldId id="305" r:id="rId4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osemond Appiah" initials="RA" lastIdx="6" clrIdx="0">
    <p:extLst>
      <p:ext uri="{19B8F6BF-5375-455C-9EA6-DF929625EA0E}">
        <p15:presenceInfo xmlns:p15="http://schemas.microsoft.com/office/powerpoint/2012/main" userId="Rosemond Appiah" providerId="None"/>
      </p:ext>
    </p:extLst>
  </p:cmAuthor>
  <p:cmAuthor id="2" name="Nana Minta" initials="NM" lastIdx="4" clrIdx="1">
    <p:extLst>
      <p:ext uri="{19B8F6BF-5375-455C-9EA6-DF929625EA0E}">
        <p15:presenceInfo xmlns:p15="http://schemas.microsoft.com/office/powerpoint/2012/main" userId="4cfb024aebe53a2c"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1D5FF"/>
    <a:srgbClr val="333333"/>
  </p:clrMru>
  <p:extLst>
    <p:ext uri="{E76CE94A-603C-4142-B9EB-6D1370010A27}">
      <p14:discardImageEditData xmlns:p14="http://schemas.microsoft.com/office/powerpoint/2010/main" val="0"/>
    </p:ext>
    <p:ext uri="{D31A062A-798A-4329-ABDD-BBA856620510}">
      <p14:defaultImageDpi xmlns:p14="http://schemas.microsoft.com/office/powerpoint/2010/main" val="33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1320" y="78"/>
      </p:cViewPr>
      <p:guideLst/>
    </p:cSldViewPr>
  </p:slideViewPr>
  <p:notesTextViewPr>
    <p:cViewPr>
      <p:scale>
        <a:sx n="1" d="1"/>
        <a:sy n="1" d="1"/>
      </p:scale>
      <p:origin x="0" y="0"/>
    </p:cViewPr>
  </p:notesTextViewPr>
  <p:sorterViewPr>
    <p:cViewPr>
      <p:scale>
        <a:sx n="66" d="100"/>
        <a:sy n="66" d="100"/>
      </p:scale>
      <p:origin x="0" y="0"/>
    </p:cViewPr>
  </p:sorterViewPr>
  <p:notesViewPr>
    <p:cSldViewPr snapToGrid="0">
      <p:cViewPr varScale="1">
        <p:scale>
          <a:sx n="128" d="100"/>
          <a:sy n="128" d="100"/>
        </p:scale>
        <p:origin x="2704" y="19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handoutMaster" Target="handoutMasters/handoutMaster1.xml"/><Relationship Id="rId47"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viewProps" Target="viewProp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commentAuthors" Target="commentAuthor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3B7EE56-59D5-421B-8B85-649698E243B1}" type="doc">
      <dgm:prSet loTypeId="urn:microsoft.com/office/officeart/2005/8/layout/cycle1" loCatId="cycle" qsTypeId="urn:microsoft.com/office/officeart/2005/8/quickstyle/simple1" qsCatId="simple" csTypeId="urn:microsoft.com/office/officeart/2005/8/colors/accent1_2" csCatId="accent1" phldr="1"/>
      <dgm:spPr/>
      <dgm:t>
        <a:bodyPr/>
        <a:lstStyle/>
        <a:p>
          <a:endParaRPr lang="en-US"/>
        </a:p>
      </dgm:t>
    </dgm:pt>
    <dgm:pt modelId="{4C548C0E-58EC-4C19-B9B8-F81C56F61BB8}">
      <dgm:prSet phldrT="[Text]" custT="1"/>
      <dgm:spPr/>
      <dgm:t>
        <a:bodyPr/>
        <a:lstStyle/>
        <a:p>
          <a:r>
            <a:rPr lang="en-US" sz="1400" b="1" dirty="0" smtClean="0"/>
            <a:t>Preparation</a:t>
          </a:r>
          <a:endParaRPr lang="en-US" sz="1400" b="1" dirty="0"/>
        </a:p>
      </dgm:t>
    </dgm:pt>
    <dgm:pt modelId="{733142E7-5F3F-4797-B201-956320249122}" type="parTrans" cxnId="{EA176D8D-B151-4048-A493-20C55877AF1C}">
      <dgm:prSet/>
      <dgm:spPr/>
      <dgm:t>
        <a:bodyPr/>
        <a:lstStyle/>
        <a:p>
          <a:endParaRPr lang="en-US"/>
        </a:p>
      </dgm:t>
    </dgm:pt>
    <dgm:pt modelId="{73EB98DB-AA22-47B9-9D02-709EFEFB819E}" type="sibTrans" cxnId="{EA176D8D-B151-4048-A493-20C55877AF1C}">
      <dgm:prSet/>
      <dgm:spPr/>
      <dgm:t>
        <a:bodyPr/>
        <a:lstStyle/>
        <a:p>
          <a:endParaRPr lang="en-US"/>
        </a:p>
      </dgm:t>
    </dgm:pt>
    <dgm:pt modelId="{7E90CCF9-0C81-4BD9-86D7-05FE3FD686ED}">
      <dgm:prSet phldrT="[Text]" custT="1"/>
      <dgm:spPr/>
      <dgm:t>
        <a:bodyPr/>
        <a:lstStyle/>
        <a:p>
          <a:r>
            <a:rPr lang="en-US" sz="1400" b="1" dirty="0" smtClean="0"/>
            <a:t>Approval</a:t>
          </a:r>
          <a:endParaRPr lang="en-US" sz="1400" b="1" dirty="0"/>
        </a:p>
      </dgm:t>
    </dgm:pt>
    <dgm:pt modelId="{AA45000C-CACE-4E56-88F2-4F820FD089A2}" type="parTrans" cxnId="{A1E6E4E2-FAC7-4731-BFA1-F2A52A8E706C}">
      <dgm:prSet/>
      <dgm:spPr/>
      <dgm:t>
        <a:bodyPr/>
        <a:lstStyle/>
        <a:p>
          <a:endParaRPr lang="en-US"/>
        </a:p>
      </dgm:t>
    </dgm:pt>
    <dgm:pt modelId="{D253D741-6C03-4B4E-9527-2D0D406BD23B}" type="sibTrans" cxnId="{A1E6E4E2-FAC7-4731-BFA1-F2A52A8E706C}">
      <dgm:prSet/>
      <dgm:spPr/>
      <dgm:t>
        <a:bodyPr/>
        <a:lstStyle/>
        <a:p>
          <a:endParaRPr lang="en-US"/>
        </a:p>
      </dgm:t>
    </dgm:pt>
    <dgm:pt modelId="{63F69BAD-83E5-4CC8-9AAB-CBFE5C686E4E}">
      <dgm:prSet phldrT="[Text]" custT="1"/>
      <dgm:spPr/>
      <dgm:t>
        <a:bodyPr/>
        <a:lstStyle/>
        <a:p>
          <a:r>
            <a:rPr lang="en-US" sz="1400" b="1" dirty="0" smtClean="0"/>
            <a:t>Implementation</a:t>
          </a:r>
          <a:endParaRPr lang="en-US" sz="1400" b="1" dirty="0"/>
        </a:p>
      </dgm:t>
    </dgm:pt>
    <dgm:pt modelId="{27131E53-FA43-41DE-884D-C7708E3CD3B3}" type="parTrans" cxnId="{EFC0ABED-49A6-4726-8A84-A50E52D0F5DD}">
      <dgm:prSet/>
      <dgm:spPr/>
      <dgm:t>
        <a:bodyPr/>
        <a:lstStyle/>
        <a:p>
          <a:endParaRPr lang="en-US"/>
        </a:p>
      </dgm:t>
    </dgm:pt>
    <dgm:pt modelId="{D3DC5B71-0B88-4445-A36E-2895A616E312}" type="sibTrans" cxnId="{EFC0ABED-49A6-4726-8A84-A50E52D0F5DD}">
      <dgm:prSet/>
      <dgm:spPr/>
      <dgm:t>
        <a:bodyPr/>
        <a:lstStyle/>
        <a:p>
          <a:endParaRPr lang="en-US"/>
        </a:p>
      </dgm:t>
    </dgm:pt>
    <dgm:pt modelId="{744594BA-ADD6-49A2-A84C-D6991A285C6F}">
      <dgm:prSet phldrT="[Text]" custT="1"/>
      <dgm:spPr/>
      <dgm:t>
        <a:bodyPr/>
        <a:lstStyle/>
        <a:p>
          <a:r>
            <a:rPr lang="en-US" sz="1400" b="1" dirty="0" smtClean="0"/>
            <a:t>Monitoring and Evaluation</a:t>
          </a:r>
          <a:endParaRPr lang="en-US" sz="1400" b="1" dirty="0"/>
        </a:p>
      </dgm:t>
    </dgm:pt>
    <dgm:pt modelId="{F8106460-3610-471E-89A1-453C2F8F77FF}" type="parTrans" cxnId="{213E45FA-E713-42DE-ACD0-840451D00A7B}">
      <dgm:prSet/>
      <dgm:spPr/>
      <dgm:t>
        <a:bodyPr/>
        <a:lstStyle/>
        <a:p>
          <a:endParaRPr lang="en-US"/>
        </a:p>
      </dgm:t>
    </dgm:pt>
    <dgm:pt modelId="{8BBC0F56-894F-468E-BC14-E4703ECBEFF1}" type="sibTrans" cxnId="{213E45FA-E713-42DE-ACD0-840451D00A7B}">
      <dgm:prSet/>
      <dgm:spPr/>
      <dgm:t>
        <a:bodyPr/>
        <a:lstStyle/>
        <a:p>
          <a:endParaRPr lang="en-US"/>
        </a:p>
      </dgm:t>
    </dgm:pt>
    <dgm:pt modelId="{AD608694-1BB7-4588-94C3-DCA029B78EAF}">
      <dgm:prSet phldrT="[Text]" custT="1"/>
      <dgm:spPr/>
      <dgm:t>
        <a:bodyPr/>
        <a:lstStyle/>
        <a:p>
          <a:r>
            <a:rPr lang="en-US" sz="1400" b="1" dirty="0" smtClean="0"/>
            <a:t>Planning</a:t>
          </a:r>
          <a:endParaRPr lang="en-US" sz="1400" b="1" dirty="0"/>
        </a:p>
      </dgm:t>
    </dgm:pt>
    <dgm:pt modelId="{D96A0B93-4D33-4534-801E-B18377E62994}" type="parTrans" cxnId="{3A114255-995E-407A-BB4C-68331FAB83DD}">
      <dgm:prSet/>
      <dgm:spPr/>
      <dgm:t>
        <a:bodyPr/>
        <a:lstStyle/>
        <a:p>
          <a:endParaRPr lang="en-US"/>
        </a:p>
      </dgm:t>
    </dgm:pt>
    <dgm:pt modelId="{DC413BC0-83B9-4087-B500-7B8076D20CA3}" type="sibTrans" cxnId="{3A114255-995E-407A-BB4C-68331FAB83DD}">
      <dgm:prSet/>
      <dgm:spPr/>
      <dgm:t>
        <a:bodyPr/>
        <a:lstStyle/>
        <a:p>
          <a:endParaRPr lang="en-US"/>
        </a:p>
      </dgm:t>
    </dgm:pt>
    <dgm:pt modelId="{E94A2A75-8991-46DD-A6E3-9DD8F8B3FA51}" type="pres">
      <dgm:prSet presAssocID="{23B7EE56-59D5-421B-8B85-649698E243B1}" presName="cycle" presStyleCnt="0">
        <dgm:presLayoutVars>
          <dgm:dir/>
          <dgm:resizeHandles val="exact"/>
        </dgm:presLayoutVars>
      </dgm:prSet>
      <dgm:spPr/>
      <dgm:t>
        <a:bodyPr/>
        <a:lstStyle/>
        <a:p>
          <a:endParaRPr lang="en-US"/>
        </a:p>
      </dgm:t>
    </dgm:pt>
    <dgm:pt modelId="{D9E6E7C8-4B68-4692-95B4-46119BBF2B40}" type="pres">
      <dgm:prSet presAssocID="{4C548C0E-58EC-4C19-B9B8-F81C56F61BB8}" presName="dummy" presStyleCnt="0"/>
      <dgm:spPr/>
    </dgm:pt>
    <dgm:pt modelId="{D5F8C75F-DBC4-4331-8FBC-3CDB049D0F93}" type="pres">
      <dgm:prSet presAssocID="{4C548C0E-58EC-4C19-B9B8-F81C56F61BB8}" presName="node" presStyleLbl="revTx" presStyleIdx="0" presStyleCnt="5">
        <dgm:presLayoutVars>
          <dgm:bulletEnabled val="1"/>
        </dgm:presLayoutVars>
      </dgm:prSet>
      <dgm:spPr/>
      <dgm:t>
        <a:bodyPr/>
        <a:lstStyle/>
        <a:p>
          <a:endParaRPr lang="en-US"/>
        </a:p>
      </dgm:t>
    </dgm:pt>
    <dgm:pt modelId="{3FE597C2-5EB6-4881-8821-12D4EACF53C5}" type="pres">
      <dgm:prSet presAssocID="{73EB98DB-AA22-47B9-9D02-709EFEFB819E}" presName="sibTrans" presStyleLbl="node1" presStyleIdx="0" presStyleCnt="5"/>
      <dgm:spPr/>
      <dgm:t>
        <a:bodyPr/>
        <a:lstStyle/>
        <a:p>
          <a:endParaRPr lang="en-US"/>
        </a:p>
      </dgm:t>
    </dgm:pt>
    <dgm:pt modelId="{3DB4DB86-E563-4E2B-95C3-EA6A7D81835C}" type="pres">
      <dgm:prSet presAssocID="{7E90CCF9-0C81-4BD9-86D7-05FE3FD686ED}" presName="dummy" presStyleCnt="0"/>
      <dgm:spPr/>
    </dgm:pt>
    <dgm:pt modelId="{43E32BD6-0101-4799-B552-0C52B8DB80BD}" type="pres">
      <dgm:prSet presAssocID="{7E90CCF9-0C81-4BD9-86D7-05FE3FD686ED}" presName="node" presStyleLbl="revTx" presStyleIdx="1" presStyleCnt="5">
        <dgm:presLayoutVars>
          <dgm:bulletEnabled val="1"/>
        </dgm:presLayoutVars>
      </dgm:prSet>
      <dgm:spPr/>
      <dgm:t>
        <a:bodyPr/>
        <a:lstStyle/>
        <a:p>
          <a:endParaRPr lang="en-US"/>
        </a:p>
      </dgm:t>
    </dgm:pt>
    <dgm:pt modelId="{2BF28E29-A2DE-4C9A-837B-F5A5393F6B24}" type="pres">
      <dgm:prSet presAssocID="{D253D741-6C03-4B4E-9527-2D0D406BD23B}" presName="sibTrans" presStyleLbl="node1" presStyleIdx="1" presStyleCnt="5"/>
      <dgm:spPr/>
      <dgm:t>
        <a:bodyPr/>
        <a:lstStyle/>
        <a:p>
          <a:endParaRPr lang="en-US"/>
        </a:p>
      </dgm:t>
    </dgm:pt>
    <dgm:pt modelId="{5BE72B64-9AA1-4017-B712-406680171DD1}" type="pres">
      <dgm:prSet presAssocID="{63F69BAD-83E5-4CC8-9AAB-CBFE5C686E4E}" presName="dummy" presStyleCnt="0"/>
      <dgm:spPr/>
    </dgm:pt>
    <dgm:pt modelId="{32B8E255-7E2E-4C6E-8E85-740D1FFC8D96}" type="pres">
      <dgm:prSet presAssocID="{63F69BAD-83E5-4CC8-9AAB-CBFE5C686E4E}" presName="node" presStyleLbl="revTx" presStyleIdx="2" presStyleCnt="5">
        <dgm:presLayoutVars>
          <dgm:bulletEnabled val="1"/>
        </dgm:presLayoutVars>
      </dgm:prSet>
      <dgm:spPr/>
      <dgm:t>
        <a:bodyPr/>
        <a:lstStyle/>
        <a:p>
          <a:endParaRPr lang="en-US"/>
        </a:p>
      </dgm:t>
    </dgm:pt>
    <dgm:pt modelId="{18CBA800-40DD-4149-87A9-B2693349EA48}" type="pres">
      <dgm:prSet presAssocID="{D3DC5B71-0B88-4445-A36E-2895A616E312}" presName="sibTrans" presStyleLbl="node1" presStyleIdx="2" presStyleCnt="5"/>
      <dgm:spPr/>
      <dgm:t>
        <a:bodyPr/>
        <a:lstStyle/>
        <a:p>
          <a:endParaRPr lang="en-US"/>
        </a:p>
      </dgm:t>
    </dgm:pt>
    <dgm:pt modelId="{F6E74B86-30E6-4641-A0D3-16CBA1FB4A8D}" type="pres">
      <dgm:prSet presAssocID="{744594BA-ADD6-49A2-A84C-D6991A285C6F}" presName="dummy" presStyleCnt="0"/>
      <dgm:spPr/>
    </dgm:pt>
    <dgm:pt modelId="{8FE6CE93-B990-4ABA-9018-FD5CD8283D0F}" type="pres">
      <dgm:prSet presAssocID="{744594BA-ADD6-49A2-A84C-D6991A285C6F}" presName="node" presStyleLbl="revTx" presStyleIdx="3" presStyleCnt="5">
        <dgm:presLayoutVars>
          <dgm:bulletEnabled val="1"/>
        </dgm:presLayoutVars>
      </dgm:prSet>
      <dgm:spPr/>
      <dgm:t>
        <a:bodyPr/>
        <a:lstStyle/>
        <a:p>
          <a:endParaRPr lang="en-US"/>
        </a:p>
      </dgm:t>
    </dgm:pt>
    <dgm:pt modelId="{3AAD6F6F-A268-419F-B9F9-97671DBF62DA}" type="pres">
      <dgm:prSet presAssocID="{8BBC0F56-894F-468E-BC14-E4703ECBEFF1}" presName="sibTrans" presStyleLbl="node1" presStyleIdx="3" presStyleCnt="5"/>
      <dgm:spPr/>
      <dgm:t>
        <a:bodyPr/>
        <a:lstStyle/>
        <a:p>
          <a:endParaRPr lang="en-US"/>
        </a:p>
      </dgm:t>
    </dgm:pt>
    <dgm:pt modelId="{2E706EAC-568B-4A25-BED7-95230DA33344}" type="pres">
      <dgm:prSet presAssocID="{AD608694-1BB7-4588-94C3-DCA029B78EAF}" presName="dummy" presStyleCnt="0"/>
      <dgm:spPr/>
    </dgm:pt>
    <dgm:pt modelId="{AB9E39D6-101D-4CB7-BD75-24AF0026C932}" type="pres">
      <dgm:prSet presAssocID="{AD608694-1BB7-4588-94C3-DCA029B78EAF}" presName="node" presStyleLbl="revTx" presStyleIdx="4" presStyleCnt="5">
        <dgm:presLayoutVars>
          <dgm:bulletEnabled val="1"/>
        </dgm:presLayoutVars>
      </dgm:prSet>
      <dgm:spPr/>
      <dgm:t>
        <a:bodyPr/>
        <a:lstStyle/>
        <a:p>
          <a:endParaRPr lang="en-US"/>
        </a:p>
      </dgm:t>
    </dgm:pt>
    <dgm:pt modelId="{5A0C8E27-9AC4-47F4-9F8E-36CA30804DC9}" type="pres">
      <dgm:prSet presAssocID="{DC413BC0-83B9-4087-B500-7B8076D20CA3}" presName="sibTrans" presStyleLbl="node1" presStyleIdx="4" presStyleCnt="5"/>
      <dgm:spPr/>
      <dgm:t>
        <a:bodyPr/>
        <a:lstStyle/>
        <a:p>
          <a:endParaRPr lang="en-US"/>
        </a:p>
      </dgm:t>
    </dgm:pt>
  </dgm:ptLst>
  <dgm:cxnLst>
    <dgm:cxn modelId="{493E8C3E-F2B8-4E76-AAE8-B9629A1C08AD}" type="presOf" srcId="{7E90CCF9-0C81-4BD9-86D7-05FE3FD686ED}" destId="{43E32BD6-0101-4799-B552-0C52B8DB80BD}" srcOrd="0" destOrd="0" presId="urn:microsoft.com/office/officeart/2005/8/layout/cycle1"/>
    <dgm:cxn modelId="{9A15CCA0-748A-4C0C-AA88-17B4700926CA}" type="presOf" srcId="{D3DC5B71-0B88-4445-A36E-2895A616E312}" destId="{18CBA800-40DD-4149-87A9-B2693349EA48}" srcOrd="0" destOrd="0" presId="urn:microsoft.com/office/officeart/2005/8/layout/cycle1"/>
    <dgm:cxn modelId="{BAA0AB77-7486-4057-B3BB-AFAA5EF8567F}" type="presOf" srcId="{D253D741-6C03-4B4E-9527-2D0D406BD23B}" destId="{2BF28E29-A2DE-4C9A-837B-F5A5393F6B24}" srcOrd="0" destOrd="0" presId="urn:microsoft.com/office/officeart/2005/8/layout/cycle1"/>
    <dgm:cxn modelId="{BFF9E1E3-A7B1-4AD3-893B-78AD0C8E1362}" type="presOf" srcId="{DC413BC0-83B9-4087-B500-7B8076D20CA3}" destId="{5A0C8E27-9AC4-47F4-9F8E-36CA30804DC9}" srcOrd="0" destOrd="0" presId="urn:microsoft.com/office/officeart/2005/8/layout/cycle1"/>
    <dgm:cxn modelId="{EFC0ABED-49A6-4726-8A84-A50E52D0F5DD}" srcId="{23B7EE56-59D5-421B-8B85-649698E243B1}" destId="{63F69BAD-83E5-4CC8-9AAB-CBFE5C686E4E}" srcOrd="2" destOrd="0" parTransId="{27131E53-FA43-41DE-884D-C7708E3CD3B3}" sibTransId="{D3DC5B71-0B88-4445-A36E-2895A616E312}"/>
    <dgm:cxn modelId="{C512D140-1BA8-4855-80B8-DAE5DF7BE601}" type="presOf" srcId="{73EB98DB-AA22-47B9-9D02-709EFEFB819E}" destId="{3FE597C2-5EB6-4881-8821-12D4EACF53C5}" srcOrd="0" destOrd="0" presId="urn:microsoft.com/office/officeart/2005/8/layout/cycle1"/>
    <dgm:cxn modelId="{A1E6E4E2-FAC7-4731-BFA1-F2A52A8E706C}" srcId="{23B7EE56-59D5-421B-8B85-649698E243B1}" destId="{7E90CCF9-0C81-4BD9-86D7-05FE3FD686ED}" srcOrd="1" destOrd="0" parTransId="{AA45000C-CACE-4E56-88F2-4F820FD089A2}" sibTransId="{D253D741-6C03-4B4E-9527-2D0D406BD23B}"/>
    <dgm:cxn modelId="{3A114255-995E-407A-BB4C-68331FAB83DD}" srcId="{23B7EE56-59D5-421B-8B85-649698E243B1}" destId="{AD608694-1BB7-4588-94C3-DCA029B78EAF}" srcOrd="4" destOrd="0" parTransId="{D96A0B93-4D33-4534-801E-B18377E62994}" sibTransId="{DC413BC0-83B9-4087-B500-7B8076D20CA3}"/>
    <dgm:cxn modelId="{E4B27449-B5D3-4CC4-98C0-D702E87ED33F}" type="presOf" srcId="{744594BA-ADD6-49A2-A84C-D6991A285C6F}" destId="{8FE6CE93-B990-4ABA-9018-FD5CD8283D0F}" srcOrd="0" destOrd="0" presId="urn:microsoft.com/office/officeart/2005/8/layout/cycle1"/>
    <dgm:cxn modelId="{2C860AFC-81B0-4CD2-A79B-6457FEA0721C}" type="presOf" srcId="{63F69BAD-83E5-4CC8-9AAB-CBFE5C686E4E}" destId="{32B8E255-7E2E-4C6E-8E85-740D1FFC8D96}" srcOrd="0" destOrd="0" presId="urn:microsoft.com/office/officeart/2005/8/layout/cycle1"/>
    <dgm:cxn modelId="{69E19D24-DA86-4DC8-8E0E-FECD440053DF}" type="presOf" srcId="{4C548C0E-58EC-4C19-B9B8-F81C56F61BB8}" destId="{D5F8C75F-DBC4-4331-8FBC-3CDB049D0F93}" srcOrd="0" destOrd="0" presId="urn:microsoft.com/office/officeart/2005/8/layout/cycle1"/>
    <dgm:cxn modelId="{D8580F5C-7EAC-4C46-B76D-98BFD5A69EB3}" type="presOf" srcId="{AD608694-1BB7-4588-94C3-DCA029B78EAF}" destId="{AB9E39D6-101D-4CB7-BD75-24AF0026C932}" srcOrd="0" destOrd="0" presId="urn:microsoft.com/office/officeart/2005/8/layout/cycle1"/>
    <dgm:cxn modelId="{7CF4C3ED-857B-4F86-B392-8DA9FB8F7451}" type="presOf" srcId="{8BBC0F56-894F-468E-BC14-E4703ECBEFF1}" destId="{3AAD6F6F-A268-419F-B9F9-97671DBF62DA}" srcOrd="0" destOrd="0" presId="urn:microsoft.com/office/officeart/2005/8/layout/cycle1"/>
    <dgm:cxn modelId="{EA176D8D-B151-4048-A493-20C55877AF1C}" srcId="{23B7EE56-59D5-421B-8B85-649698E243B1}" destId="{4C548C0E-58EC-4C19-B9B8-F81C56F61BB8}" srcOrd="0" destOrd="0" parTransId="{733142E7-5F3F-4797-B201-956320249122}" sibTransId="{73EB98DB-AA22-47B9-9D02-709EFEFB819E}"/>
    <dgm:cxn modelId="{213E45FA-E713-42DE-ACD0-840451D00A7B}" srcId="{23B7EE56-59D5-421B-8B85-649698E243B1}" destId="{744594BA-ADD6-49A2-A84C-D6991A285C6F}" srcOrd="3" destOrd="0" parTransId="{F8106460-3610-471E-89A1-453C2F8F77FF}" sibTransId="{8BBC0F56-894F-468E-BC14-E4703ECBEFF1}"/>
    <dgm:cxn modelId="{8DF76BD1-6237-48C5-AF05-E40E38F6888E}" type="presOf" srcId="{23B7EE56-59D5-421B-8B85-649698E243B1}" destId="{E94A2A75-8991-46DD-A6E3-9DD8F8B3FA51}" srcOrd="0" destOrd="0" presId="urn:microsoft.com/office/officeart/2005/8/layout/cycle1"/>
    <dgm:cxn modelId="{111F03B2-01AE-4CB1-B326-8367F380FBEA}" type="presParOf" srcId="{E94A2A75-8991-46DD-A6E3-9DD8F8B3FA51}" destId="{D9E6E7C8-4B68-4692-95B4-46119BBF2B40}" srcOrd="0" destOrd="0" presId="urn:microsoft.com/office/officeart/2005/8/layout/cycle1"/>
    <dgm:cxn modelId="{E183EA5E-08E6-4AC4-B377-1DB89F8EFA20}" type="presParOf" srcId="{E94A2A75-8991-46DD-A6E3-9DD8F8B3FA51}" destId="{D5F8C75F-DBC4-4331-8FBC-3CDB049D0F93}" srcOrd="1" destOrd="0" presId="urn:microsoft.com/office/officeart/2005/8/layout/cycle1"/>
    <dgm:cxn modelId="{2678D95E-DF55-45F3-9AA9-FF9E1938A883}" type="presParOf" srcId="{E94A2A75-8991-46DD-A6E3-9DD8F8B3FA51}" destId="{3FE597C2-5EB6-4881-8821-12D4EACF53C5}" srcOrd="2" destOrd="0" presId="urn:microsoft.com/office/officeart/2005/8/layout/cycle1"/>
    <dgm:cxn modelId="{368AD37F-88A3-42C4-9DDA-EA7D7FF9054C}" type="presParOf" srcId="{E94A2A75-8991-46DD-A6E3-9DD8F8B3FA51}" destId="{3DB4DB86-E563-4E2B-95C3-EA6A7D81835C}" srcOrd="3" destOrd="0" presId="urn:microsoft.com/office/officeart/2005/8/layout/cycle1"/>
    <dgm:cxn modelId="{363DBD3D-711A-43AF-90A8-D65B1B5431D2}" type="presParOf" srcId="{E94A2A75-8991-46DD-A6E3-9DD8F8B3FA51}" destId="{43E32BD6-0101-4799-B552-0C52B8DB80BD}" srcOrd="4" destOrd="0" presId="urn:microsoft.com/office/officeart/2005/8/layout/cycle1"/>
    <dgm:cxn modelId="{FA661B9D-F9A7-4D66-A7E5-C646C0CE19FB}" type="presParOf" srcId="{E94A2A75-8991-46DD-A6E3-9DD8F8B3FA51}" destId="{2BF28E29-A2DE-4C9A-837B-F5A5393F6B24}" srcOrd="5" destOrd="0" presId="urn:microsoft.com/office/officeart/2005/8/layout/cycle1"/>
    <dgm:cxn modelId="{BBD7CD14-B622-4345-A4CE-9D7BA9E0DA29}" type="presParOf" srcId="{E94A2A75-8991-46DD-A6E3-9DD8F8B3FA51}" destId="{5BE72B64-9AA1-4017-B712-406680171DD1}" srcOrd="6" destOrd="0" presId="urn:microsoft.com/office/officeart/2005/8/layout/cycle1"/>
    <dgm:cxn modelId="{E32C045B-201F-40DA-878C-102E30EB188F}" type="presParOf" srcId="{E94A2A75-8991-46DD-A6E3-9DD8F8B3FA51}" destId="{32B8E255-7E2E-4C6E-8E85-740D1FFC8D96}" srcOrd="7" destOrd="0" presId="urn:microsoft.com/office/officeart/2005/8/layout/cycle1"/>
    <dgm:cxn modelId="{09F2DF3B-A7AB-42D8-A67D-EC53CD139435}" type="presParOf" srcId="{E94A2A75-8991-46DD-A6E3-9DD8F8B3FA51}" destId="{18CBA800-40DD-4149-87A9-B2693349EA48}" srcOrd="8" destOrd="0" presId="urn:microsoft.com/office/officeart/2005/8/layout/cycle1"/>
    <dgm:cxn modelId="{92BF7948-0A2A-47B7-8EB7-AC7E371E8F99}" type="presParOf" srcId="{E94A2A75-8991-46DD-A6E3-9DD8F8B3FA51}" destId="{F6E74B86-30E6-4641-A0D3-16CBA1FB4A8D}" srcOrd="9" destOrd="0" presId="urn:microsoft.com/office/officeart/2005/8/layout/cycle1"/>
    <dgm:cxn modelId="{4E98B355-6E27-4D09-AB04-913B60E4BF08}" type="presParOf" srcId="{E94A2A75-8991-46DD-A6E3-9DD8F8B3FA51}" destId="{8FE6CE93-B990-4ABA-9018-FD5CD8283D0F}" srcOrd="10" destOrd="0" presId="urn:microsoft.com/office/officeart/2005/8/layout/cycle1"/>
    <dgm:cxn modelId="{0623D758-CAB9-4301-AC00-F22A78A72A5D}" type="presParOf" srcId="{E94A2A75-8991-46DD-A6E3-9DD8F8B3FA51}" destId="{3AAD6F6F-A268-419F-B9F9-97671DBF62DA}" srcOrd="11" destOrd="0" presId="urn:microsoft.com/office/officeart/2005/8/layout/cycle1"/>
    <dgm:cxn modelId="{7FF67D21-E1C4-4D77-9E31-2973227259AA}" type="presParOf" srcId="{E94A2A75-8991-46DD-A6E3-9DD8F8B3FA51}" destId="{2E706EAC-568B-4A25-BED7-95230DA33344}" srcOrd="12" destOrd="0" presId="urn:microsoft.com/office/officeart/2005/8/layout/cycle1"/>
    <dgm:cxn modelId="{E6393389-5DCF-4BF4-803C-C6B43201CBD0}" type="presParOf" srcId="{E94A2A75-8991-46DD-A6E3-9DD8F8B3FA51}" destId="{AB9E39D6-101D-4CB7-BD75-24AF0026C932}" srcOrd="13" destOrd="0" presId="urn:microsoft.com/office/officeart/2005/8/layout/cycle1"/>
    <dgm:cxn modelId="{D186A62F-C1A2-4731-ABB9-EB65534BC293}" type="presParOf" srcId="{E94A2A75-8991-46DD-A6E3-9DD8F8B3FA51}" destId="{5A0C8E27-9AC4-47F4-9F8E-36CA30804DC9}" srcOrd="14"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F8C75F-DBC4-4331-8FBC-3CDB049D0F93}">
      <dsp:nvSpPr>
        <dsp:cNvPr id="0" name=""/>
        <dsp:cNvSpPr/>
      </dsp:nvSpPr>
      <dsp:spPr>
        <a:xfrm>
          <a:off x="4744841" y="35893"/>
          <a:ext cx="1193896" cy="11938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1400" b="1" kern="1200" dirty="0" smtClean="0"/>
            <a:t>Preparation</a:t>
          </a:r>
          <a:endParaRPr lang="en-US" sz="1400" b="1" kern="1200" dirty="0"/>
        </a:p>
      </dsp:txBody>
      <dsp:txXfrm>
        <a:off x="4744841" y="35893"/>
        <a:ext cx="1193896" cy="1193896"/>
      </dsp:txXfrm>
    </dsp:sp>
    <dsp:sp modelId="{3FE597C2-5EB6-4881-8821-12D4EACF53C5}">
      <dsp:nvSpPr>
        <dsp:cNvPr id="0" name=""/>
        <dsp:cNvSpPr/>
      </dsp:nvSpPr>
      <dsp:spPr>
        <a:xfrm>
          <a:off x="1931048" y="715"/>
          <a:ext cx="4482957" cy="4482957"/>
        </a:xfrm>
        <a:prstGeom prst="circularArrow">
          <a:avLst>
            <a:gd name="adj1" fmla="val 5193"/>
            <a:gd name="adj2" fmla="val 335408"/>
            <a:gd name="adj3" fmla="val 21295301"/>
            <a:gd name="adj4" fmla="val 19764435"/>
            <a:gd name="adj5" fmla="val 6059"/>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3E32BD6-0101-4799-B552-0C52B8DB80BD}">
      <dsp:nvSpPr>
        <dsp:cNvPr id="0" name=""/>
        <dsp:cNvSpPr/>
      </dsp:nvSpPr>
      <dsp:spPr>
        <a:xfrm>
          <a:off x="5467485" y="2259963"/>
          <a:ext cx="1193896" cy="11938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1400" b="1" kern="1200" dirty="0" smtClean="0"/>
            <a:t>Approval</a:t>
          </a:r>
          <a:endParaRPr lang="en-US" sz="1400" b="1" kern="1200" dirty="0"/>
        </a:p>
      </dsp:txBody>
      <dsp:txXfrm>
        <a:off x="5467485" y="2259963"/>
        <a:ext cx="1193896" cy="1193896"/>
      </dsp:txXfrm>
    </dsp:sp>
    <dsp:sp modelId="{2BF28E29-A2DE-4C9A-837B-F5A5393F6B24}">
      <dsp:nvSpPr>
        <dsp:cNvPr id="0" name=""/>
        <dsp:cNvSpPr/>
      </dsp:nvSpPr>
      <dsp:spPr>
        <a:xfrm>
          <a:off x="1931048" y="715"/>
          <a:ext cx="4482957" cy="4482957"/>
        </a:xfrm>
        <a:prstGeom prst="circularArrow">
          <a:avLst>
            <a:gd name="adj1" fmla="val 5193"/>
            <a:gd name="adj2" fmla="val 335408"/>
            <a:gd name="adj3" fmla="val 4016832"/>
            <a:gd name="adj4" fmla="val 2251474"/>
            <a:gd name="adj5" fmla="val 6059"/>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2B8E255-7E2E-4C6E-8E85-740D1FFC8D96}">
      <dsp:nvSpPr>
        <dsp:cNvPr id="0" name=""/>
        <dsp:cNvSpPr/>
      </dsp:nvSpPr>
      <dsp:spPr>
        <a:xfrm>
          <a:off x="3575578" y="3634513"/>
          <a:ext cx="1193896" cy="11938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1400" b="1" kern="1200" dirty="0" smtClean="0"/>
            <a:t>Implementation</a:t>
          </a:r>
          <a:endParaRPr lang="en-US" sz="1400" b="1" kern="1200" dirty="0"/>
        </a:p>
      </dsp:txBody>
      <dsp:txXfrm>
        <a:off x="3575578" y="3634513"/>
        <a:ext cx="1193896" cy="1193896"/>
      </dsp:txXfrm>
    </dsp:sp>
    <dsp:sp modelId="{18CBA800-40DD-4149-87A9-B2693349EA48}">
      <dsp:nvSpPr>
        <dsp:cNvPr id="0" name=""/>
        <dsp:cNvSpPr/>
      </dsp:nvSpPr>
      <dsp:spPr>
        <a:xfrm>
          <a:off x="1931048" y="715"/>
          <a:ext cx="4482957" cy="4482957"/>
        </a:xfrm>
        <a:prstGeom prst="circularArrow">
          <a:avLst>
            <a:gd name="adj1" fmla="val 5193"/>
            <a:gd name="adj2" fmla="val 335408"/>
            <a:gd name="adj3" fmla="val 8213119"/>
            <a:gd name="adj4" fmla="val 6447760"/>
            <a:gd name="adj5" fmla="val 6059"/>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FE6CE93-B990-4ABA-9018-FD5CD8283D0F}">
      <dsp:nvSpPr>
        <dsp:cNvPr id="0" name=""/>
        <dsp:cNvSpPr/>
      </dsp:nvSpPr>
      <dsp:spPr>
        <a:xfrm>
          <a:off x="1683672" y="2259963"/>
          <a:ext cx="1193896" cy="11938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1400" b="1" kern="1200" dirty="0" smtClean="0"/>
            <a:t>Monitoring and Evaluation</a:t>
          </a:r>
          <a:endParaRPr lang="en-US" sz="1400" b="1" kern="1200" dirty="0"/>
        </a:p>
      </dsp:txBody>
      <dsp:txXfrm>
        <a:off x="1683672" y="2259963"/>
        <a:ext cx="1193896" cy="1193896"/>
      </dsp:txXfrm>
    </dsp:sp>
    <dsp:sp modelId="{3AAD6F6F-A268-419F-B9F9-97671DBF62DA}">
      <dsp:nvSpPr>
        <dsp:cNvPr id="0" name=""/>
        <dsp:cNvSpPr/>
      </dsp:nvSpPr>
      <dsp:spPr>
        <a:xfrm>
          <a:off x="1931048" y="715"/>
          <a:ext cx="4482957" cy="4482957"/>
        </a:xfrm>
        <a:prstGeom prst="circularArrow">
          <a:avLst>
            <a:gd name="adj1" fmla="val 5193"/>
            <a:gd name="adj2" fmla="val 335408"/>
            <a:gd name="adj3" fmla="val 12300158"/>
            <a:gd name="adj4" fmla="val 10769292"/>
            <a:gd name="adj5" fmla="val 6059"/>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B9E39D6-101D-4CB7-BD75-24AF0026C932}">
      <dsp:nvSpPr>
        <dsp:cNvPr id="0" name=""/>
        <dsp:cNvSpPr/>
      </dsp:nvSpPr>
      <dsp:spPr>
        <a:xfrm>
          <a:off x="2406316" y="35893"/>
          <a:ext cx="1193896" cy="11938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sz="1400" b="1" kern="1200" dirty="0" smtClean="0"/>
            <a:t>Planning</a:t>
          </a:r>
          <a:endParaRPr lang="en-US" sz="1400" b="1" kern="1200" dirty="0"/>
        </a:p>
      </dsp:txBody>
      <dsp:txXfrm>
        <a:off x="2406316" y="35893"/>
        <a:ext cx="1193896" cy="1193896"/>
      </dsp:txXfrm>
    </dsp:sp>
    <dsp:sp modelId="{5A0C8E27-9AC4-47F4-9F8E-36CA30804DC9}">
      <dsp:nvSpPr>
        <dsp:cNvPr id="0" name=""/>
        <dsp:cNvSpPr/>
      </dsp:nvSpPr>
      <dsp:spPr>
        <a:xfrm>
          <a:off x="1931048" y="715"/>
          <a:ext cx="4482957" cy="4482957"/>
        </a:xfrm>
        <a:prstGeom prst="circularArrow">
          <a:avLst>
            <a:gd name="adj1" fmla="val 5193"/>
            <a:gd name="adj2" fmla="val 335408"/>
            <a:gd name="adj3" fmla="val 16867814"/>
            <a:gd name="adj4" fmla="val 15196779"/>
            <a:gd name="adj5" fmla="val 6059"/>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883762C-B3F8-2A4E-87D9-A72F30A34742}" type="datetimeFigureOut">
              <a:rPr lang="en-US" smtClean="0"/>
              <a:t>5/15/2019</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DC45CA3-B4F1-E240-B540-F5B74D2BC160}" type="slidenum">
              <a:rPr lang="en-US" smtClean="0"/>
              <a:t>‹#›</a:t>
            </a:fld>
            <a:endParaRPr lang="en-US"/>
          </a:p>
        </p:txBody>
      </p:sp>
    </p:spTree>
    <p:extLst>
      <p:ext uri="{BB962C8B-B14F-4D97-AF65-F5344CB8AC3E}">
        <p14:creationId xmlns:p14="http://schemas.microsoft.com/office/powerpoint/2010/main" val="148507793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CA2656F-FDD2-458F-AE05-7927091C9D1A}" type="datetimeFigureOut">
              <a:rPr lang="en-GB" smtClean="0"/>
              <a:t>15/05/2019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4995251-B3BB-4B3D-BAAD-DAC791AE2A61}" type="slidenum">
              <a:rPr lang="en-GB" smtClean="0"/>
              <a:t>‹#›</a:t>
            </a:fld>
            <a:endParaRPr lang="en-GB"/>
          </a:p>
        </p:txBody>
      </p:sp>
    </p:spTree>
    <p:extLst>
      <p:ext uri="{BB962C8B-B14F-4D97-AF65-F5344CB8AC3E}">
        <p14:creationId xmlns:p14="http://schemas.microsoft.com/office/powerpoint/2010/main" val="3220979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Cover Slide">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76200"/>
            <a:ext cx="9144000" cy="6858000"/>
          </a:xfrm>
          <a:prstGeom prst="rect">
            <a:avLst/>
          </a:prstGeom>
        </p:spPr>
      </p:pic>
      <p:sp>
        <p:nvSpPr>
          <p:cNvPr id="14" name="TextBox 13"/>
          <p:cNvSpPr txBox="1"/>
          <p:nvPr/>
        </p:nvSpPr>
        <p:spPr>
          <a:xfrm>
            <a:off x="1233749" y="6516031"/>
            <a:ext cx="6676502" cy="102592"/>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i="1" u="none" strike="noStrike" kern="1200" baseline="30000" dirty="0" smtClean="0">
                <a:solidFill>
                  <a:schemeClr val="tx1"/>
                </a:solidFill>
                <a:latin typeface="+mn-lt"/>
                <a:ea typeface="+mn-ea"/>
                <a:cs typeface="+mn-cs"/>
              </a:rPr>
              <a:t>Ministry of Finance:</a:t>
            </a:r>
            <a:r>
              <a:rPr lang="en-US" sz="1000" b="0" i="1" u="none" strike="noStrike" kern="1200" baseline="30000" dirty="0" smtClean="0">
                <a:solidFill>
                  <a:schemeClr val="tx1"/>
                </a:solidFill>
                <a:latin typeface="+mn-lt"/>
                <a:ea typeface="+mn-ea"/>
                <a:cs typeface="+mn-cs"/>
              </a:rPr>
              <a:t> Professional, Ethical, Efficient, Responsive – Transforming Ghana Beyond Aid</a:t>
            </a:r>
          </a:p>
        </p:txBody>
      </p:sp>
      <p:sp>
        <p:nvSpPr>
          <p:cNvPr id="11" name="Title Placeholder 1"/>
          <p:cNvSpPr>
            <a:spLocks noGrp="1"/>
          </p:cNvSpPr>
          <p:nvPr>
            <p:ph type="title"/>
          </p:nvPr>
        </p:nvSpPr>
        <p:spPr>
          <a:xfrm>
            <a:off x="2330726" y="2558153"/>
            <a:ext cx="4482548" cy="927204"/>
          </a:xfrm>
          <a:prstGeom prst="rect">
            <a:avLst/>
          </a:prstGeom>
        </p:spPr>
        <p:txBody>
          <a:bodyPr vert="horz" lIns="0" tIns="0" rIns="0" bIns="0" rtlCol="0" anchor="t" anchorCtr="0">
            <a:noAutofit/>
          </a:bodyPr>
          <a:lstStyle>
            <a:lvl1pPr algn="ctr">
              <a:lnSpc>
                <a:spcPts val="2800"/>
              </a:lnSpc>
              <a:defRPr sz="2400">
                <a:solidFill>
                  <a:schemeClr val="bg1"/>
                </a:solidFill>
              </a:defRPr>
            </a:lvl1pPr>
          </a:lstStyle>
          <a:p>
            <a:r>
              <a:rPr lang="en-US" smtClean="0"/>
              <a:t>Click to edit Master title style</a:t>
            </a:r>
            <a:endParaRPr lang="en-GB" dirty="0"/>
          </a:p>
        </p:txBody>
      </p:sp>
      <p:sp>
        <p:nvSpPr>
          <p:cNvPr id="5" name="Text Placeholder 4"/>
          <p:cNvSpPr>
            <a:spLocks noGrp="1"/>
          </p:cNvSpPr>
          <p:nvPr>
            <p:ph type="body" sz="quarter" idx="10"/>
          </p:nvPr>
        </p:nvSpPr>
        <p:spPr>
          <a:xfrm>
            <a:off x="2853900" y="3470275"/>
            <a:ext cx="3436200" cy="914400"/>
          </a:xfrm>
        </p:spPr>
        <p:txBody>
          <a:bodyPr/>
          <a:lstStyle>
            <a:lvl1pPr algn="ctr">
              <a:lnSpc>
                <a:spcPts val="2400"/>
              </a:lnSpc>
              <a:defRPr sz="2000" i="0">
                <a:solidFill>
                  <a:schemeClr val="bg1"/>
                </a:solidFill>
              </a:defRPr>
            </a:lvl1pPr>
          </a:lstStyle>
          <a:p>
            <a:pPr lvl="0"/>
            <a:r>
              <a:rPr lang="en-US" smtClean="0"/>
              <a:t>Edit Master text styles</a:t>
            </a:r>
          </a:p>
        </p:txBody>
      </p:sp>
      <p:sp>
        <p:nvSpPr>
          <p:cNvPr id="15" name="Text Placeholder 4"/>
          <p:cNvSpPr>
            <a:spLocks noGrp="1"/>
          </p:cNvSpPr>
          <p:nvPr>
            <p:ph type="body" sz="quarter" idx="11"/>
          </p:nvPr>
        </p:nvSpPr>
        <p:spPr>
          <a:xfrm>
            <a:off x="3193200" y="4639626"/>
            <a:ext cx="2757600" cy="914400"/>
          </a:xfrm>
        </p:spPr>
        <p:txBody>
          <a:bodyPr/>
          <a:lstStyle>
            <a:lvl1pPr algn="ctr">
              <a:lnSpc>
                <a:spcPts val="1600"/>
              </a:lnSpc>
              <a:spcAft>
                <a:spcPts val="0"/>
              </a:spcAft>
              <a:defRPr sz="1200" i="0">
                <a:solidFill>
                  <a:schemeClr val="tx1"/>
                </a:solidFill>
              </a:defRPr>
            </a:lvl1pPr>
          </a:lstStyle>
          <a:p>
            <a:pPr lvl="0"/>
            <a:r>
              <a:rPr lang="en-US" smtClean="0"/>
              <a:t>Edit Master text styles</a:t>
            </a:r>
          </a:p>
        </p:txBody>
      </p:sp>
    </p:spTree>
    <p:extLst>
      <p:ext uri="{BB962C8B-B14F-4D97-AF65-F5344CB8AC3E}">
        <p14:creationId xmlns:p14="http://schemas.microsoft.com/office/powerpoint/2010/main" val="2024605402"/>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Cover Slide 2">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4" name="TextBox 13"/>
          <p:cNvSpPr txBox="1"/>
          <p:nvPr/>
        </p:nvSpPr>
        <p:spPr>
          <a:xfrm>
            <a:off x="1233749" y="6516031"/>
            <a:ext cx="6676502" cy="102592"/>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i="1" u="none" strike="noStrike" kern="1200" baseline="30000" dirty="0" smtClean="0">
                <a:solidFill>
                  <a:schemeClr val="tx1"/>
                </a:solidFill>
                <a:latin typeface="+mn-lt"/>
                <a:ea typeface="+mn-ea"/>
                <a:cs typeface="+mn-cs"/>
              </a:rPr>
              <a:t>Ministry of Finance:</a:t>
            </a:r>
            <a:r>
              <a:rPr lang="en-US" sz="1000" b="0" i="1" u="none" strike="noStrike" kern="1200" baseline="30000" dirty="0" smtClean="0">
                <a:solidFill>
                  <a:schemeClr val="tx1"/>
                </a:solidFill>
                <a:latin typeface="+mn-lt"/>
                <a:ea typeface="+mn-ea"/>
                <a:cs typeface="+mn-cs"/>
              </a:rPr>
              <a:t> Professional, Ethical, Efficient, Responsive – Transforming Ghana Beyond Aid</a:t>
            </a:r>
          </a:p>
        </p:txBody>
      </p:sp>
      <p:sp>
        <p:nvSpPr>
          <p:cNvPr id="11" name="Title Placeholder 1"/>
          <p:cNvSpPr>
            <a:spLocks noGrp="1"/>
          </p:cNvSpPr>
          <p:nvPr>
            <p:ph type="title"/>
          </p:nvPr>
        </p:nvSpPr>
        <p:spPr>
          <a:xfrm>
            <a:off x="2330726" y="2558153"/>
            <a:ext cx="4482548" cy="927204"/>
          </a:xfrm>
          <a:prstGeom prst="rect">
            <a:avLst/>
          </a:prstGeom>
        </p:spPr>
        <p:txBody>
          <a:bodyPr vert="horz" lIns="0" tIns="0" rIns="0" bIns="0" rtlCol="0" anchor="t" anchorCtr="0">
            <a:noAutofit/>
          </a:bodyPr>
          <a:lstStyle>
            <a:lvl1pPr algn="ctr">
              <a:lnSpc>
                <a:spcPts val="2800"/>
              </a:lnSpc>
              <a:defRPr sz="2400">
                <a:solidFill>
                  <a:schemeClr val="tx1"/>
                </a:solidFill>
              </a:defRPr>
            </a:lvl1pPr>
          </a:lstStyle>
          <a:p>
            <a:r>
              <a:rPr lang="en-US" smtClean="0"/>
              <a:t>Click to edit Master title style</a:t>
            </a:r>
            <a:endParaRPr lang="en-GB" dirty="0"/>
          </a:p>
        </p:txBody>
      </p:sp>
      <p:sp>
        <p:nvSpPr>
          <p:cNvPr id="5" name="Text Placeholder 4"/>
          <p:cNvSpPr>
            <a:spLocks noGrp="1"/>
          </p:cNvSpPr>
          <p:nvPr>
            <p:ph type="body" sz="quarter" idx="10"/>
          </p:nvPr>
        </p:nvSpPr>
        <p:spPr>
          <a:xfrm>
            <a:off x="2853900" y="3470275"/>
            <a:ext cx="3436200" cy="914400"/>
          </a:xfrm>
        </p:spPr>
        <p:txBody>
          <a:bodyPr/>
          <a:lstStyle>
            <a:lvl1pPr algn="ctr">
              <a:lnSpc>
                <a:spcPts val="2400"/>
              </a:lnSpc>
              <a:defRPr sz="2000" i="0">
                <a:solidFill>
                  <a:schemeClr val="tx1"/>
                </a:solidFill>
              </a:defRPr>
            </a:lvl1pPr>
          </a:lstStyle>
          <a:p>
            <a:pPr lvl="0"/>
            <a:r>
              <a:rPr lang="en-US" smtClean="0"/>
              <a:t>Edit Master text styles</a:t>
            </a:r>
          </a:p>
        </p:txBody>
      </p:sp>
      <p:sp>
        <p:nvSpPr>
          <p:cNvPr id="15" name="Text Placeholder 4"/>
          <p:cNvSpPr>
            <a:spLocks noGrp="1"/>
          </p:cNvSpPr>
          <p:nvPr>
            <p:ph type="body" sz="quarter" idx="11"/>
          </p:nvPr>
        </p:nvSpPr>
        <p:spPr>
          <a:xfrm>
            <a:off x="3193200" y="4639626"/>
            <a:ext cx="2757600" cy="914400"/>
          </a:xfrm>
        </p:spPr>
        <p:txBody>
          <a:bodyPr/>
          <a:lstStyle>
            <a:lvl1pPr algn="ctr">
              <a:lnSpc>
                <a:spcPts val="1600"/>
              </a:lnSpc>
              <a:spcAft>
                <a:spcPts val="0"/>
              </a:spcAft>
              <a:defRPr sz="1200" i="0">
                <a:solidFill>
                  <a:schemeClr val="tx1"/>
                </a:solidFill>
              </a:defRPr>
            </a:lvl1pPr>
          </a:lstStyle>
          <a:p>
            <a:pPr lvl="0"/>
            <a:r>
              <a:rPr lang="en-US" smtClean="0"/>
              <a:t>Edit Master text styles</a:t>
            </a:r>
          </a:p>
        </p:txBody>
      </p:sp>
    </p:spTree>
    <p:extLst>
      <p:ext uri="{BB962C8B-B14F-4D97-AF65-F5344CB8AC3E}">
        <p14:creationId xmlns:p14="http://schemas.microsoft.com/office/powerpoint/2010/main" val="372593475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content overview">
    <p:spTree>
      <p:nvGrpSpPr>
        <p:cNvPr id="1" name=""/>
        <p:cNvGrpSpPr/>
        <p:nvPr/>
      </p:nvGrpSpPr>
      <p:grpSpPr>
        <a:xfrm>
          <a:off x="0" y="0"/>
          <a:ext cx="0" cy="0"/>
          <a:chOff x="0" y="0"/>
          <a:chExt cx="0" cy="0"/>
        </a:xfrm>
      </p:grpSpPr>
      <p:sp>
        <p:nvSpPr>
          <p:cNvPr id="15" name="SmartArt Placeholder 4"/>
          <p:cNvSpPr>
            <a:spLocks noGrp="1"/>
          </p:cNvSpPr>
          <p:nvPr>
            <p:ph type="dgm" sz="quarter" idx="19"/>
          </p:nvPr>
        </p:nvSpPr>
        <p:spPr>
          <a:xfrm>
            <a:off x="6337280" y="1752599"/>
            <a:ext cx="2264400" cy="4419602"/>
          </a:xfrm>
        </p:spPr>
        <p:txBody>
          <a:bodyPr/>
          <a:lstStyle/>
          <a:p>
            <a:r>
              <a:rPr lang="en-US" smtClean="0"/>
              <a:t>Click icon to add SmartArt graphic</a:t>
            </a:r>
            <a:endParaRPr lang="en-GB" dirty="0"/>
          </a:p>
        </p:txBody>
      </p:sp>
      <p:sp>
        <p:nvSpPr>
          <p:cNvPr id="6" name="Slide Number Placeholder 5"/>
          <p:cNvSpPr>
            <a:spLocks noGrp="1"/>
          </p:cNvSpPr>
          <p:nvPr>
            <p:ph type="sldNum" sz="quarter" idx="12"/>
          </p:nvPr>
        </p:nvSpPr>
        <p:spPr/>
        <p:txBody>
          <a:bodyPr/>
          <a:lstStyle/>
          <a:p>
            <a:fld id="{A964C0AA-13C5-42F8-8707-B9C6EA4D33F1}" type="slidenum">
              <a:rPr lang="en-GB" smtClean="0"/>
              <a:t>‹#›</a:t>
            </a:fld>
            <a:endParaRPr lang="en-GB"/>
          </a:p>
        </p:txBody>
      </p:sp>
      <p:sp>
        <p:nvSpPr>
          <p:cNvPr id="43" name="Picture Placeholder 42"/>
          <p:cNvSpPr>
            <a:spLocks noGrp="1"/>
          </p:cNvSpPr>
          <p:nvPr>
            <p:ph type="pic" sz="quarter" idx="14"/>
          </p:nvPr>
        </p:nvSpPr>
        <p:spPr>
          <a:xfrm>
            <a:off x="4652024" y="1752600"/>
            <a:ext cx="1555200" cy="4419600"/>
          </a:xfrm>
        </p:spPr>
        <p:txBody>
          <a:bodyPr/>
          <a:lstStyle/>
          <a:p>
            <a:r>
              <a:rPr lang="en-US" smtClean="0"/>
              <a:t>Click icon to add picture</a:t>
            </a:r>
            <a:endParaRPr lang="en-GB"/>
          </a:p>
        </p:txBody>
      </p:sp>
      <p:cxnSp>
        <p:nvCxnSpPr>
          <p:cNvPr id="11" name="Straight Connector 10"/>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2" name="Title Placeholder 1"/>
          <p:cNvSpPr>
            <a:spLocks noGrp="1"/>
          </p:cNvSpPr>
          <p:nvPr>
            <p:ph type="title"/>
          </p:nvPr>
        </p:nvSpPr>
        <p:spPr>
          <a:xfrm>
            <a:off x="533399" y="605637"/>
            <a:ext cx="8068705" cy="1146962"/>
          </a:xfrm>
          <a:prstGeom prst="rect">
            <a:avLst/>
          </a:prstGeom>
        </p:spPr>
        <p:txBody>
          <a:bodyPr vert="horz" lIns="0" tIns="0" rIns="0" bIns="0" rtlCol="0" anchor="t" anchorCtr="0">
            <a:noAutofit/>
          </a:bodyPr>
          <a:lstStyle/>
          <a:p>
            <a:r>
              <a:rPr lang="en-US" smtClean="0"/>
              <a:t>Click to edit Master title style</a:t>
            </a:r>
            <a:endParaRPr lang="en-GB" dirty="0"/>
          </a:p>
        </p:txBody>
      </p:sp>
      <p:sp>
        <p:nvSpPr>
          <p:cNvPr id="3" name="Table Placeholder 2"/>
          <p:cNvSpPr>
            <a:spLocks noGrp="1"/>
          </p:cNvSpPr>
          <p:nvPr>
            <p:ph type="tbl" sz="quarter" idx="15"/>
          </p:nvPr>
        </p:nvSpPr>
        <p:spPr>
          <a:xfrm>
            <a:off x="533399" y="1752600"/>
            <a:ext cx="3967164" cy="4419600"/>
          </a:xfrm>
        </p:spPr>
        <p:txBody>
          <a:bodyPr/>
          <a:lstStyle/>
          <a:p>
            <a:r>
              <a:rPr lang="en-US" smtClean="0"/>
              <a:t>Click icon to add table</a:t>
            </a:r>
            <a:endParaRPr lang="en-GB" dirty="0"/>
          </a:p>
        </p:txBody>
      </p:sp>
      <p:sp>
        <p:nvSpPr>
          <p:cNvPr id="41" name="Text Placeholder 40"/>
          <p:cNvSpPr>
            <a:spLocks noGrp="1"/>
          </p:cNvSpPr>
          <p:nvPr>
            <p:ph type="body" sz="quarter" idx="13"/>
          </p:nvPr>
        </p:nvSpPr>
        <p:spPr>
          <a:xfrm>
            <a:off x="6485366" y="2010272"/>
            <a:ext cx="1968229" cy="3928801"/>
          </a:xfrm>
        </p:spPr>
        <p:txBody>
          <a:bodyPr/>
          <a:lstStyle>
            <a:lvl1pPr>
              <a:defRPr sz="2000" b="1" i="1">
                <a:solidFill>
                  <a:schemeClr val="bg1"/>
                </a:solidFill>
              </a:defRPr>
            </a:lvl1pPr>
          </a:lstStyle>
          <a:p>
            <a:pPr lvl="0"/>
            <a:r>
              <a:rPr lang="en-US" smtClean="0"/>
              <a:t>Edit Master text styles</a:t>
            </a:r>
          </a:p>
        </p:txBody>
      </p:sp>
      <p:cxnSp>
        <p:nvCxnSpPr>
          <p:cNvPr id="9" name="Straight Connector 8"/>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20153141"/>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ontent overview  2">
    <p:spTree>
      <p:nvGrpSpPr>
        <p:cNvPr id="1" name=""/>
        <p:cNvGrpSpPr/>
        <p:nvPr/>
      </p:nvGrpSpPr>
      <p:grpSpPr>
        <a:xfrm>
          <a:off x="0" y="0"/>
          <a:ext cx="0" cy="0"/>
          <a:chOff x="0" y="0"/>
          <a:chExt cx="0" cy="0"/>
        </a:xfrm>
      </p:grpSpPr>
      <p:sp>
        <p:nvSpPr>
          <p:cNvPr id="15" name="SmartArt Placeholder 4"/>
          <p:cNvSpPr>
            <a:spLocks noGrp="1"/>
          </p:cNvSpPr>
          <p:nvPr>
            <p:ph type="dgm" sz="quarter" idx="19"/>
          </p:nvPr>
        </p:nvSpPr>
        <p:spPr>
          <a:xfrm>
            <a:off x="2268121" y="1752599"/>
            <a:ext cx="2264400" cy="4419600"/>
          </a:xfrm>
        </p:spPr>
        <p:txBody>
          <a:bodyPr/>
          <a:lstStyle/>
          <a:p>
            <a:r>
              <a:rPr lang="en-US" smtClean="0"/>
              <a:t>Click icon to add SmartArt graphic</a:t>
            </a:r>
            <a:endParaRPr lang="en-GB" dirty="0"/>
          </a:p>
        </p:txBody>
      </p:sp>
      <p:sp>
        <p:nvSpPr>
          <p:cNvPr id="6" name="Slide Number Placeholder 5"/>
          <p:cNvSpPr>
            <a:spLocks noGrp="1"/>
          </p:cNvSpPr>
          <p:nvPr>
            <p:ph type="sldNum" sz="quarter" idx="12"/>
          </p:nvPr>
        </p:nvSpPr>
        <p:spPr/>
        <p:txBody>
          <a:bodyPr/>
          <a:lstStyle/>
          <a:p>
            <a:fld id="{A964C0AA-13C5-42F8-8707-B9C6EA4D33F1}" type="slidenum">
              <a:rPr lang="en-GB" smtClean="0"/>
              <a:t>‹#›</a:t>
            </a:fld>
            <a:endParaRPr lang="en-GB"/>
          </a:p>
        </p:txBody>
      </p:sp>
      <p:sp>
        <p:nvSpPr>
          <p:cNvPr id="11" name="Text Placeholder 40"/>
          <p:cNvSpPr>
            <a:spLocks noGrp="1"/>
          </p:cNvSpPr>
          <p:nvPr>
            <p:ph type="body" sz="quarter" idx="13"/>
          </p:nvPr>
        </p:nvSpPr>
        <p:spPr>
          <a:xfrm>
            <a:off x="2416207" y="1975365"/>
            <a:ext cx="1968229" cy="3974069"/>
          </a:xfrm>
        </p:spPr>
        <p:txBody>
          <a:bodyPr/>
          <a:lstStyle>
            <a:lvl1pPr>
              <a:defRPr sz="2000" b="1" i="1">
                <a:solidFill>
                  <a:schemeClr val="bg1"/>
                </a:solidFill>
              </a:defRPr>
            </a:lvl1pPr>
          </a:lstStyle>
          <a:p>
            <a:pPr lvl="0"/>
            <a:r>
              <a:rPr lang="en-US" smtClean="0"/>
              <a:t>Edit Master text styles</a:t>
            </a:r>
          </a:p>
        </p:txBody>
      </p:sp>
      <p:sp>
        <p:nvSpPr>
          <p:cNvPr id="12" name="Picture Placeholder 42"/>
          <p:cNvSpPr>
            <a:spLocks noGrp="1"/>
          </p:cNvSpPr>
          <p:nvPr>
            <p:ph type="pic" sz="quarter" idx="14"/>
          </p:nvPr>
        </p:nvSpPr>
        <p:spPr>
          <a:xfrm>
            <a:off x="548768" y="1752600"/>
            <a:ext cx="1555200" cy="4419600"/>
          </a:xfrm>
        </p:spPr>
        <p:txBody>
          <a:bodyPr/>
          <a:lstStyle/>
          <a:p>
            <a:r>
              <a:rPr lang="en-US" smtClean="0"/>
              <a:t>Click icon to add picture</a:t>
            </a:r>
            <a:endParaRPr lang="en-GB" dirty="0"/>
          </a:p>
        </p:txBody>
      </p:sp>
      <p:cxnSp>
        <p:nvCxnSpPr>
          <p:cNvPr id="13" name="Straight Connector 12"/>
          <p:cNvCxnSpPr/>
          <p:nvPr/>
        </p:nvCxnSpPr>
        <p:spPr>
          <a:xfrm>
            <a:off x="533399" y="553085"/>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4" name="Title Placeholder 1"/>
          <p:cNvSpPr>
            <a:spLocks noGrp="1"/>
          </p:cNvSpPr>
          <p:nvPr>
            <p:ph type="title"/>
          </p:nvPr>
        </p:nvSpPr>
        <p:spPr>
          <a:xfrm>
            <a:off x="533399" y="605637"/>
            <a:ext cx="8068705" cy="1080000"/>
          </a:xfrm>
          <a:prstGeom prst="rect">
            <a:avLst/>
          </a:prstGeom>
        </p:spPr>
        <p:txBody>
          <a:bodyPr vert="horz" lIns="0" tIns="0" rIns="0" bIns="0" rtlCol="0" anchor="t" anchorCtr="0">
            <a:noAutofit/>
          </a:bodyPr>
          <a:lstStyle/>
          <a:p>
            <a:r>
              <a:rPr lang="en-US" smtClean="0"/>
              <a:t>Click to edit Master title style</a:t>
            </a:r>
            <a:endParaRPr lang="en-GB" dirty="0"/>
          </a:p>
        </p:txBody>
      </p:sp>
      <p:sp>
        <p:nvSpPr>
          <p:cNvPr id="3" name="Table Placeholder 2"/>
          <p:cNvSpPr>
            <a:spLocks noGrp="1"/>
          </p:cNvSpPr>
          <p:nvPr>
            <p:ph type="tbl" sz="quarter" idx="20"/>
          </p:nvPr>
        </p:nvSpPr>
        <p:spPr>
          <a:xfrm>
            <a:off x="4819292" y="1752599"/>
            <a:ext cx="3782812" cy="4419600"/>
          </a:xfrm>
        </p:spPr>
        <p:txBody>
          <a:bodyPr/>
          <a:lstStyle/>
          <a:p>
            <a:r>
              <a:rPr lang="en-US" smtClean="0"/>
              <a:t>Click icon to add table</a:t>
            </a:r>
            <a:endParaRPr lang="en-GB" dirty="0"/>
          </a:p>
        </p:txBody>
      </p:sp>
      <p:cxnSp>
        <p:nvCxnSpPr>
          <p:cNvPr id="9" name="Straight Connector 8"/>
          <p:cNvCxnSpPr/>
          <p:nvPr userDrawn="1"/>
        </p:nvCxnSpPr>
        <p:spPr>
          <a:xfrm>
            <a:off x="533399" y="553085"/>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415749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ntent overview  3">
    <p:spTree>
      <p:nvGrpSpPr>
        <p:cNvPr id="1" name=""/>
        <p:cNvGrpSpPr/>
        <p:nvPr/>
      </p:nvGrpSpPr>
      <p:grpSpPr>
        <a:xfrm>
          <a:off x="0" y="0"/>
          <a:ext cx="0" cy="0"/>
          <a:chOff x="0" y="0"/>
          <a:chExt cx="0" cy="0"/>
        </a:xfrm>
      </p:grpSpPr>
      <p:sp>
        <p:nvSpPr>
          <p:cNvPr id="11" name="SmartArt Placeholder 4"/>
          <p:cNvSpPr>
            <a:spLocks noGrp="1"/>
          </p:cNvSpPr>
          <p:nvPr>
            <p:ph type="dgm" sz="quarter" idx="19"/>
          </p:nvPr>
        </p:nvSpPr>
        <p:spPr>
          <a:xfrm>
            <a:off x="0" y="1916112"/>
            <a:ext cx="2485187" cy="4298633"/>
          </a:xfrm>
        </p:spPr>
        <p:txBody>
          <a:bodyPr/>
          <a:lstStyle/>
          <a:p>
            <a:r>
              <a:rPr lang="en-US" smtClean="0"/>
              <a:t>Click icon to add SmartArt graphic</a:t>
            </a:r>
            <a:endParaRPr lang="en-GB" dirty="0"/>
          </a:p>
        </p:txBody>
      </p:sp>
      <p:sp>
        <p:nvSpPr>
          <p:cNvPr id="6" name="Slide Number Placeholder 5"/>
          <p:cNvSpPr>
            <a:spLocks noGrp="1"/>
          </p:cNvSpPr>
          <p:nvPr>
            <p:ph type="sldNum" sz="quarter" idx="12"/>
          </p:nvPr>
        </p:nvSpPr>
        <p:spPr/>
        <p:txBody>
          <a:bodyPr/>
          <a:lstStyle/>
          <a:p>
            <a:fld id="{A964C0AA-13C5-42F8-8707-B9C6EA4D33F1}" type="slidenum">
              <a:rPr lang="en-GB" smtClean="0"/>
              <a:t>‹#›</a:t>
            </a:fld>
            <a:endParaRPr lang="en-GB"/>
          </a:p>
        </p:txBody>
      </p:sp>
      <p:sp>
        <p:nvSpPr>
          <p:cNvPr id="14" name="Picture Placeholder 5"/>
          <p:cNvSpPr>
            <a:spLocks noGrp="1"/>
          </p:cNvSpPr>
          <p:nvPr>
            <p:ph type="pic" sz="quarter" idx="16"/>
          </p:nvPr>
        </p:nvSpPr>
        <p:spPr>
          <a:xfrm>
            <a:off x="0" y="-9525"/>
            <a:ext cx="9144000" cy="1925638"/>
          </a:xfrm>
        </p:spPr>
        <p:txBody>
          <a:bodyPr/>
          <a:lstStyle/>
          <a:p>
            <a:r>
              <a:rPr lang="en-US" smtClean="0"/>
              <a:t>Click icon to add picture</a:t>
            </a:r>
            <a:endParaRPr lang="en-GB" dirty="0"/>
          </a:p>
        </p:txBody>
      </p:sp>
      <p:sp>
        <p:nvSpPr>
          <p:cNvPr id="17" name="Text Placeholder 40"/>
          <p:cNvSpPr>
            <a:spLocks noGrp="1"/>
          </p:cNvSpPr>
          <p:nvPr>
            <p:ph type="body" sz="quarter" idx="13"/>
          </p:nvPr>
        </p:nvSpPr>
        <p:spPr>
          <a:xfrm>
            <a:off x="598097" y="2010272"/>
            <a:ext cx="1742537" cy="4091479"/>
          </a:xfrm>
        </p:spPr>
        <p:txBody>
          <a:bodyPr/>
          <a:lstStyle>
            <a:lvl1pPr>
              <a:defRPr sz="2000" b="1" i="1">
                <a:solidFill>
                  <a:schemeClr val="bg1"/>
                </a:solidFill>
              </a:defRPr>
            </a:lvl1pPr>
          </a:lstStyle>
          <a:p>
            <a:pPr lvl="0"/>
            <a:r>
              <a:rPr lang="en-US" smtClean="0"/>
              <a:t>Edit Master text styles</a:t>
            </a:r>
          </a:p>
        </p:txBody>
      </p:sp>
      <p:cxnSp>
        <p:nvCxnSpPr>
          <p:cNvPr id="12" name="Straight Connector 11"/>
          <p:cNvCxnSpPr/>
          <p:nvPr/>
        </p:nvCxnSpPr>
        <p:spPr>
          <a:xfrm>
            <a:off x="2710068" y="2218922"/>
            <a:ext cx="5392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8" name="Title Placeholder 1"/>
          <p:cNvSpPr>
            <a:spLocks noGrp="1"/>
          </p:cNvSpPr>
          <p:nvPr>
            <p:ph type="title"/>
          </p:nvPr>
        </p:nvSpPr>
        <p:spPr>
          <a:xfrm>
            <a:off x="2710066" y="2289580"/>
            <a:ext cx="5390947" cy="691200"/>
          </a:xfrm>
          <a:prstGeom prst="rect">
            <a:avLst/>
          </a:prstGeom>
        </p:spPr>
        <p:txBody>
          <a:bodyPr vert="horz" lIns="0" tIns="0" rIns="0" bIns="0" rtlCol="0" anchor="t" anchorCtr="0">
            <a:noAutofit/>
          </a:bodyPr>
          <a:lstStyle/>
          <a:p>
            <a:r>
              <a:rPr lang="en-US" smtClean="0"/>
              <a:t>Click to edit Master title style</a:t>
            </a:r>
            <a:endParaRPr lang="en-GB" dirty="0"/>
          </a:p>
        </p:txBody>
      </p:sp>
      <p:sp>
        <p:nvSpPr>
          <p:cNvPr id="3" name="Table Placeholder 2"/>
          <p:cNvSpPr>
            <a:spLocks noGrp="1"/>
          </p:cNvSpPr>
          <p:nvPr>
            <p:ph type="tbl" sz="quarter" idx="20"/>
          </p:nvPr>
        </p:nvSpPr>
        <p:spPr>
          <a:xfrm>
            <a:off x="2710066" y="3051437"/>
            <a:ext cx="5390947" cy="3163307"/>
          </a:xfrm>
        </p:spPr>
        <p:txBody>
          <a:bodyPr/>
          <a:lstStyle/>
          <a:p>
            <a:r>
              <a:rPr lang="en-US" smtClean="0"/>
              <a:t>Click icon to add table</a:t>
            </a:r>
            <a:endParaRPr lang="en-GB" dirty="0"/>
          </a:p>
        </p:txBody>
      </p:sp>
      <p:cxnSp>
        <p:nvCxnSpPr>
          <p:cNvPr id="15" name="Straight Connector 14"/>
          <p:cNvCxnSpPr/>
          <p:nvPr userDrawn="1"/>
        </p:nvCxnSpPr>
        <p:spPr>
          <a:xfrm>
            <a:off x="2710068" y="2218922"/>
            <a:ext cx="5392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50770387"/>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ection divider-1">
    <p:spTree>
      <p:nvGrpSpPr>
        <p:cNvPr id="1" name=""/>
        <p:cNvGrpSpPr/>
        <p:nvPr/>
      </p:nvGrpSpPr>
      <p:grpSpPr>
        <a:xfrm>
          <a:off x="0" y="0"/>
          <a:ext cx="0" cy="0"/>
          <a:chOff x="0" y="0"/>
          <a:chExt cx="0" cy="0"/>
        </a:xfrm>
      </p:grpSpPr>
      <p:sp>
        <p:nvSpPr>
          <p:cNvPr id="10" name="Slide Number Placeholder 9"/>
          <p:cNvSpPr>
            <a:spLocks noGrp="1"/>
          </p:cNvSpPr>
          <p:nvPr>
            <p:ph type="sldNum" sz="quarter" idx="12"/>
          </p:nvPr>
        </p:nvSpPr>
        <p:spPr/>
        <p:txBody>
          <a:bodyPr/>
          <a:lstStyle/>
          <a:p>
            <a:fld id="{A964C0AA-13C5-42F8-8707-B9C6EA4D33F1}" type="slidenum">
              <a:rPr lang="en-GB" smtClean="0"/>
              <a:t>‹#›</a:t>
            </a:fld>
            <a:endParaRPr lang="en-GB"/>
          </a:p>
        </p:txBody>
      </p:sp>
      <p:sp>
        <p:nvSpPr>
          <p:cNvPr id="4" name="Rectangle 3"/>
          <p:cNvSpPr/>
          <p:nvPr/>
        </p:nvSpPr>
        <p:spPr>
          <a:xfrm>
            <a:off x="-4246" y="0"/>
            <a:ext cx="9144000" cy="60032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p:cNvCxnSpPr/>
          <p:nvPr/>
        </p:nvCxnSpPr>
        <p:spPr>
          <a:xfrm>
            <a:off x="533400" y="3860155"/>
            <a:ext cx="8074800" cy="0"/>
          </a:xfrm>
          <a:prstGeom prst="line">
            <a:avLst/>
          </a:prstGeom>
          <a:ln w="1270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3" name="Title Placeholder 1"/>
          <p:cNvSpPr>
            <a:spLocks noGrp="1"/>
          </p:cNvSpPr>
          <p:nvPr>
            <p:ph type="title"/>
          </p:nvPr>
        </p:nvSpPr>
        <p:spPr>
          <a:xfrm>
            <a:off x="534600" y="3954863"/>
            <a:ext cx="8074800" cy="1325563"/>
          </a:xfrm>
          <a:prstGeom prst="rect">
            <a:avLst/>
          </a:prstGeom>
        </p:spPr>
        <p:txBody>
          <a:bodyPr vert="horz" lIns="0" tIns="0" rIns="0" bIns="0" rtlCol="0" anchor="t" anchorCtr="0">
            <a:noAutofit/>
          </a:bodyPr>
          <a:lstStyle>
            <a:lvl1pPr>
              <a:defRPr>
                <a:solidFill>
                  <a:schemeClr val="bg1"/>
                </a:solidFill>
              </a:defRPr>
            </a:lvl1pPr>
          </a:lstStyle>
          <a:p>
            <a:r>
              <a:rPr lang="en-US" smtClean="0"/>
              <a:t>Click to edit Master title style</a:t>
            </a:r>
            <a:endParaRPr lang="en-GB" dirty="0"/>
          </a:p>
        </p:txBody>
      </p:sp>
    </p:spTree>
    <p:extLst>
      <p:ext uri="{BB962C8B-B14F-4D97-AF65-F5344CB8AC3E}">
        <p14:creationId xmlns:p14="http://schemas.microsoft.com/office/powerpoint/2010/main" val="3673781592"/>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A964C0AA-13C5-42F8-8707-B9C6EA4D33F1}" type="slidenum">
              <a:rPr lang="en-GB" smtClean="0"/>
              <a:t>‹#›</a:t>
            </a:fld>
            <a:endParaRPr lang="en-GB"/>
          </a:p>
        </p:txBody>
      </p:sp>
      <p:sp>
        <p:nvSpPr>
          <p:cNvPr id="5" name="Rectangle 4"/>
          <p:cNvSpPr/>
          <p:nvPr/>
        </p:nvSpPr>
        <p:spPr>
          <a:xfrm>
            <a:off x="1" y="-27213"/>
            <a:ext cx="9144000" cy="6003234"/>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 name="Straight Connector 6"/>
          <p:cNvCxnSpPr/>
          <p:nvPr/>
        </p:nvCxnSpPr>
        <p:spPr>
          <a:xfrm>
            <a:off x="533400" y="3860155"/>
            <a:ext cx="8074800" cy="0"/>
          </a:xfrm>
          <a:prstGeom prst="line">
            <a:avLst/>
          </a:prstGeom>
          <a:ln w="1270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9" name="Title Placeholder 1"/>
          <p:cNvSpPr>
            <a:spLocks noGrp="1"/>
          </p:cNvSpPr>
          <p:nvPr>
            <p:ph type="title"/>
          </p:nvPr>
        </p:nvSpPr>
        <p:spPr>
          <a:xfrm>
            <a:off x="534600" y="3954863"/>
            <a:ext cx="8074800" cy="1325563"/>
          </a:xfrm>
          <a:prstGeom prst="rect">
            <a:avLst/>
          </a:prstGeom>
        </p:spPr>
        <p:txBody>
          <a:bodyPr vert="horz" lIns="0" tIns="0" rIns="0" bIns="0" rtlCol="0" anchor="t" anchorCtr="0">
            <a:noAutofit/>
          </a:bodyPr>
          <a:lstStyle>
            <a:lvl1pPr>
              <a:defRPr>
                <a:solidFill>
                  <a:schemeClr val="bg1"/>
                </a:solidFill>
              </a:defRPr>
            </a:lvl1pPr>
          </a:lstStyle>
          <a:p>
            <a:r>
              <a:rPr lang="en-US" smtClean="0"/>
              <a:t>Click to edit Master title style</a:t>
            </a:r>
            <a:endParaRPr lang="en-GB" dirty="0"/>
          </a:p>
        </p:txBody>
      </p:sp>
    </p:spTree>
    <p:extLst>
      <p:ext uri="{BB962C8B-B14F-4D97-AF65-F5344CB8AC3E}">
        <p14:creationId xmlns:p14="http://schemas.microsoft.com/office/powerpoint/2010/main" val="2122905380"/>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ection divider-3">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A964C0AA-13C5-42F8-8707-B9C6EA4D33F1}" type="slidenum">
              <a:rPr lang="en-GB" smtClean="0"/>
              <a:t>‹#›</a:t>
            </a:fld>
            <a:endParaRPr lang="en-GB"/>
          </a:p>
        </p:txBody>
      </p:sp>
      <p:cxnSp>
        <p:nvCxnSpPr>
          <p:cNvPr id="11" name="Straight Connector 10"/>
          <p:cNvCxnSpPr/>
          <p:nvPr/>
        </p:nvCxnSpPr>
        <p:spPr>
          <a:xfrm>
            <a:off x="533399" y="3634202"/>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4" name="Title Placeholder 1"/>
          <p:cNvSpPr>
            <a:spLocks noGrp="1"/>
          </p:cNvSpPr>
          <p:nvPr>
            <p:ph type="title"/>
          </p:nvPr>
        </p:nvSpPr>
        <p:spPr>
          <a:xfrm>
            <a:off x="534600" y="3704860"/>
            <a:ext cx="8074800" cy="1325563"/>
          </a:xfrm>
          <a:prstGeom prst="rect">
            <a:avLst/>
          </a:prstGeom>
        </p:spPr>
        <p:txBody>
          <a:bodyPr vert="horz" lIns="0" tIns="0" rIns="0" bIns="0" rtlCol="0" anchor="t" anchorCtr="0">
            <a:noAutofit/>
          </a:bodyPr>
          <a:lstStyle/>
          <a:p>
            <a:r>
              <a:rPr lang="en-US" smtClean="0"/>
              <a:t>Click to edit Master title style</a:t>
            </a:r>
            <a:endParaRPr lang="en-GB" dirty="0"/>
          </a:p>
        </p:txBody>
      </p:sp>
      <p:cxnSp>
        <p:nvCxnSpPr>
          <p:cNvPr id="5" name="Straight Connector 4"/>
          <p:cNvCxnSpPr/>
          <p:nvPr userDrawn="1"/>
        </p:nvCxnSpPr>
        <p:spPr>
          <a:xfrm>
            <a:off x="533399" y="3634202"/>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76669452"/>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ection Divider-2">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fld id="{A964C0AA-13C5-42F8-8707-B9C6EA4D33F1}" type="slidenum">
              <a:rPr lang="en-GB" smtClean="0"/>
              <a:pPr/>
              <a:t>‹#›</a:t>
            </a:fld>
            <a:endParaRPr lang="en-GB" dirty="0"/>
          </a:p>
        </p:txBody>
      </p:sp>
      <p:sp>
        <p:nvSpPr>
          <p:cNvPr id="3" name="Picture Placeholder 2"/>
          <p:cNvSpPr>
            <a:spLocks noGrp="1"/>
          </p:cNvSpPr>
          <p:nvPr>
            <p:ph type="pic" sz="quarter" idx="17"/>
          </p:nvPr>
        </p:nvSpPr>
        <p:spPr>
          <a:xfrm>
            <a:off x="0" y="0"/>
            <a:ext cx="9144000" cy="3092400"/>
          </a:xfrm>
        </p:spPr>
        <p:txBody>
          <a:bodyPr/>
          <a:lstStyle/>
          <a:p>
            <a:r>
              <a:rPr lang="en-US" smtClean="0"/>
              <a:t>Click icon to add picture</a:t>
            </a:r>
            <a:endParaRPr lang="en-GB"/>
          </a:p>
        </p:txBody>
      </p:sp>
      <p:cxnSp>
        <p:nvCxnSpPr>
          <p:cNvPr id="11" name="Straight Connector 10"/>
          <p:cNvCxnSpPr/>
          <p:nvPr/>
        </p:nvCxnSpPr>
        <p:spPr>
          <a:xfrm>
            <a:off x="533399" y="3610906"/>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4" name="Title Placeholder 1"/>
          <p:cNvSpPr>
            <a:spLocks noGrp="1"/>
          </p:cNvSpPr>
          <p:nvPr>
            <p:ph type="title"/>
          </p:nvPr>
        </p:nvSpPr>
        <p:spPr>
          <a:xfrm>
            <a:off x="534600" y="3681564"/>
            <a:ext cx="8074800" cy="1325563"/>
          </a:xfrm>
          <a:prstGeom prst="rect">
            <a:avLst/>
          </a:prstGeom>
        </p:spPr>
        <p:txBody>
          <a:bodyPr vert="horz" lIns="0" tIns="0" rIns="0" bIns="0" rtlCol="0" anchor="t" anchorCtr="0">
            <a:noAutofit/>
          </a:bodyPr>
          <a:lstStyle/>
          <a:p>
            <a:r>
              <a:rPr lang="en-US" smtClean="0"/>
              <a:t>Click to edit Master title style</a:t>
            </a:r>
            <a:endParaRPr lang="en-GB" dirty="0"/>
          </a:p>
        </p:txBody>
      </p:sp>
      <p:cxnSp>
        <p:nvCxnSpPr>
          <p:cNvPr id="6" name="Straight Connector 5"/>
          <p:cNvCxnSpPr/>
          <p:nvPr userDrawn="1"/>
        </p:nvCxnSpPr>
        <p:spPr>
          <a:xfrm>
            <a:off x="533399" y="3610906"/>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20159063"/>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ntroduction">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A964C0AA-13C5-42F8-8707-B9C6EA4D33F1}" type="slidenum">
              <a:rPr lang="en-GB" smtClean="0"/>
              <a:pPr/>
              <a:t>‹#›</a:t>
            </a:fld>
            <a:endParaRPr lang="en-GB" dirty="0"/>
          </a:p>
        </p:txBody>
      </p:sp>
      <p:cxnSp>
        <p:nvCxnSpPr>
          <p:cNvPr id="4" name="Straight Connector 3"/>
          <p:cNvCxnSpPr/>
          <p:nvPr/>
        </p:nvCxnSpPr>
        <p:spPr>
          <a:xfrm>
            <a:off x="2710068" y="2218922"/>
            <a:ext cx="5392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6" name="Picture Placeholder 5"/>
          <p:cNvSpPr>
            <a:spLocks noGrp="1"/>
          </p:cNvSpPr>
          <p:nvPr>
            <p:ph type="pic" sz="quarter" idx="16"/>
          </p:nvPr>
        </p:nvSpPr>
        <p:spPr>
          <a:xfrm>
            <a:off x="0" y="-9525"/>
            <a:ext cx="9144000" cy="1925638"/>
          </a:xfrm>
        </p:spPr>
        <p:txBody>
          <a:bodyPr/>
          <a:lstStyle/>
          <a:p>
            <a:r>
              <a:rPr lang="en-US" smtClean="0"/>
              <a:t>Click icon to add picture</a:t>
            </a:r>
            <a:endParaRPr lang="en-GB" dirty="0"/>
          </a:p>
        </p:txBody>
      </p:sp>
      <p:sp>
        <p:nvSpPr>
          <p:cNvPr id="10" name="Text Placeholder 5"/>
          <p:cNvSpPr>
            <a:spLocks noGrp="1"/>
          </p:cNvSpPr>
          <p:nvPr>
            <p:ph type="body" sz="quarter" idx="14"/>
          </p:nvPr>
        </p:nvSpPr>
        <p:spPr>
          <a:xfrm>
            <a:off x="533399" y="4797425"/>
            <a:ext cx="1807200" cy="1250950"/>
          </a:xfrm>
        </p:spPr>
        <p:txBody>
          <a:bodyPr/>
          <a:lstStyle>
            <a:lvl1pPr>
              <a:defRPr sz="1400" i="1">
                <a:solidFill>
                  <a:schemeClr val="accent1"/>
                </a:solidFill>
              </a:defRPr>
            </a:lvl1pPr>
            <a:lvl2pPr marL="0" indent="0">
              <a:buNone/>
              <a:defRPr sz="1200" i="1">
                <a:solidFill>
                  <a:schemeClr val="accent1"/>
                </a:solidFill>
              </a:defRPr>
            </a:lvl2pPr>
            <a:lvl3pPr>
              <a:defRPr sz="1200"/>
            </a:lvl3pPr>
            <a:lvl4pPr>
              <a:defRPr sz="1200"/>
            </a:lvl4pPr>
            <a:lvl5pPr>
              <a:defRPr sz="1200"/>
            </a:lvl5pPr>
          </a:lstStyle>
          <a:p>
            <a:pPr lvl="0"/>
            <a:r>
              <a:rPr lang="en-US" smtClean="0"/>
              <a:t>Edit Master text styles</a:t>
            </a:r>
          </a:p>
          <a:p>
            <a:pPr lvl="1"/>
            <a:r>
              <a:rPr lang="en-US" smtClean="0"/>
              <a:t>Second level</a:t>
            </a:r>
          </a:p>
        </p:txBody>
      </p:sp>
      <p:sp>
        <p:nvSpPr>
          <p:cNvPr id="11" name="Text Placeholder 5"/>
          <p:cNvSpPr>
            <a:spLocks noGrp="1"/>
          </p:cNvSpPr>
          <p:nvPr>
            <p:ph type="body" sz="quarter" idx="17"/>
          </p:nvPr>
        </p:nvSpPr>
        <p:spPr>
          <a:xfrm>
            <a:off x="2710068" y="3500438"/>
            <a:ext cx="5390945" cy="2547937"/>
          </a:xfrm>
        </p:spPr>
        <p:txBody>
          <a:bodyPr/>
          <a:lstStyle>
            <a:lvl1pPr>
              <a:defRPr sz="1400"/>
            </a:lvl1pPr>
            <a:lvl2pPr marL="0" indent="0">
              <a:buNone/>
              <a:defRPr sz="1400"/>
            </a:lvl2pPr>
            <a:lvl3pPr>
              <a:defRPr sz="1200"/>
            </a:lvl3pPr>
            <a:lvl4pPr>
              <a:defRPr sz="1200"/>
            </a:lvl4pPr>
            <a:lvl5pPr>
              <a:defRPr sz="1200"/>
            </a:lvl5pPr>
          </a:lstStyle>
          <a:p>
            <a:pPr lvl="0"/>
            <a:r>
              <a:rPr lang="en-US" smtClean="0"/>
              <a:t>Edit Master text styles</a:t>
            </a:r>
          </a:p>
          <a:p>
            <a:pPr lvl="1"/>
            <a:r>
              <a:rPr lang="en-US" smtClean="0"/>
              <a:t>Second level</a:t>
            </a:r>
          </a:p>
        </p:txBody>
      </p:sp>
      <p:sp>
        <p:nvSpPr>
          <p:cNvPr id="18" name="Title Placeholder 1"/>
          <p:cNvSpPr>
            <a:spLocks noGrp="1"/>
          </p:cNvSpPr>
          <p:nvPr>
            <p:ph type="title"/>
          </p:nvPr>
        </p:nvSpPr>
        <p:spPr>
          <a:xfrm>
            <a:off x="2710066" y="2289580"/>
            <a:ext cx="5390947" cy="1325563"/>
          </a:xfrm>
          <a:prstGeom prst="rect">
            <a:avLst/>
          </a:prstGeom>
        </p:spPr>
        <p:txBody>
          <a:bodyPr vert="horz" lIns="0" tIns="0" rIns="0" bIns="0" rtlCol="0" anchor="t" anchorCtr="0">
            <a:noAutofit/>
          </a:bodyPr>
          <a:lstStyle/>
          <a:p>
            <a:r>
              <a:rPr lang="en-US" smtClean="0"/>
              <a:t>Click to edit Master title style</a:t>
            </a:r>
            <a:endParaRPr lang="en-GB" dirty="0"/>
          </a:p>
        </p:txBody>
      </p:sp>
      <p:cxnSp>
        <p:nvCxnSpPr>
          <p:cNvPr id="8" name="Straight Connector 7"/>
          <p:cNvCxnSpPr/>
          <p:nvPr userDrawn="1"/>
        </p:nvCxnSpPr>
        <p:spPr>
          <a:xfrm>
            <a:off x="2710068" y="2218922"/>
            <a:ext cx="5392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52094977"/>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Introduction 2">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A964C0AA-13C5-42F8-8707-B9C6EA4D33F1}" type="slidenum">
              <a:rPr lang="en-GB" smtClean="0"/>
              <a:pPr/>
              <a:t>‹#›</a:t>
            </a:fld>
            <a:endParaRPr lang="en-GB" dirty="0"/>
          </a:p>
        </p:txBody>
      </p:sp>
      <p:cxnSp>
        <p:nvCxnSpPr>
          <p:cNvPr id="4" name="Straight Connector 3"/>
          <p:cNvCxnSpPr/>
          <p:nvPr/>
        </p:nvCxnSpPr>
        <p:spPr>
          <a:xfrm>
            <a:off x="533399" y="2218922"/>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6" name="Picture Placeholder 5"/>
          <p:cNvSpPr>
            <a:spLocks noGrp="1"/>
          </p:cNvSpPr>
          <p:nvPr>
            <p:ph type="pic" sz="quarter" idx="16"/>
          </p:nvPr>
        </p:nvSpPr>
        <p:spPr>
          <a:xfrm>
            <a:off x="4643438" y="-9525"/>
            <a:ext cx="3964761" cy="1925638"/>
          </a:xfrm>
        </p:spPr>
        <p:txBody>
          <a:bodyPr/>
          <a:lstStyle/>
          <a:p>
            <a:r>
              <a:rPr lang="en-US" smtClean="0"/>
              <a:t>Click icon to add picture</a:t>
            </a:r>
            <a:endParaRPr lang="en-GB" dirty="0"/>
          </a:p>
        </p:txBody>
      </p:sp>
      <p:sp>
        <p:nvSpPr>
          <p:cNvPr id="11" name="Text Placeholder 5"/>
          <p:cNvSpPr>
            <a:spLocks noGrp="1"/>
          </p:cNvSpPr>
          <p:nvPr>
            <p:ph type="body" sz="quarter" idx="17"/>
          </p:nvPr>
        </p:nvSpPr>
        <p:spPr>
          <a:xfrm>
            <a:off x="4643438" y="2781300"/>
            <a:ext cx="3964761" cy="3267076"/>
          </a:xfrm>
        </p:spPr>
        <p:txBody>
          <a:bodyPr/>
          <a:lstStyle>
            <a:lvl1pPr>
              <a:defRPr sz="1400"/>
            </a:lvl1pPr>
            <a:lvl2pPr marL="0" indent="0">
              <a:buNone/>
              <a:defRPr sz="1400"/>
            </a:lvl2pPr>
            <a:lvl3pPr>
              <a:defRPr sz="1200"/>
            </a:lvl3pPr>
            <a:lvl4pPr>
              <a:defRPr sz="1200"/>
            </a:lvl4pPr>
            <a:lvl5pPr>
              <a:defRPr sz="1200"/>
            </a:lvl5pPr>
          </a:lstStyle>
          <a:p>
            <a:pPr lvl="0"/>
            <a:r>
              <a:rPr lang="en-US" smtClean="0"/>
              <a:t>Edit Master text styles</a:t>
            </a:r>
          </a:p>
          <a:p>
            <a:pPr lvl="1"/>
            <a:r>
              <a:rPr lang="en-US" smtClean="0"/>
              <a:t>Second level</a:t>
            </a:r>
          </a:p>
        </p:txBody>
      </p:sp>
      <p:sp>
        <p:nvSpPr>
          <p:cNvPr id="7" name="Title Placeholder 1"/>
          <p:cNvSpPr>
            <a:spLocks noGrp="1"/>
          </p:cNvSpPr>
          <p:nvPr>
            <p:ph type="title"/>
          </p:nvPr>
        </p:nvSpPr>
        <p:spPr>
          <a:xfrm>
            <a:off x="533399" y="2289580"/>
            <a:ext cx="3390901" cy="1325563"/>
          </a:xfrm>
          <a:prstGeom prst="rect">
            <a:avLst/>
          </a:prstGeom>
        </p:spPr>
        <p:txBody>
          <a:bodyPr vert="horz" lIns="0" tIns="0" rIns="0" bIns="0" rtlCol="0" anchor="t" anchorCtr="0">
            <a:noAutofit/>
          </a:bodyPr>
          <a:lstStyle/>
          <a:p>
            <a:r>
              <a:rPr lang="en-US" smtClean="0"/>
              <a:t>Click to edit Master title style</a:t>
            </a:r>
            <a:endParaRPr lang="en-GB" dirty="0"/>
          </a:p>
        </p:txBody>
      </p:sp>
      <p:cxnSp>
        <p:nvCxnSpPr>
          <p:cNvPr id="8" name="Straight Connector 7"/>
          <p:cNvCxnSpPr/>
          <p:nvPr userDrawn="1"/>
        </p:nvCxnSpPr>
        <p:spPr>
          <a:xfrm>
            <a:off x="533399" y="2218922"/>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42391135"/>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ustom layout 3">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A964C0AA-13C5-42F8-8707-B9C6EA4D33F1}" type="slidenum">
              <a:rPr lang="en-GB" smtClean="0"/>
              <a:pPr/>
              <a:t>‹#›</a:t>
            </a:fld>
            <a:endParaRPr lang="en-GB" dirty="0"/>
          </a:p>
        </p:txBody>
      </p:sp>
      <p:sp>
        <p:nvSpPr>
          <p:cNvPr id="7" name="Content Placeholder 26"/>
          <p:cNvSpPr>
            <a:spLocks noGrp="1"/>
          </p:cNvSpPr>
          <p:nvPr>
            <p:ph sz="quarter" idx="14" hasCustomPrompt="1"/>
          </p:nvPr>
        </p:nvSpPr>
        <p:spPr>
          <a:xfrm>
            <a:off x="4861488" y="3274636"/>
            <a:ext cx="1800000" cy="2963827"/>
          </a:xfrm>
        </p:spPr>
        <p:txBody>
          <a:bodyPr/>
          <a:lstStyle>
            <a:lvl1pPr>
              <a:defRPr sz="1400"/>
            </a:lvl1pPr>
          </a:lstStyle>
          <a:p>
            <a:pPr lvl="0"/>
            <a:r>
              <a:rPr lang="en-US" noProof="0" dirty="0" smtClean="0"/>
              <a:t>Click to edit Master text styles</a:t>
            </a:r>
          </a:p>
        </p:txBody>
      </p:sp>
      <p:sp>
        <p:nvSpPr>
          <p:cNvPr id="8" name="Content Placeholder 26"/>
          <p:cNvSpPr>
            <a:spLocks noGrp="1"/>
          </p:cNvSpPr>
          <p:nvPr>
            <p:ph sz="quarter" idx="15" hasCustomPrompt="1"/>
          </p:nvPr>
        </p:nvSpPr>
        <p:spPr>
          <a:xfrm>
            <a:off x="6804024" y="3274328"/>
            <a:ext cx="1798079" cy="2962960"/>
          </a:xfrm>
        </p:spPr>
        <p:txBody>
          <a:bodyPr/>
          <a:lstStyle>
            <a:lvl1pPr>
              <a:defRPr sz="1400"/>
            </a:lvl1pPr>
          </a:lstStyle>
          <a:p>
            <a:pPr lvl="0"/>
            <a:r>
              <a:rPr lang="en-US" noProof="0" dirty="0" smtClean="0"/>
              <a:t>Click to edit Master text styles</a:t>
            </a:r>
          </a:p>
        </p:txBody>
      </p:sp>
      <p:sp>
        <p:nvSpPr>
          <p:cNvPr id="6" name="Picture Placeholder 5"/>
          <p:cNvSpPr>
            <a:spLocks noGrp="1"/>
          </p:cNvSpPr>
          <p:nvPr>
            <p:ph type="pic" sz="quarter" idx="16"/>
          </p:nvPr>
        </p:nvSpPr>
        <p:spPr>
          <a:xfrm>
            <a:off x="0" y="3274329"/>
            <a:ext cx="4525108" cy="2962960"/>
          </a:xfrm>
        </p:spPr>
        <p:txBody>
          <a:bodyPr/>
          <a:lstStyle/>
          <a:p>
            <a:r>
              <a:rPr lang="en-US" smtClean="0"/>
              <a:t>Click icon to add picture</a:t>
            </a:r>
            <a:endParaRPr lang="en-GB" dirty="0"/>
          </a:p>
        </p:txBody>
      </p:sp>
      <p:sp>
        <p:nvSpPr>
          <p:cNvPr id="10" name="Text Placeholder 5"/>
          <p:cNvSpPr>
            <a:spLocks noGrp="1"/>
          </p:cNvSpPr>
          <p:nvPr>
            <p:ph type="body" sz="quarter" idx="18"/>
          </p:nvPr>
        </p:nvSpPr>
        <p:spPr>
          <a:xfrm>
            <a:off x="0" y="0"/>
            <a:ext cx="9143999" cy="1849027"/>
          </a:xfrm>
          <a:solidFill>
            <a:schemeClr val="accent1"/>
          </a:solidFill>
        </p:spPr>
        <p:txBody>
          <a:bodyPr lIns="6084000" tIns="432000" rIns="720000" bIns="72000" spcCol="0"/>
          <a:lstStyle>
            <a:lvl1pPr algn="l">
              <a:defRPr sz="1400" i="1">
                <a:solidFill>
                  <a:schemeClr val="bg1"/>
                </a:solidFill>
              </a:defRPr>
            </a:lvl1pPr>
            <a:lvl2pPr marL="0" indent="0" algn="l">
              <a:buNone/>
              <a:defRPr sz="1400" i="1">
                <a:solidFill>
                  <a:schemeClr val="bg1"/>
                </a:solidFill>
              </a:defRPr>
            </a:lvl2pPr>
            <a:lvl3pPr>
              <a:defRPr sz="1200"/>
            </a:lvl3pPr>
            <a:lvl4pPr>
              <a:defRPr sz="1200"/>
            </a:lvl4pPr>
            <a:lvl5pPr>
              <a:defRPr sz="1200"/>
            </a:lvl5pPr>
          </a:lstStyle>
          <a:p>
            <a:pPr lvl="0"/>
            <a:r>
              <a:rPr lang="en-US" smtClean="0"/>
              <a:t>Edit Master text styles</a:t>
            </a:r>
          </a:p>
          <a:p>
            <a:pPr lvl="1"/>
            <a:r>
              <a:rPr lang="en-US" smtClean="0"/>
              <a:t>Second level</a:t>
            </a:r>
          </a:p>
        </p:txBody>
      </p:sp>
      <p:cxnSp>
        <p:nvCxnSpPr>
          <p:cNvPr id="11" name="Straight Connector 10"/>
          <p:cNvCxnSpPr/>
          <p:nvPr/>
        </p:nvCxnSpPr>
        <p:spPr>
          <a:xfrm>
            <a:off x="4861488" y="2078250"/>
            <a:ext cx="37404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2" name="Title Placeholder 1"/>
          <p:cNvSpPr>
            <a:spLocks noGrp="1"/>
          </p:cNvSpPr>
          <p:nvPr>
            <p:ph type="title"/>
          </p:nvPr>
        </p:nvSpPr>
        <p:spPr>
          <a:xfrm>
            <a:off x="4861488" y="2148909"/>
            <a:ext cx="3740615" cy="1042755"/>
          </a:xfrm>
          <a:prstGeom prst="rect">
            <a:avLst/>
          </a:prstGeom>
        </p:spPr>
        <p:txBody>
          <a:bodyPr vert="horz" lIns="0" tIns="0" rIns="0" bIns="0" rtlCol="0" anchor="t" anchorCtr="0">
            <a:noAutofit/>
          </a:bodyPr>
          <a:lstStyle/>
          <a:p>
            <a:r>
              <a:rPr lang="en-US" smtClean="0"/>
              <a:t>Click to edit Master title style</a:t>
            </a:r>
            <a:endParaRPr lang="en-GB" dirty="0"/>
          </a:p>
        </p:txBody>
      </p:sp>
      <p:cxnSp>
        <p:nvCxnSpPr>
          <p:cNvPr id="9" name="Straight Connector 8"/>
          <p:cNvCxnSpPr/>
          <p:nvPr userDrawn="1"/>
        </p:nvCxnSpPr>
        <p:spPr>
          <a:xfrm>
            <a:off x="4861488" y="2078250"/>
            <a:ext cx="37404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05973814"/>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ustom layout 4">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A964C0AA-13C5-42F8-8707-B9C6EA4D33F1}" type="slidenum">
              <a:rPr lang="en-GB" smtClean="0"/>
              <a:pPr/>
              <a:t>‹#›</a:t>
            </a:fld>
            <a:endParaRPr lang="en-GB" dirty="0"/>
          </a:p>
        </p:txBody>
      </p:sp>
      <p:cxnSp>
        <p:nvCxnSpPr>
          <p:cNvPr id="4" name="Straight Connector 3"/>
          <p:cNvCxnSpPr/>
          <p:nvPr/>
        </p:nvCxnSpPr>
        <p:spPr>
          <a:xfrm>
            <a:off x="4642103" y="2218922"/>
            <a:ext cx="39600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6" name="Picture Placeholder 5"/>
          <p:cNvSpPr>
            <a:spLocks noGrp="1"/>
          </p:cNvSpPr>
          <p:nvPr>
            <p:ph type="pic" sz="quarter" idx="16"/>
          </p:nvPr>
        </p:nvSpPr>
        <p:spPr>
          <a:xfrm>
            <a:off x="0" y="-9525"/>
            <a:ext cx="9144000" cy="1925638"/>
          </a:xfrm>
        </p:spPr>
        <p:txBody>
          <a:bodyPr/>
          <a:lstStyle/>
          <a:p>
            <a:r>
              <a:rPr lang="en-US" smtClean="0"/>
              <a:t>Click icon to add picture</a:t>
            </a:r>
            <a:endParaRPr lang="en-GB" dirty="0"/>
          </a:p>
        </p:txBody>
      </p:sp>
      <p:sp>
        <p:nvSpPr>
          <p:cNvPr id="10" name="Title Placeholder 1"/>
          <p:cNvSpPr>
            <a:spLocks noGrp="1"/>
          </p:cNvSpPr>
          <p:nvPr>
            <p:ph type="title"/>
          </p:nvPr>
        </p:nvSpPr>
        <p:spPr>
          <a:xfrm>
            <a:off x="4642752" y="2289580"/>
            <a:ext cx="3959351" cy="1325563"/>
          </a:xfrm>
          <a:prstGeom prst="rect">
            <a:avLst/>
          </a:prstGeom>
        </p:spPr>
        <p:txBody>
          <a:bodyPr vert="horz" lIns="0" tIns="0" rIns="0" bIns="0" rtlCol="0" anchor="t" anchorCtr="0">
            <a:noAutofit/>
          </a:bodyPr>
          <a:lstStyle/>
          <a:p>
            <a:r>
              <a:rPr lang="en-US" smtClean="0"/>
              <a:t>Click to edit Master title style</a:t>
            </a:r>
            <a:endParaRPr lang="en-GB" dirty="0"/>
          </a:p>
        </p:txBody>
      </p:sp>
      <p:sp>
        <p:nvSpPr>
          <p:cNvPr id="11" name="Content Placeholder 12"/>
          <p:cNvSpPr>
            <a:spLocks noGrp="1"/>
          </p:cNvSpPr>
          <p:nvPr>
            <p:ph sz="quarter" idx="19"/>
          </p:nvPr>
        </p:nvSpPr>
        <p:spPr>
          <a:xfrm>
            <a:off x="2504621" y="2218922"/>
            <a:ext cx="1787818" cy="40183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13" name="Content Placeholder 12"/>
          <p:cNvSpPr>
            <a:spLocks noGrp="1"/>
          </p:cNvSpPr>
          <p:nvPr>
            <p:ph sz="quarter" idx="20"/>
          </p:nvPr>
        </p:nvSpPr>
        <p:spPr>
          <a:xfrm>
            <a:off x="556188" y="2219894"/>
            <a:ext cx="1787818" cy="40183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cxnSp>
        <p:nvCxnSpPr>
          <p:cNvPr id="8" name="Straight Connector 7"/>
          <p:cNvCxnSpPr/>
          <p:nvPr userDrawn="1"/>
        </p:nvCxnSpPr>
        <p:spPr>
          <a:xfrm>
            <a:off x="4642103" y="2218922"/>
            <a:ext cx="39600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27393098"/>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ustom layout 5">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A964C0AA-13C5-42F8-8707-B9C6EA4D33F1}" type="slidenum">
              <a:rPr lang="en-GB" smtClean="0"/>
              <a:pPr/>
              <a:t>‹#›</a:t>
            </a:fld>
            <a:endParaRPr lang="en-GB" dirty="0"/>
          </a:p>
        </p:txBody>
      </p:sp>
      <p:cxnSp>
        <p:nvCxnSpPr>
          <p:cNvPr id="4" name="Straight Connector 3"/>
          <p:cNvCxnSpPr/>
          <p:nvPr/>
        </p:nvCxnSpPr>
        <p:spPr>
          <a:xfrm>
            <a:off x="4642103" y="976277"/>
            <a:ext cx="39600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8" name="Content Placeholder 26"/>
          <p:cNvSpPr>
            <a:spLocks noGrp="1"/>
          </p:cNvSpPr>
          <p:nvPr>
            <p:ph sz="quarter" idx="15" hasCustomPrompt="1"/>
          </p:nvPr>
        </p:nvSpPr>
        <p:spPr>
          <a:xfrm>
            <a:off x="2498724" y="2918848"/>
            <a:ext cx="1798079" cy="3341886"/>
          </a:xfrm>
        </p:spPr>
        <p:txBody>
          <a:bodyPr/>
          <a:lstStyle>
            <a:lvl1pPr>
              <a:defRPr sz="1400" i="1">
                <a:solidFill>
                  <a:schemeClr val="accent1"/>
                </a:solidFill>
              </a:defRPr>
            </a:lvl1pPr>
            <a:lvl2pPr marL="0" indent="0">
              <a:buNone/>
              <a:defRPr sz="1400" i="1">
                <a:solidFill>
                  <a:schemeClr val="accent1"/>
                </a:solidFill>
              </a:defRPr>
            </a:lvl2pPr>
          </a:lstStyle>
          <a:p>
            <a:pPr lvl="0"/>
            <a:r>
              <a:rPr lang="en-US" noProof="0" dirty="0" smtClean="0"/>
              <a:t>Click to edit Master text styles</a:t>
            </a:r>
          </a:p>
          <a:p>
            <a:pPr lvl="1"/>
            <a:endParaRPr lang="en-GB" noProof="0" dirty="0"/>
          </a:p>
        </p:txBody>
      </p:sp>
      <p:sp>
        <p:nvSpPr>
          <p:cNvPr id="6" name="Picture Placeholder 5"/>
          <p:cNvSpPr>
            <a:spLocks noGrp="1"/>
          </p:cNvSpPr>
          <p:nvPr>
            <p:ph type="pic" sz="quarter" idx="16"/>
          </p:nvPr>
        </p:nvSpPr>
        <p:spPr>
          <a:xfrm>
            <a:off x="546504" y="609600"/>
            <a:ext cx="3750299" cy="2057754"/>
          </a:xfrm>
        </p:spPr>
        <p:txBody>
          <a:bodyPr/>
          <a:lstStyle/>
          <a:p>
            <a:r>
              <a:rPr lang="en-US" smtClean="0"/>
              <a:t>Click icon to add picture</a:t>
            </a:r>
            <a:endParaRPr lang="en-GB" dirty="0"/>
          </a:p>
        </p:txBody>
      </p:sp>
      <p:sp>
        <p:nvSpPr>
          <p:cNvPr id="12" name="Title Placeholder 1"/>
          <p:cNvSpPr>
            <a:spLocks noGrp="1"/>
          </p:cNvSpPr>
          <p:nvPr>
            <p:ph type="title"/>
          </p:nvPr>
        </p:nvSpPr>
        <p:spPr>
          <a:xfrm>
            <a:off x="4642752" y="1046935"/>
            <a:ext cx="3959351" cy="1325563"/>
          </a:xfrm>
          <a:prstGeom prst="rect">
            <a:avLst/>
          </a:prstGeom>
        </p:spPr>
        <p:txBody>
          <a:bodyPr vert="horz" lIns="0" tIns="0" rIns="0" bIns="0" rtlCol="0" anchor="t" anchorCtr="0">
            <a:noAutofit/>
          </a:bodyPr>
          <a:lstStyle/>
          <a:p>
            <a:r>
              <a:rPr lang="en-US" smtClean="0"/>
              <a:t>Click to edit Master title style</a:t>
            </a:r>
            <a:endParaRPr lang="en-GB" dirty="0"/>
          </a:p>
        </p:txBody>
      </p:sp>
      <p:sp>
        <p:nvSpPr>
          <p:cNvPr id="14" name="Content Placeholder 12"/>
          <p:cNvSpPr>
            <a:spLocks noGrp="1"/>
          </p:cNvSpPr>
          <p:nvPr>
            <p:ph sz="quarter" idx="19"/>
          </p:nvPr>
        </p:nvSpPr>
        <p:spPr>
          <a:xfrm>
            <a:off x="4642103" y="2168769"/>
            <a:ext cx="3960000" cy="409196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cxnSp>
        <p:nvCxnSpPr>
          <p:cNvPr id="9" name="Straight Connector 8"/>
          <p:cNvCxnSpPr/>
          <p:nvPr userDrawn="1"/>
        </p:nvCxnSpPr>
        <p:spPr>
          <a:xfrm>
            <a:off x="4642103" y="976277"/>
            <a:ext cx="39600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77116169"/>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ustom layout 6">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A964C0AA-13C5-42F8-8707-B9C6EA4D33F1}" type="slidenum">
              <a:rPr lang="en-GB" smtClean="0"/>
              <a:pPr/>
              <a:t>‹#›</a:t>
            </a:fld>
            <a:endParaRPr lang="en-GB" dirty="0"/>
          </a:p>
        </p:txBody>
      </p:sp>
      <p:sp>
        <p:nvSpPr>
          <p:cNvPr id="8" name="Content Placeholder 26"/>
          <p:cNvSpPr>
            <a:spLocks noGrp="1"/>
          </p:cNvSpPr>
          <p:nvPr>
            <p:ph sz="quarter" idx="15" hasCustomPrompt="1"/>
          </p:nvPr>
        </p:nvSpPr>
        <p:spPr>
          <a:xfrm>
            <a:off x="2498724" y="1946031"/>
            <a:ext cx="1798079" cy="4314703"/>
          </a:xfrm>
        </p:spPr>
        <p:txBody>
          <a:bodyPr/>
          <a:lstStyle>
            <a:lvl1pPr>
              <a:defRPr sz="1400" i="1">
                <a:solidFill>
                  <a:schemeClr val="accent1"/>
                </a:solidFill>
              </a:defRPr>
            </a:lvl1pPr>
            <a:lvl2pPr marL="0" indent="0">
              <a:buNone/>
              <a:defRPr sz="1400" i="1">
                <a:solidFill>
                  <a:schemeClr val="accent1"/>
                </a:solidFill>
              </a:defRPr>
            </a:lvl2pPr>
          </a:lstStyle>
          <a:p>
            <a:pPr lvl="0"/>
            <a:r>
              <a:rPr lang="en-US" noProof="0" dirty="0" smtClean="0"/>
              <a:t>Click to edit Master text styles</a:t>
            </a:r>
          </a:p>
          <a:p>
            <a:pPr lvl="1"/>
            <a:endParaRPr lang="en-GB" noProof="0" dirty="0"/>
          </a:p>
        </p:txBody>
      </p:sp>
      <p:sp>
        <p:nvSpPr>
          <p:cNvPr id="6" name="Picture Placeholder 5"/>
          <p:cNvSpPr>
            <a:spLocks noGrp="1"/>
          </p:cNvSpPr>
          <p:nvPr>
            <p:ph type="pic" sz="quarter" idx="16"/>
          </p:nvPr>
        </p:nvSpPr>
        <p:spPr>
          <a:xfrm>
            <a:off x="546505" y="2016611"/>
            <a:ext cx="1800000" cy="2947486"/>
          </a:xfrm>
        </p:spPr>
        <p:txBody>
          <a:bodyPr/>
          <a:lstStyle/>
          <a:p>
            <a:r>
              <a:rPr lang="en-US" smtClean="0"/>
              <a:t>Click icon to add picture</a:t>
            </a:r>
            <a:endParaRPr lang="en-GB" dirty="0"/>
          </a:p>
        </p:txBody>
      </p:sp>
      <p:sp>
        <p:nvSpPr>
          <p:cNvPr id="10" name="Content Placeholder 26"/>
          <p:cNvSpPr>
            <a:spLocks noGrp="1"/>
          </p:cNvSpPr>
          <p:nvPr>
            <p:ph sz="quarter" idx="17" hasCustomPrompt="1"/>
          </p:nvPr>
        </p:nvSpPr>
        <p:spPr>
          <a:xfrm>
            <a:off x="4642104" y="1946032"/>
            <a:ext cx="3960000" cy="1228146"/>
          </a:xfrm>
        </p:spPr>
        <p:txBody>
          <a:bodyPr/>
          <a:lstStyle>
            <a:lvl1pPr>
              <a:defRPr sz="1400"/>
            </a:lvl1pPr>
            <a:lvl2pPr marL="0" indent="0">
              <a:buNone/>
              <a:defRPr sz="1400"/>
            </a:lvl2pPr>
          </a:lstStyle>
          <a:p>
            <a:pPr lvl="0"/>
            <a:r>
              <a:rPr lang="en-US" noProof="0" dirty="0" smtClean="0"/>
              <a:t>Click to edit Master text styles</a:t>
            </a:r>
          </a:p>
          <a:p>
            <a:pPr lvl="1"/>
            <a:endParaRPr lang="en-GB" noProof="0" dirty="0"/>
          </a:p>
        </p:txBody>
      </p:sp>
      <p:sp>
        <p:nvSpPr>
          <p:cNvPr id="13" name="Chart Placeholder 12"/>
          <p:cNvSpPr>
            <a:spLocks noGrp="1"/>
          </p:cNvSpPr>
          <p:nvPr>
            <p:ph type="chart" sz="quarter" idx="18"/>
          </p:nvPr>
        </p:nvSpPr>
        <p:spPr>
          <a:xfrm>
            <a:off x="4642103" y="3531555"/>
            <a:ext cx="3960001" cy="2729179"/>
          </a:xfrm>
        </p:spPr>
        <p:txBody>
          <a:bodyPr/>
          <a:lstStyle/>
          <a:p>
            <a:r>
              <a:rPr lang="en-US" smtClean="0"/>
              <a:t>Click icon to add chart</a:t>
            </a:r>
            <a:endParaRPr lang="en-GB"/>
          </a:p>
        </p:txBody>
      </p:sp>
      <p:cxnSp>
        <p:nvCxnSpPr>
          <p:cNvPr id="16" name="Straight Connector 15"/>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7" name="Title Placeholder 1"/>
          <p:cNvSpPr>
            <a:spLocks noGrp="1"/>
          </p:cNvSpPr>
          <p:nvPr>
            <p:ph type="title"/>
          </p:nvPr>
        </p:nvSpPr>
        <p:spPr>
          <a:xfrm>
            <a:off x="533399" y="605637"/>
            <a:ext cx="8068705" cy="983017"/>
          </a:xfrm>
          <a:prstGeom prst="rect">
            <a:avLst/>
          </a:prstGeom>
        </p:spPr>
        <p:txBody>
          <a:bodyPr vert="horz" lIns="0" tIns="0" rIns="0" bIns="0" rtlCol="0" anchor="t" anchorCtr="0">
            <a:noAutofit/>
          </a:bodyPr>
          <a:lstStyle/>
          <a:p>
            <a:r>
              <a:rPr lang="en-US" smtClean="0"/>
              <a:t>Click to edit Master title style</a:t>
            </a:r>
            <a:endParaRPr lang="en-GB" dirty="0"/>
          </a:p>
        </p:txBody>
      </p:sp>
      <p:sp>
        <p:nvSpPr>
          <p:cNvPr id="19" name="Text Placeholder 5"/>
          <p:cNvSpPr>
            <a:spLocks noGrp="1"/>
          </p:cNvSpPr>
          <p:nvPr>
            <p:ph type="body" sz="quarter" idx="19"/>
          </p:nvPr>
        </p:nvSpPr>
        <p:spPr>
          <a:xfrm>
            <a:off x="533399" y="5078885"/>
            <a:ext cx="1813105" cy="1181849"/>
          </a:xfrm>
          <a:solidFill>
            <a:schemeClr val="accent1"/>
          </a:solidFill>
        </p:spPr>
        <p:txBody>
          <a:bodyPr lIns="72000" tIns="72000" rIns="72000" bIns="72000"/>
          <a:lstStyle>
            <a:lvl1pPr>
              <a:defRPr sz="1400" i="1">
                <a:solidFill>
                  <a:schemeClr val="bg1"/>
                </a:solidFill>
              </a:defRPr>
            </a:lvl1pPr>
            <a:lvl2pPr marL="0" indent="0">
              <a:buNone/>
              <a:defRPr sz="1400" i="1">
                <a:solidFill>
                  <a:schemeClr val="bg1"/>
                </a:solidFill>
              </a:defRPr>
            </a:lvl2pPr>
            <a:lvl3pPr>
              <a:defRPr sz="1200"/>
            </a:lvl3pPr>
            <a:lvl4pPr>
              <a:defRPr sz="1200"/>
            </a:lvl4pPr>
            <a:lvl5pPr>
              <a:defRPr sz="1200"/>
            </a:lvl5pPr>
          </a:lstStyle>
          <a:p>
            <a:pPr lvl="0"/>
            <a:r>
              <a:rPr lang="en-US" smtClean="0"/>
              <a:t>Edit Master text styles</a:t>
            </a:r>
          </a:p>
          <a:p>
            <a:pPr lvl="1"/>
            <a:r>
              <a:rPr lang="en-US" smtClean="0"/>
              <a:t>Second level</a:t>
            </a:r>
          </a:p>
        </p:txBody>
      </p:sp>
      <p:cxnSp>
        <p:nvCxnSpPr>
          <p:cNvPr id="11" name="Straight Connector 10"/>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4324512"/>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ustom layout 7">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p:txBody>
          <a:bodyPr/>
          <a:lstStyle/>
          <a:p>
            <a:fld id="{A964C0AA-13C5-42F8-8707-B9C6EA4D33F1}" type="slidenum">
              <a:rPr lang="en-GB" smtClean="0"/>
              <a:t>‹#›</a:t>
            </a:fld>
            <a:endParaRPr lang="en-GB"/>
          </a:p>
        </p:txBody>
      </p:sp>
      <p:sp>
        <p:nvSpPr>
          <p:cNvPr id="13" name="Content Placeholder 26"/>
          <p:cNvSpPr>
            <a:spLocks noGrp="1"/>
          </p:cNvSpPr>
          <p:nvPr>
            <p:ph sz="quarter" idx="14"/>
          </p:nvPr>
        </p:nvSpPr>
        <p:spPr>
          <a:xfrm>
            <a:off x="533400" y="1752601"/>
            <a:ext cx="3962400" cy="4417200"/>
          </a:xfrm>
        </p:spPr>
        <p:txBody>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dirty="0"/>
          </a:p>
        </p:txBody>
      </p:sp>
      <p:sp>
        <p:nvSpPr>
          <p:cNvPr id="14" name="Content Placeholder 26"/>
          <p:cNvSpPr>
            <a:spLocks noGrp="1"/>
          </p:cNvSpPr>
          <p:nvPr>
            <p:ph sz="quarter" idx="15"/>
          </p:nvPr>
        </p:nvSpPr>
        <p:spPr>
          <a:xfrm>
            <a:off x="4648201" y="1752600"/>
            <a:ext cx="3962399" cy="4419600"/>
          </a:xfrm>
        </p:spPr>
        <p:txBody>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dirty="0"/>
          </a:p>
        </p:txBody>
      </p:sp>
      <p:cxnSp>
        <p:nvCxnSpPr>
          <p:cNvPr id="7" name="Straight Connector 6"/>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1" name="Title Placeholder 1"/>
          <p:cNvSpPr>
            <a:spLocks noGrp="1"/>
          </p:cNvSpPr>
          <p:nvPr>
            <p:ph type="title"/>
          </p:nvPr>
        </p:nvSpPr>
        <p:spPr>
          <a:xfrm>
            <a:off x="533399" y="605637"/>
            <a:ext cx="8068705" cy="983017"/>
          </a:xfrm>
          <a:prstGeom prst="rect">
            <a:avLst/>
          </a:prstGeom>
        </p:spPr>
        <p:txBody>
          <a:bodyPr vert="horz" lIns="0" tIns="0" rIns="0" bIns="0" rtlCol="0" anchor="t" anchorCtr="0">
            <a:noAutofit/>
          </a:bodyPr>
          <a:lstStyle/>
          <a:p>
            <a:r>
              <a:rPr lang="en-US" smtClean="0"/>
              <a:t>Click to edit Master title style</a:t>
            </a:r>
            <a:endParaRPr lang="en-GB" dirty="0"/>
          </a:p>
        </p:txBody>
      </p:sp>
      <p:cxnSp>
        <p:nvCxnSpPr>
          <p:cNvPr id="8" name="Straight Connector 7"/>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05404550"/>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custom layout 8">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A964C0AA-13C5-42F8-8707-B9C6EA4D33F1}" type="slidenum">
              <a:rPr lang="en-GB" smtClean="0"/>
              <a:t>‹#›</a:t>
            </a:fld>
            <a:endParaRPr lang="en-GB"/>
          </a:p>
        </p:txBody>
      </p:sp>
      <p:sp>
        <p:nvSpPr>
          <p:cNvPr id="5" name="Content Placeholder 26"/>
          <p:cNvSpPr>
            <a:spLocks noGrp="1"/>
          </p:cNvSpPr>
          <p:nvPr>
            <p:ph sz="quarter" idx="14"/>
          </p:nvPr>
        </p:nvSpPr>
        <p:spPr>
          <a:xfrm>
            <a:off x="533400" y="3352800"/>
            <a:ext cx="3962400" cy="2819400"/>
          </a:xfrm>
        </p:spPr>
        <p:txBody>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6" name="Content Placeholder 26"/>
          <p:cNvSpPr>
            <a:spLocks noGrp="1"/>
          </p:cNvSpPr>
          <p:nvPr>
            <p:ph sz="quarter" idx="15"/>
          </p:nvPr>
        </p:nvSpPr>
        <p:spPr>
          <a:xfrm>
            <a:off x="4648199" y="3352800"/>
            <a:ext cx="3962401" cy="2819400"/>
          </a:xfrm>
        </p:spPr>
        <p:txBody>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dirty="0"/>
          </a:p>
        </p:txBody>
      </p:sp>
      <p:sp>
        <p:nvSpPr>
          <p:cNvPr id="7" name="Text Placeholder 12"/>
          <p:cNvSpPr>
            <a:spLocks noGrp="1"/>
          </p:cNvSpPr>
          <p:nvPr>
            <p:ph type="body" sz="quarter" idx="16"/>
          </p:nvPr>
        </p:nvSpPr>
        <p:spPr>
          <a:xfrm>
            <a:off x="533400" y="1752600"/>
            <a:ext cx="8077200" cy="1447800"/>
          </a:xfrm>
        </p:spPr>
        <p:txBody>
          <a:bodyPr/>
          <a:lstStyle>
            <a:lvl1pPr>
              <a:defRPr sz="1800" i="1">
                <a:solidFill>
                  <a:schemeClr val="accent1"/>
                </a:solidFill>
              </a:defRPr>
            </a:lvl1pPr>
          </a:lstStyle>
          <a:p>
            <a:pPr lvl="0"/>
            <a:r>
              <a:rPr lang="en-US" noProof="0" smtClean="0"/>
              <a:t>Edit Master text styles</a:t>
            </a:r>
          </a:p>
        </p:txBody>
      </p:sp>
      <p:cxnSp>
        <p:nvCxnSpPr>
          <p:cNvPr id="9" name="Straight Connector 8"/>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1" name="Title Placeholder 1"/>
          <p:cNvSpPr>
            <a:spLocks noGrp="1"/>
          </p:cNvSpPr>
          <p:nvPr>
            <p:ph type="title"/>
          </p:nvPr>
        </p:nvSpPr>
        <p:spPr>
          <a:xfrm>
            <a:off x="533399" y="605637"/>
            <a:ext cx="8068705" cy="983017"/>
          </a:xfrm>
          <a:prstGeom prst="rect">
            <a:avLst/>
          </a:prstGeom>
        </p:spPr>
        <p:txBody>
          <a:bodyPr vert="horz" lIns="0" tIns="0" rIns="0" bIns="0" rtlCol="0" anchor="t" anchorCtr="0">
            <a:noAutofit/>
          </a:bodyPr>
          <a:lstStyle/>
          <a:p>
            <a:r>
              <a:rPr lang="en-US" smtClean="0"/>
              <a:t>Click to edit Master title style</a:t>
            </a:r>
            <a:endParaRPr lang="en-GB" dirty="0"/>
          </a:p>
        </p:txBody>
      </p:sp>
      <p:cxnSp>
        <p:nvCxnSpPr>
          <p:cNvPr id="8" name="Straight Connector 7"/>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01057242"/>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custom layout 9">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A964C0AA-13C5-42F8-8707-B9C6EA4D33F1}" type="slidenum">
              <a:rPr lang="en-GB" smtClean="0"/>
              <a:pPr/>
              <a:t>‹#›</a:t>
            </a:fld>
            <a:endParaRPr lang="en-GB" dirty="0"/>
          </a:p>
        </p:txBody>
      </p:sp>
      <p:sp>
        <p:nvSpPr>
          <p:cNvPr id="4" name="Content Placeholder 26"/>
          <p:cNvSpPr>
            <a:spLocks noGrp="1"/>
          </p:cNvSpPr>
          <p:nvPr>
            <p:ph sz="quarter" idx="14"/>
          </p:nvPr>
        </p:nvSpPr>
        <p:spPr>
          <a:xfrm>
            <a:off x="533400" y="3352800"/>
            <a:ext cx="3962400" cy="2819400"/>
          </a:xfrm>
        </p:spPr>
        <p:txBody>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dirty="0"/>
          </a:p>
        </p:txBody>
      </p:sp>
      <p:sp>
        <p:nvSpPr>
          <p:cNvPr id="5" name="Content Placeholder 26"/>
          <p:cNvSpPr>
            <a:spLocks noGrp="1"/>
          </p:cNvSpPr>
          <p:nvPr>
            <p:ph sz="quarter" idx="15"/>
          </p:nvPr>
        </p:nvSpPr>
        <p:spPr>
          <a:xfrm>
            <a:off x="4648199" y="3352800"/>
            <a:ext cx="3962401" cy="2819400"/>
          </a:xfrm>
        </p:spPr>
        <p:txBody>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sp>
        <p:nvSpPr>
          <p:cNvPr id="10" name="Picture Placeholder 2"/>
          <p:cNvSpPr>
            <a:spLocks noGrp="1"/>
          </p:cNvSpPr>
          <p:nvPr>
            <p:ph type="pic" sz="quarter" idx="17"/>
          </p:nvPr>
        </p:nvSpPr>
        <p:spPr>
          <a:xfrm>
            <a:off x="0" y="0"/>
            <a:ext cx="9144000" cy="2003461"/>
          </a:xfrm>
        </p:spPr>
        <p:txBody>
          <a:bodyPr/>
          <a:lstStyle/>
          <a:p>
            <a:r>
              <a:rPr lang="en-US" smtClean="0"/>
              <a:t>Click icon to add picture</a:t>
            </a:r>
            <a:endParaRPr lang="en-GB"/>
          </a:p>
        </p:txBody>
      </p:sp>
      <p:cxnSp>
        <p:nvCxnSpPr>
          <p:cNvPr id="8" name="Straight Connector 7"/>
          <p:cNvCxnSpPr/>
          <p:nvPr/>
        </p:nvCxnSpPr>
        <p:spPr>
          <a:xfrm>
            <a:off x="533399" y="2218922"/>
            <a:ext cx="80784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9" name="Title Placeholder 1"/>
          <p:cNvSpPr>
            <a:spLocks noGrp="1"/>
          </p:cNvSpPr>
          <p:nvPr>
            <p:ph type="title"/>
          </p:nvPr>
        </p:nvSpPr>
        <p:spPr>
          <a:xfrm>
            <a:off x="533399" y="2289580"/>
            <a:ext cx="8077201" cy="792721"/>
          </a:xfrm>
          <a:prstGeom prst="rect">
            <a:avLst/>
          </a:prstGeom>
        </p:spPr>
        <p:txBody>
          <a:bodyPr vert="horz" lIns="0" tIns="0" rIns="0" bIns="0" rtlCol="0" anchor="t" anchorCtr="0">
            <a:noAutofit/>
          </a:bodyPr>
          <a:lstStyle/>
          <a:p>
            <a:r>
              <a:rPr lang="en-US" smtClean="0"/>
              <a:t>Click to edit Master title style</a:t>
            </a:r>
            <a:endParaRPr lang="en-GB" dirty="0"/>
          </a:p>
        </p:txBody>
      </p:sp>
      <p:cxnSp>
        <p:nvCxnSpPr>
          <p:cNvPr id="11" name="Straight Connector 10"/>
          <p:cNvCxnSpPr/>
          <p:nvPr userDrawn="1"/>
        </p:nvCxnSpPr>
        <p:spPr>
          <a:xfrm>
            <a:off x="533399" y="2218922"/>
            <a:ext cx="80784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57825159"/>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custom layout 10">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64C0AA-13C5-42F8-8707-B9C6EA4D33F1}" type="slidenum">
              <a:rPr lang="en-GB" smtClean="0"/>
              <a:t>‹#›</a:t>
            </a:fld>
            <a:endParaRPr lang="en-GB"/>
          </a:p>
        </p:txBody>
      </p:sp>
      <p:sp>
        <p:nvSpPr>
          <p:cNvPr id="17" name="Content Placeholder 26"/>
          <p:cNvSpPr>
            <a:spLocks noGrp="1"/>
          </p:cNvSpPr>
          <p:nvPr>
            <p:ph sz="quarter" idx="13"/>
          </p:nvPr>
        </p:nvSpPr>
        <p:spPr>
          <a:xfrm>
            <a:off x="533400" y="1752601"/>
            <a:ext cx="2588400" cy="4417200"/>
          </a:xfrm>
        </p:spPr>
        <p:txBody>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dirty="0"/>
          </a:p>
        </p:txBody>
      </p:sp>
      <p:sp>
        <p:nvSpPr>
          <p:cNvPr id="18" name="Content Placeholder 26"/>
          <p:cNvSpPr>
            <a:spLocks noGrp="1"/>
          </p:cNvSpPr>
          <p:nvPr>
            <p:ph sz="quarter" idx="14"/>
          </p:nvPr>
        </p:nvSpPr>
        <p:spPr>
          <a:xfrm>
            <a:off x="3276601" y="1752601"/>
            <a:ext cx="2590799" cy="4419599"/>
          </a:xfrm>
        </p:spPr>
        <p:txBody>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dirty="0"/>
          </a:p>
        </p:txBody>
      </p:sp>
      <p:sp>
        <p:nvSpPr>
          <p:cNvPr id="19" name="Content Placeholder 26"/>
          <p:cNvSpPr>
            <a:spLocks noGrp="1"/>
          </p:cNvSpPr>
          <p:nvPr>
            <p:ph sz="quarter" idx="15"/>
          </p:nvPr>
        </p:nvSpPr>
        <p:spPr>
          <a:xfrm>
            <a:off x="6019800" y="1752601"/>
            <a:ext cx="2590800" cy="4419599"/>
          </a:xfrm>
        </p:spPr>
        <p:txBody>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a:p>
        </p:txBody>
      </p:sp>
      <p:cxnSp>
        <p:nvCxnSpPr>
          <p:cNvPr id="8" name="Straight Connector 7"/>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0" name="Title Placeholder 1"/>
          <p:cNvSpPr>
            <a:spLocks noGrp="1"/>
          </p:cNvSpPr>
          <p:nvPr>
            <p:ph type="title"/>
          </p:nvPr>
        </p:nvSpPr>
        <p:spPr>
          <a:xfrm>
            <a:off x="533399" y="605637"/>
            <a:ext cx="8074800" cy="983017"/>
          </a:xfrm>
          <a:prstGeom prst="rect">
            <a:avLst/>
          </a:prstGeom>
        </p:spPr>
        <p:txBody>
          <a:bodyPr vert="horz" lIns="0" tIns="0" rIns="0" bIns="0" rtlCol="0" anchor="t" anchorCtr="0">
            <a:noAutofit/>
          </a:bodyPr>
          <a:lstStyle/>
          <a:p>
            <a:r>
              <a:rPr lang="en-US" smtClean="0"/>
              <a:t>Click to edit Master title style</a:t>
            </a:r>
            <a:endParaRPr lang="en-GB" dirty="0"/>
          </a:p>
        </p:txBody>
      </p:sp>
      <p:cxnSp>
        <p:nvCxnSpPr>
          <p:cNvPr id="9" name="Straight Connector 8"/>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794127"/>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custom layout 11">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64C0AA-13C5-42F8-8707-B9C6EA4D33F1}" type="slidenum">
              <a:rPr lang="en-GB" smtClean="0"/>
              <a:t>‹#›</a:t>
            </a:fld>
            <a:endParaRPr lang="en-GB"/>
          </a:p>
        </p:txBody>
      </p:sp>
      <p:sp>
        <p:nvSpPr>
          <p:cNvPr id="3" name="Picture Placeholder 2"/>
          <p:cNvSpPr>
            <a:spLocks noGrp="1"/>
          </p:cNvSpPr>
          <p:nvPr>
            <p:ph type="pic" sz="quarter" idx="13"/>
          </p:nvPr>
        </p:nvSpPr>
        <p:spPr>
          <a:xfrm>
            <a:off x="6109590" y="476250"/>
            <a:ext cx="2499811" cy="4920698"/>
          </a:xfrm>
        </p:spPr>
        <p:txBody>
          <a:bodyPr/>
          <a:lstStyle/>
          <a:p>
            <a:r>
              <a:rPr lang="en-US" smtClean="0"/>
              <a:t>Click icon to add picture</a:t>
            </a:r>
            <a:endParaRPr lang="en-GB" dirty="0"/>
          </a:p>
        </p:txBody>
      </p:sp>
      <p:sp>
        <p:nvSpPr>
          <p:cNvPr id="6" name="Text Placeholder 5"/>
          <p:cNvSpPr>
            <a:spLocks noGrp="1"/>
          </p:cNvSpPr>
          <p:nvPr>
            <p:ph type="body" sz="quarter" idx="14"/>
          </p:nvPr>
        </p:nvSpPr>
        <p:spPr>
          <a:xfrm>
            <a:off x="533399" y="3500438"/>
            <a:ext cx="1807200" cy="2547937"/>
          </a:xfrm>
        </p:spPr>
        <p:txBody>
          <a:bodyPr/>
          <a:lstStyle>
            <a:lvl1pPr>
              <a:defRPr sz="1400"/>
            </a:lvl1pPr>
            <a:lvl2pPr marL="0" indent="0">
              <a:buNone/>
              <a:defRPr sz="1400"/>
            </a:lvl2pPr>
            <a:lvl3pPr>
              <a:defRPr sz="1200"/>
            </a:lvl3pPr>
            <a:lvl4pPr>
              <a:defRPr sz="1200"/>
            </a:lvl4pPr>
            <a:lvl5pPr>
              <a:defRPr sz="1200"/>
            </a:lvl5pPr>
          </a:lstStyle>
          <a:p>
            <a:pPr lvl="0"/>
            <a:r>
              <a:rPr lang="en-US" smtClean="0"/>
              <a:t>Edit Master text styles</a:t>
            </a:r>
          </a:p>
          <a:p>
            <a:pPr lvl="1"/>
            <a:r>
              <a:rPr lang="en-US" smtClean="0"/>
              <a:t>Second level</a:t>
            </a:r>
          </a:p>
        </p:txBody>
      </p:sp>
      <p:sp>
        <p:nvSpPr>
          <p:cNvPr id="31" name="Text Placeholder 5"/>
          <p:cNvSpPr>
            <a:spLocks noGrp="1"/>
          </p:cNvSpPr>
          <p:nvPr>
            <p:ph type="body" sz="quarter" idx="15"/>
          </p:nvPr>
        </p:nvSpPr>
        <p:spPr>
          <a:xfrm>
            <a:off x="2487542" y="3500438"/>
            <a:ext cx="1807200" cy="2547937"/>
          </a:xfrm>
        </p:spPr>
        <p:txBody>
          <a:bodyPr/>
          <a:lstStyle>
            <a:lvl1pPr>
              <a:defRPr sz="1400"/>
            </a:lvl1pPr>
            <a:lvl2pPr>
              <a:defRPr sz="1200"/>
            </a:lvl2pPr>
            <a:lvl3pPr>
              <a:defRPr sz="1200"/>
            </a:lvl3pPr>
            <a:lvl4pPr>
              <a:defRPr sz="1200"/>
            </a:lvl4pPr>
            <a:lvl5pPr>
              <a:defRPr sz="1200"/>
            </a:lvl5pPr>
          </a:lstStyle>
          <a:p>
            <a:pPr lvl="0"/>
            <a:r>
              <a:rPr lang="en-US" smtClean="0"/>
              <a:t>Edit Master text styles</a:t>
            </a:r>
          </a:p>
        </p:txBody>
      </p:sp>
      <p:sp>
        <p:nvSpPr>
          <p:cNvPr id="35" name="Text Placeholder 34"/>
          <p:cNvSpPr>
            <a:spLocks noGrp="1"/>
          </p:cNvSpPr>
          <p:nvPr>
            <p:ph type="body" sz="quarter" idx="17"/>
          </p:nvPr>
        </p:nvSpPr>
        <p:spPr>
          <a:xfrm>
            <a:off x="6109590" y="5516564"/>
            <a:ext cx="2499811" cy="531812"/>
          </a:xfrm>
        </p:spPr>
        <p:txBody>
          <a:bodyPr/>
          <a:lstStyle>
            <a:lvl1pPr>
              <a:defRPr sz="1400" i="1">
                <a:solidFill>
                  <a:schemeClr val="accent1"/>
                </a:solidFill>
              </a:defRPr>
            </a:lvl1pPr>
            <a:lvl2pPr marL="0" indent="0">
              <a:buNone/>
              <a:defRPr sz="1200"/>
            </a:lvl2pPr>
            <a:lvl3pPr>
              <a:defRPr sz="1200"/>
            </a:lvl3pPr>
            <a:lvl4pPr>
              <a:defRPr sz="1200"/>
            </a:lvl4pPr>
            <a:lvl5pPr>
              <a:defRPr sz="1200"/>
            </a:lvl5pPr>
          </a:lstStyle>
          <a:p>
            <a:pPr lvl="0"/>
            <a:r>
              <a:rPr lang="en-US" smtClean="0"/>
              <a:t>Edit Master text styles</a:t>
            </a:r>
          </a:p>
        </p:txBody>
      </p:sp>
      <p:cxnSp>
        <p:nvCxnSpPr>
          <p:cNvPr id="16" name="Straight Connector 15"/>
          <p:cNvCxnSpPr/>
          <p:nvPr/>
        </p:nvCxnSpPr>
        <p:spPr>
          <a:xfrm>
            <a:off x="533399" y="2218922"/>
            <a:ext cx="37620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8" name="Title Placeholder 1"/>
          <p:cNvSpPr>
            <a:spLocks noGrp="1"/>
          </p:cNvSpPr>
          <p:nvPr>
            <p:ph type="title"/>
          </p:nvPr>
        </p:nvSpPr>
        <p:spPr>
          <a:xfrm>
            <a:off x="533400" y="2289579"/>
            <a:ext cx="3760718" cy="1068089"/>
          </a:xfrm>
          <a:prstGeom prst="rect">
            <a:avLst/>
          </a:prstGeom>
        </p:spPr>
        <p:txBody>
          <a:bodyPr vert="horz" lIns="0" tIns="0" rIns="0" bIns="0" rtlCol="0" anchor="t" anchorCtr="0">
            <a:noAutofit/>
          </a:bodyPr>
          <a:lstStyle/>
          <a:p>
            <a:r>
              <a:rPr lang="en-US" smtClean="0"/>
              <a:t>Click to edit Master title style</a:t>
            </a:r>
            <a:endParaRPr lang="en-GB" dirty="0"/>
          </a:p>
        </p:txBody>
      </p:sp>
      <p:sp>
        <p:nvSpPr>
          <p:cNvPr id="19" name="Text Placeholder 5"/>
          <p:cNvSpPr>
            <a:spLocks noGrp="1"/>
          </p:cNvSpPr>
          <p:nvPr>
            <p:ph type="body" sz="quarter" idx="18"/>
          </p:nvPr>
        </p:nvSpPr>
        <p:spPr>
          <a:xfrm>
            <a:off x="533400" y="491829"/>
            <a:ext cx="1806574" cy="1568746"/>
          </a:xfrm>
          <a:solidFill>
            <a:schemeClr val="accent1"/>
          </a:solidFill>
        </p:spPr>
        <p:txBody>
          <a:bodyPr lIns="72000" tIns="72000" rIns="72000" bIns="72000"/>
          <a:lstStyle>
            <a:lvl1pPr>
              <a:defRPr sz="1400" i="1">
                <a:solidFill>
                  <a:schemeClr val="bg1"/>
                </a:solidFill>
              </a:defRPr>
            </a:lvl1pPr>
            <a:lvl2pPr marL="0" indent="0">
              <a:buNone/>
              <a:defRPr sz="1400" i="1">
                <a:solidFill>
                  <a:schemeClr val="bg1"/>
                </a:solidFill>
              </a:defRPr>
            </a:lvl2pPr>
            <a:lvl3pPr>
              <a:defRPr sz="1200"/>
            </a:lvl3pPr>
            <a:lvl4pPr>
              <a:defRPr sz="1200"/>
            </a:lvl4pPr>
            <a:lvl5pPr>
              <a:defRPr sz="1200"/>
            </a:lvl5pPr>
          </a:lstStyle>
          <a:p>
            <a:pPr lvl="0"/>
            <a:r>
              <a:rPr lang="en-US" smtClean="0"/>
              <a:t>Edit Master text styles</a:t>
            </a:r>
          </a:p>
          <a:p>
            <a:pPr lvl="1"/>
            <a:r>
              <a:rPr lang="en-US" smtClean="0"/>
              <a:t>Second level</a:t>
            </a:r>
          </a:p>
        </p:txBody>
      </p:sp>
      <p:sp>
        <p:nvSpPr>
          <p:cNvPr id="20" name="Text Placeholder 5"/>
          <p:cNvSpPr>
            <a:spLocks noGrp="1"/>
          </p:cNvSpPr>
          <p:nvPr>
            <p:ph type="body" sz="quarter" idx="21"/>
          </p:nvPr>
        </p:nvSpPr>
        <p:spPr>
          <a:xfrm>
            <a:off x="2486636" y="491829"/>
            <a:ext cx="1806574" cy="1568746"/>
          </a:xfrm>
          <a:solidFill>
            <a:schemeClr val="accent1"/>
          </a:solidFill>
        </p:spPr>
        <p:txBody>
          <a:bodyPr lIns="72000" tIns="72000" rIns="72000" bIns="72000"/>
          <a:lstStyle>
            <a:lvl1pPr>
              <a:defRPr sz="1400" i="1">
                <a:solidFill>
                  <a:schemeClr val="bg1"/>
                </a:solidFill>
              </a:defRPr>
            </a:lvl1pPr>
            <a:lvl2pPr marL="0" indent="0">
              <a:buNone/>
              <a:defRPr sz="1400" i="1">
                <a:solidFill>
                  <a:schemeClr val="bg1"/>
                </a:solidFill>
              </a:defRPr>
            </a:lvl2pPr>
            <a:lvl3pPr>
              <a:defRPr sz="1200"/>
            </a:lvl3pPr>
            <a:lvl4pPr>
              <a:defRPr sz="1200"/>
            </a:lvl4pPr>
            <a:lvl5pPr>
              <a:defRPr sz="1200"/>
            </a:lvl5pPr>
          </a:lstStyle>
          <a:p>
            <a:pPr lvl="0"/>
            <a:r>
              <a:rPr lang="en-US" smtClean="0"/>
              <a:t>Edit Master text styles</a:t>
            </a:r>
          </a:p>
          <a:p>
            <a:pPr lvl="1"/>
            <a:r>
              <a:rPr lang="en-US" smtClean="0"/>
              <a:t>Second level</a:t>
            </a:r>
          </a:p>
        </p:txBody>
      </p:sp>
      <p:cxnSp>
        <p:nvCxnSpPr>
          <p:cNvPr id="11" name="Straight Connector 10"/>
          <p:cNvCxnSpPr/>
          <p:nvPr userDrawn="1"/>
        </p:nvCxnSpPr>
        <p:spPr>
          <a:xfrm>
            <a:off x="533399" y="2218922"/>
            <a:ext cx="37620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56499204"/>
      </p:ext>
    </p:extLst>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custom layout 12">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64C0AA-13C5-42F8-8707-B9C6EA4D33F1}" type="slidenum">
              <a:rPr lang="en-GB" smtClean="0"/>
              <a:t>‹#›</a:t>
            </a:fld>
            <a:endParaRPr lang="en-GB"/>
          </a:p>
        </p:txBody>
      </p:sp>
      <p:sp>
        <p:nvSpPr>
          <p:cNvPr id="6" name="Text Placeholder 5"/>
          <p:cNvSpPr>
            <a:spLocks noGrp="1"/>
          </p:cNvSpPr>
          <p:nvPr>
            <p:ph type="body" sz="quarter" idx="14"/>
          </p:nvPr>
        </p:nvSpPr>
        <p:spPr>
          <a:xfrm>
            <a:off x="533399" y="488884"/>
            <a:ext cx="1807200" cy="2547937"/>
          </a:xfrm>
        </p:spPr>
        <p:txBody>
          <a:bodyPr/>
          <a:lstStyle>
            <a:lvl1pPr>
              <a:defRPr sz="1400"/>
            </a:lvl1pPr>
            <a:lvl2pPr marL="0" indent="0">
              <a:buNone/>
              <a:defRPr sz="1400"/>
            </a:lvl2pPr>
            <a:lvl3pPr>
              <a:defRPr sz="1200"/>
            </a:lvl3pPr>
            <a:lvl4pPr>
              <a:defRPr sz="1200"/>
            </a:lvl4pPr>
            <a:lvl5pPr>
              <a:defRPr sz="1200"/>
            </a:lvl5pPr>
          </a:lstStyle>
          <a:p>
            <a:pPr lvl="0"/>
            <a:r>
              <a:rPr lang="en-US" smtClean="0"/>
              <a:t>Edit Master text styles</a:t>
            </a:r>
          </a:p>
          <a:p>
            <a:pPr lvl="1"/>
            <a:r>
              <a:rPr lang="en-US" smtClean="0"/>
              <a:t>Second level</a:t>
            </a:r>
          </a:p>
        </p:txBody>
      </p:sp>
      <p:sp>
        <p:nvSpPr>
          <p:cNvPr id="31" name="Text Placeholder 5"/>
          <p:cNvSpPr>
            <a:spLocks noGrp="1"/>
          </p:cNvSpPr>
          <p:nvPr>
            <p:ph type="body" sz="quarter" idx="15"/>
          </p:nvPr>
        </p:nvSpPr>
        <p:spPr>
          <a:xfrm>
            <a:off x="2487542" y="488884"/>
            <a:ext cx="1807200" cy="2547937"/>
          </a:xfrm>
        </p:spPr>
        <p:txBody>
          <a:bodyPr/>
          <a:lstStyle>
            <a:lvl1pPr>
              <a:defRPr sz="1400"/>
            </a:lvl1pPr>
            <a:lvl2pPr>
              <a:defRPr sz="1200"/>
            </a:lvl2pPr>
            <a:lvl3pPr>
              <a:defRPr sz="1200"/>
            </a:lvl3pPr>
            <a:lvl4pPr>
              <a:defRPr sz="1200"/>
            </a:lvl4pPr>
            <a:lvl5pPr>
              <a:defRPr sz="1200"/>
            </a:lvl5pPr>
          </a:lstStyle>
          <a:p>
            <a:pPr lvl="0"/>
            <a:r>
              <a:rPr lang="en-US" smtClean="0"/>
              <a:t>Edit Master text styles</a:t>
            </a:r>
          </a:p>
        </p:txBody>
      </p:sp>
      <p:sp>
        <p:nvSpPr>
          <p:cNvPr id="35" name="Text Placeholder 34"/>
          <p:cNvSpPr>
            <a:spLocks noGrp="1"/>
          </p:cNvSpPr>
          <p:nvPr>
            <p:ph type="body" sz="quarter" idx="17"/>
          </p:nvPr>
        </p:nvSpPr>
        <p:spPr>
          <a:xfrm>
            <a:off x="6109590" y="5516564"/>
            <a:ext cx="2499811" cy="531812"/>
          </a:xfrm>
        </p:spPr>
        <p:txBody>
          <a:bodyPr/>
          <a:lstStyle>
            <a:lvl1pPr>
              <a:defRPr sz="1400" i="1">
                <a:solidFill>
                  <a:schemeClr val="accent1"/>
                </a:solidFill>
              </a:defRPr>
            </a:lvl1pPr>
            <a:lvl2pPr marL="0" indent="0">
              <a:buNone/>
              <a:defRPr sz="1200"/>
            </a:lvl2pPr>
            <a:lvl3pPr>
              <a:defRPr sz="1200"/>
            </a:lvl3pPr>
            <a:lvl4pPr>
              <a:defRPr sz="1200"/>
            </a:lvl4pPr>
            <a:lvl5pPr>
              <a:defRPr sz="1200"/>
            </a:lvl5pPr>
          </a:lstStyle>
          <a:p>
            <a:pPr lvl="0"/>
            <a:r>
              <a:rPr lang="en-US" smtClean="0"/>
              <a:t>Edit Master text styles</a:t>
            </a:r>
          </a:p>
        </p:txBody>
      </p:sp>
      <p:cxnSp>
        <p:nvCxnSpPr>
          <p:cNvPr id="16" name="Straight Connector 15"/>
          <p:cNvCxnSpPr/>
          <p:nvPr/>
        </p:nvCxnSpPr>
        <p:spPr>
          <a:xfrm>
            <a:off x="533399" y="3160490"/>
            <a:ext cx="37620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8" name="Title Placeholder 1"/>
          <p:cNvSpPr>
            <a:spLocks noGrp="1"/>
          </p:cNvSpPr>
          <p:nvPr>
            <p:ph type="title"/>
          </p:nvPr>
        </p:nvSpPr>
        <p:spPr>
          <a:xfrm>
            <a:off x="533400" y="3231147"/>
            <a:ext cx="3760718" cy="1068089"/>
          </a:xfrm>
          <a:prstGeom prst="rect">
            <a:avLst/>
          </a:prstGeom>
        </p:spPr>
        <p:txBody>
          <a:bodyPr vert="horz" lIns="0" tIns="0" rIns="0" bIns="0" rtlCol="0" anchor="t" anchorCtr="0">
            <a:noAutofit/>
          </a:bodyPr>
          <a:lstStyle/>
          <a:p>
            <a:r>
              <a:rPr lang="en-US" smtClean="0"/>
              <a:t>Click to edit Master title style</a:t>
            </a:r>
            <a:endParaRPr lang="en-GB" dirty="0"/>
          </a:p>
        </p:txBody>
      </p:sp>
      <p:sp>
        <p:nvSpPr>
          <p:cNvPr id="19" name="Text Placeholder 5"/>
          <p:cNvSpPr>
            <a:spLocks noGrp="1"/>
          </p:cNvSpPr>
          <p:nvPr>
            <p:ph type="body" sz="quarter" idx="18"/>
          </p:nvPr>
        </p:nvSpPr>
        <p:spPr>
          <a:xfrm>
            <a:off x="533400" y="4479630"/>
            <a:ext cx="1806574" cy="1568746"/>
          </a:xfrm>
          <a:solidFill>
            <a:schemeClr val="accent1"/>
          </a:solidFill>
        </p:spPr>
        <p:txBody>
          <a:bodyPr lIns="72000" tIns="72000" rIns="72000" bIns="72000"/>
          <a:lstStyle>
            <a:lvl1pPr>
              <a:defRPr sz="1400" i="1">
                <a:solidFill>
                  <a:schemeClr val="bg1"/>
                </a:solidFill>
              </a:defRPr>
            </a:lvl1pPr>
            <a:lvl2pPr marL="0" indent="0">
              <a:buNone/>
              <a:defRPr sz="1400" i="1">
                <a:solidFill>
                  <a:schemeClr val="bg1"/>
                </a:solidFill>
              </a:defRPr>
            </a:lvl2pPr>
            <a:lvl3pPr>
              <a:defRPr sz="1200"/>
            </a:lvl3pPr>
            <a:lvl4pPr>
              <a:defRPr sz="1200"/>
            </a:lvl4pPr>
            <a:lvl5pPr>
              <a:defRPr sz="1200"/>
            </a:lvl5pPr>
          </a:lstStyle>
          <a:p>
            <a:pPr lvl="0"/>
            <a:r>
              <a:rPr lang="en-US" smtClean="0"/>
              <a:t>Edit Master text styles</a:t>
            </a:r>
          </a:p>
          <a:p>
            <a:pPr lvl="1"/>
            <a:r>
              <a:rPr lang="en-US" smtClean="0"/>
              <a:t>Second level</a:t>
            </a:r>
          </a:p>
        </p:txBody>
      </p:sp>
      <p:sp>
        <p:nvSpPr>
          <p:cNvPr id="20" name="Text Placeholder 5"/>
          <p:cNvSpPr>
            <a:spLocks noGrp="1"/>
          </p:cNvSpPr>
          <p:nvPr>
            <p:ph type="body" sz="quarter" idx="21"/>
          </p:nvPr>
        </p:nvSpPr>
        <p:spPr>
          <a:xfrm>
            <a:off x="2486636" y="4479630"/>
            <a:ext cx="1806574" cy="1568746"/>
          </a:xfrm>
          <a:solidFill>
            <a:schemeClr val="accent1"/>
          </a:solidFill>
        </p:spPr>
        <p:txBody>
          <a:bodyPr lIns="72000" tIns="72000" rIns="72000" bIns="72000"/>
          <a:lstStyle>
            <a:lvl1pPr>
              <a:defRPr sz="1400" i="1">
                <a:solidFill>
                  <a:schemeClr val="bg1"/>
                </a:solidFill>
              </a:defRPr>
            </a:lvl1pPr>
            <a:lvl2pPr marL="0" indent="0">
              <a:buNone/>
              <a:defRPr sz="1400" i="1">
                <a:solidFill>
                  <a:schemeClr val="bg1"/>
                </a:solidFill>
              </a:defRPr>
            </a:lvl2pPr>
            <a:lvl3pPr>
              <a:defRPr sz="1200"/>
            </a:lvl3pPr>
            <a:lvl4pPr>
              <a:defRPr sz="1200"/>
            </a:lvl4pPr>
            <a:lvl5pPr>
              <a:defRPr sz="1200"/>
            </a:lvl5pPr>
          </a:lstStyle>
          <a:p>
            <a:pPr lvl="0"/>
            <a:r>
              <a:rPr lang="en-US" smtClean="0"/>
              <a:t>Edit Master text styles</a:t>
            </a:r>
          </a:p>
          <a:p>
            <a:pPr lvl="1"/>
            <a:r>
              <a:rPr lang="en-US" smtClean="0"/>
              <a:t>Second level</a:t>
            </a:r>
          </a:p>
        </p:txBody>
      </p:sp>
      <p:sp>
        <p:nvSpPr>
          <p:cNvPr id="14" name="Picture Placeholder 2"/>
          <p:cNvSpPr>
            <a:spLocks noGrp="1"/>
          </p:cNvSpPr>
          <p:nvPr>
            <p:ph type="pic" sz="quarter" idx="22"/>
          </p:nvPr>
        </p:nvSpPr>
        <p:spPr>
          <a:xfrm>
            <a:off x="6109590" y="476250"/>
            <a:ext cx="2499811" cy="4920698"/>
          </a:xfrm>
        </p:spPr>
        <p:txBody>
          <a:bodyPr/>
          <a:lstStyle/>
          <a:p>
            <a:r>
              <a:rPr lang="en-US" smtClean="0"/>
              <a:t>Click icon to add picture</a:t>
            </a:r>
            <a:endParaRPr lang="en-GB" dirty="0"/>
          </a:p>
        </p:txBody>
      </p:sp>
      <p:cxnSp>
        <p:nvCxnSpPr>
          <p:cNvPr id="11" name="Straight Connector 10"/>
          <p:cNvCxnSpPr/>
          <p:nvPr userDrawn="1"/>
        </p:nvCxnSpPr>
        <p:spPr>
          <a:xfrm>
            <a:off x="533399" y="3160490"/>
            <a:ext cx="37620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57482719"/>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ustom layout 13">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64C0AA-13C5-42F8-8707-B9C6EA4D33F1}" type="slidenum">
              <a:rPr lang="en-GB" smtClean="0"/>
              <a:t>‹#›</a:t>
            </a:fld>
            <a:endParaRPr lang="en-GB"/>
          </a:p>
        </p:txBody>
      </p:sp>
      <p:sp>
        <p:nvSpPr>
          <p:cNvPr id="3" name="Text Placeholder 2"/>
          <p:cNvSpPr>
            <a:spLocks noGrp="1"/>
          </p:cNvSpPr>
          <p:nvPr>
            <p:ph type="body" sz="quarter" idx="13"/>
          </p:nvPr>
        </p:nvSpPr>
        <p:spPr>
          <a:xfrm>
            <a:off x="539046" y="1752600"/>
            <a:ext cx="2577600" cy="2124000"/>
          </a:xfrm>
        </p:spPr>
        <p:txBody>
          <a:bodyPr/>
          <a:lstStyle>
            <a:lvl1pPr>
              <a:defRPr sz="1400"/>
            </a:lvl1pPr>
          </a:lstStyle>
          <a:p>
            <a:pPr lvl="0"/>
            <a:r>
              <a:rPr lang="en-US" smtClean="0"/>
              <a:t>Edit Master text styles</a:t>
            </a:r>
          </a:p>
        </p:txBody>
      </p:sp>
      <p:sp>
        <p:nvSpPr>
          <p:cNvPr id="24" name="Text Placeholder 2"/>
          <p:cNvSpPr>
            <a:spLocks noGrp="1"/>
          </p:cNvSpPr>
          <p:nvPr>
            <p:ph type="body" sz="quarter" idx="14"/>
          </p:nvPr>
        </p:nvSpPr>
        <p:spPr>
          <a:xfrm>
            <a:off x="3290325" y="1752600"/>
            <a:ext cx="2577600" cy="2124000"/>
          </a:xfrm>
        </p:spPr>
        <p:txBody>
          <a:bodyPr/>
          <a:lstStyle>
            <a:lvl1pPr>
              <a:defRPr sz="1400"/>
            </a:lvl1pPr>
            <a:lvl2pPr marL="0" indent="0">
              <a:buNone/>
              <a:defRPr sz="1200"/>
            </a:lvl2pPr>
            <a:lvl3pPr>
              <a:defRPr sz="1200"/>
            </a:lvl3pPr>
            <a:lvl4pPr>
              <a:defRPr sz="1200"/>
            </a:lvl4pPr>
            <a:lvl5pPr>
              <a:defRPr sz="1200"/>
            </a:lvl5pPr>
          </a:lstStyle>
          <a:p>
            <a:pPr lvl="0"/>
            <a:r>
              <a:rPr lang="en-US" smtClean="0"/>
              <a:t>Edit Master text styles</a:t>
            </a:r>
          </a:p>
        </p:txBody>
      </p:sp>
      <p:sp>
        <p:nvSpPr>
          <p:cNvPr id="25" name="Text Placeholder 2"/>
          <p:cNvSpPr>
            <a:spLocks noGrp="1"/>
          </p:cNvSpPr>
          <p:nvPr>
            <p:ph type="body" sz="quarter" idx="15"/>
          </p:nvPr>
        </p:nvSpPr>
        <p:spPr>
          <a:xfrm>
            <a:off x="6036049" y="1752600"/>
            <a:ext cx="2577600" cy="2124000"/>
          </a:xfrm>
        </p:spPr>
        <p:txBody>
          <a:bodyPr/>
          <a:lstStyle>
            <a:lvl1pPr>
              <a:defRPr sz="1400"/>
            </a:lvl1pPr>
            <a:lvl2pPr marL="0" indent="0">
              <a:buNone/>
              <a:defRPr sz="1200"/>
            </a:lvl2pPr>
            <a:lvl3pPr>
              <a:defRPr sz="1200"/>
            </a:lvl3pPr>
            <a:lvl4pPr>
              <a:defRPr sz="1200"/>
            </a:lvl4pPr>
            <a:lvl5pPr>
              <a:defRPr sz="1200"/>
            </a:lvl5pPr>
          </a:lstStyle>
          <a:p>
            <a:pPr lvl="0"/>
            <a:r>
              <a:rPr lang="en-US" smtClean="0"/>
              <a:t>Edit Master text styles</a:t>
            </a:r>
          </a:p>
        </p:txBody>
      </p:sp>
      <p:sp>
        <p:nvSpPr>
          <p:cNvPr id="29" name="Picture Placeholder 25"/>
          <p:cNvSpPr>
            <a:spLocks noGrp="1"/>
          </p:cNvSpPr>
          <p:nvPr>
            <p:ph type="pic" sz="quarter" idx="16"/>
          </p:nvPr>
        </p:nvSpPr>
        <p:spPr>
          <a:xfrm>
            <a:off x="539046" y="4057649"/>
            <a:ext cx="2577600" cy="2019600"/>
          </a:xfrm>
        </p:spPr>
        <p:txBody>
          <a:bodyPr/>
          <a:lstStyle/>
          <a:p>
            <a:r>
              <a:rPr lang="en-US" smtClean="0"/>
              <a:t>Click icon to add picture</a:t>
            </a:r>
            <a:endParaRPr lang="en-GB"/>
          </a:p>
        </p:txBody>
      </p:sp>
      <p:sp>
        <p:nvSpPr>
          <p:cNvPr id="30" name="Picture Placeholder 25"/>
          <p:cNvSpPr>
            <a:spLocks noGrp="1"/>
          </p:cNvSpPr>
          <p:nvPr>
            <p:ph type="pic" sz="quarter" idx="17"/>
          </p:nvPr>
        </p:nvSpPr>
        <p:spPr>
          <a:xfrm>
            <a:off x="3290325" y="4057649"/>
            <a:ext cx="2577600" cy="2019600"/>
          </a:xfrm>
        </p:spPr>
        <p:txBody>
          <a:bodyPr/>
          <a:lstStyle/>
          <a:p>
            <a:r>
              <a:rPr lang="en-US" smtClean="0"/>
              <a:t>Click icon to add picture</a:t>
            </a:r>
            <a:endParaRPr lang="en-GB"/>
          </a:p>
        </p:txBody>
      </p:sp>
      <p:sp>
        <p:nvSpPr>
          <p:cNvPr id="31" name="Picture Placeholder 25"/>
          <p:cNvSpPr>
            <a:spLocks noGrp="1"/>
          </p:cNvSpPr>
          <p:nvPr>
            <p:ph type="pic" sz="quarter" idx="18"/>
          </p:nvPr>
        </p:nvSpPr>
        <p:spPr>
          <a:xfrm>
            <a:off x="6036049" y="4057649"/>
            <a:ext cx="2577600" cy="2019600"/>
          </a:xfrm>
        </p:spPr>
        <p:txBody>
          <a:bodyPr/>
          <a:lstStyle/>
          <a:p>
            <a:r>
              <a:rPr lang="en-US" smtClean="0"/>
              <a:t>Click icon to add picture</a:t>
            </a:r>
            <a:endParaRPr lang="en-GB"/>
          </a:p>
        </p:txBody>
      </p:sp>
      <p:cxnSp>
        <p:nvCxnSpPr>
          <p:cNvPr id="12" name="Straight Connector 11"/>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3" name="Title Placeholder 1"/>
          <p:cNvSpPr>
            <a:spLocks noGrp="1"/>
          </p:cNvSpPr>
          <p:nvPr>
            <p:ph type="title"/>
          </p:nvPr>
        </p:nvSpPr>
        <p:spPr>
          <a:xfrm>
            <a:off x="533399" y="605637"/>
            <a:ext cx="8074800" cy="1069254"/>
          </a:xfrm>
          <a:prstGeom prst="rect">
            <a:avLst/>
          </a:prstGeom>
        </p:spPr>
        <p:txBody>
          <a:bodyPr vert="horz" lIns="0" tIns="0" rIns="0" bIns="0" rtlCol="0" anchor="t" anchorCtr="0">
            <a:noAutofit/>
          </a:bodyPr>
          <a:lstStyle/>
          <a:p>
            <a:r>
              <a:rPr lang="en-US" smtClean="0"/>
              <a:t>Click to edit Master title style</a:t>
            </a:r>
            <a:endParaRPr lang="en-GB" dirty="0"/>
          </a:p>
        </p:txBody>
      </p:sp>
      <p:cxnSp>
        <p:nvCxnSpPr>
          <p:cNvPr id="11" name="Straight Connector 10"/>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13169003"/>
      </p:ext>
    </p:extLst>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ustom layout 14">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64C0AA-13C5-42F8-8707-B9C6EA4D33F1}" type="slidenum">
              <a:rPr lang="en-GB" smtClean="0"/>
              <a:t>‹#›</a:t>
            </a:fld>
            <a:endParaRPr lang="en-GB"/>
          </a:p>
        </p:txBody>
      </p:sp>
      <p:sp>
        <p:nvSpPr>
          <p:cNvPr id="4" name="Chart Placeholder 3"/>
          <p:cNvSpPr>
            <a:spLocks noGrp="1"/>
          </p:cNvSpPr>
          <p:nvPr>
            <p:ph type="chart" sz="quarter" idx="16"/>
          </p:nvPr>
        </p:nvSpPr>
        <p:spPr>
          <a:xfrm>
            <a:off x="539046" y="4076701"/>
            <a:ext cx="2577600" cy="1967262"/>
          </a:xfrm>
        </p:spPr>
        <p:txBody>
          <a:bodyPr/>
          <a:lstStyle/>
          <a:p>
            <a:r>
              <a:rPr lang="en-US" smtClean="0"/>
              <a:t>Click icon to add chart</a:t>
            </a:r>
            <a:endParaRPr lang="en-GB" dirty="0"/>
          </a:p>
        </p:txBody>
      </p:sp>
      <p:sp>
        <p:nvSpPr>
          <p:cNvPr id="18" name="Chart Placeholder 3"/>
          <p:cNvSpPr>
            <a:spLocks noGrp="1"/>
          </p:cNvSpPr>
          <p:nvPr>
            <p:ph type="chart" sz="quarter" idx="17"/>
          </p:nvPr>
        </p:nvSpPr>
        <p:spPr>
          <a:xfrm>
            <a:off x="3290325" y="4076701"/>
            <a:ext cx="2577600" cy="1967262"/>
          </a:xfrm>
        </p:spPr>
        <p:txBody>
          <a:bodyPr/>
          <a:lstStyle/>
          <a:p>
            <a:r>
              <a:rPr lang="en-US" smtClean="0"/>
              <a:t>Click icon to add chart</a:t>
            </a:r>
            <a:endParaRPr lang="en-GB" dirty="0"/>
          </a:p>
        </p:txBody>
      </p:sp>
      <p:sp>
        <p:nvSpPr>
          <p:cNvPr id="19" name="Chart Placeholder 3"/>
          <p:cNvSpPr>
            <a:spLocks noGrp="1"/>
          </p:cNvSpPr>
          <p:nvPr>
            <p:ph type="chart" sz="quarter" idx="18"/>
          </p:nvPr>
        </p:nvSpPr>
        <p:spPr>
          <a:xfrm>
            <a:off x="6036049" y="4076701"/>
            <a:ext cx="2577600" cy="1967262"/>
          </a:xfrm>
        </p:spPr>
        <p:txBody>
          <a:bodyPr/>
          <a:lstStyle/>
          <a:p>
            <a:r>
              <a:rPr lang="en-US" smtClean="0"/>
              <a:t>Click icon to add chart</a:t>
            </a:r>
            <a:endParaRPr lang="en-GB" dirty="0"/>
          </a:p>
        </p:txBody>
      </p:sp>
      <p:sp>
        <p:nvSpPr>
          <p:cNvPr id="23" name="Text Placeholder 2"/>
          <p:cNvSpPr>
            <a:spLocks noGrp="1"/>
          </p:cNvSpPr>
          <p:nvPr>
            <p:ph type="body" sz="quarter" idx="13"/>
          </p:nvPr>
        </p:nvSpPr>
        <p:spPr>
          <a:xfrm>
            <a:off x="539046" y="1752600"/>
            <a:ext cx="2577600" cy="2124000"/>
          </a:xfrm>
        </p:spPr>
        <p:txBody>
          <a:bodyPr/>
          <a:lstStyle>
            <a:lvl1pPr>
              <a:defRPr sz="1400"/>
            </a:lvl1pPr>
          </a:lstStyle>
          <a:p>
            <a:pPr lvl="0"/>
            <a:r>
              <a:rPr lang="en-US" smtClean="0"/>
              <a:t>Edit Master text styles</a:t>
            </a:r>
          </a:p>
        </p:txBody>
      </p:sp>
      <p:sp>
        <p:nvSpPr>
          <p:cNvPr id="29" name="Text Placeholder 2"/>
          <p:cNvSpPr>
            <a:spLocks noGrp="1"/>
          </p:cNvSpPr>
          <p:nvPr>
            <p:ph type="body" sz="quarter" idx="14"/>
          </p:nvPr>
        </p:nvSpPr>
        <p:spPr>
          <a:xfrm>
            <a:off x="3290325" y="1752600"/>
            <a:ext cx="2577600" cy="2124000"/>
          </a:xfrm>
        </p:spPr>
        <p:txBody>
          <a:bodyPr/>
          <a:lstStyle>
            <a:lvl1pPr>
              <a:defRPr sz="1400"/>
            </a:lvl1pPr>
            <a:lvl2pPr marL="0" indent="0">
              <a:buNone/>
              <a:defRPr sz="1200"/>
            </a:lvl2pPr>
            <a:lvl3pPr>
              <a:defRPr sz="1200"/>
            </a:lvl3pPr>
            <a:lvl4pPr>
              <a:defRPr sz="1200"/>
            </a:lvl4pPr>
            <a:lvl5pPr>
              <a:defRPr sz="1200"/>
            </a:lvl5pPr>
          </a:lstStyle>
          <a:p>
            <a:pPr lvl="0"/>
            <a:r>
              <a:rPr lang="en-US" smtClean="0"/>
              <a:t>Edit Master text styles</a:t>
            </a:r>
          </a:p>
        </p:txBody>
      </p:sp>
      <p:sp>
        <p:nvSpPr>
          <p:cNvPr id="30" name="Text Placeholder 2"/>
          <p:cNvSpPr>
            <a:spLocks noGrp="1"/>
          </p:cNvSpPr>
          <p:nvPr>
            <p:ph type="body" sz="quarter" idx="15"/>
          </p:nvPr>
        </p:nvSpPr>
        <p:spPr>
          <a:xfrm>
            <a:off x="6036049" y="1752600"/>
            <a:ext cx="2577600" cy="2124000"/>
          </a:xfrm>
        </p:spPr>
        <p:txBody>
          <a:bodyPr/>
          <a:lstStyle>
            <a:lvl1pPr>
              <a:defRPr sz="1400"/>
            </a:lvl1pPr>
            <a:lvl2pPr marL="0" indent="0">
              <a:buNone/>
              <a:defRPr sz="1200"/>
            </a:lvl2pPr>
            <a:lvl3pPr>
              <a:defRPr sz="1200"/>
            </a:lvl3pPr>
            <a:lvl4pPr>
              <a:defRPr sz="1200"/>
            </a:lvl4pPr>
            <a:lvl5pPr>
              <a:defRPr sz="1200"/>
            </a:lvl5pPr>
          </a:lstStyle>
          <a:p>
            <a:pPr lvl="0"/>
            <a:r>
              <a:rPr lang="en-US" smtClean="0"/>
              <a:t>Edit Master text styles</a:t>
            </a:r>
          </a:p>
        </p:txBody>
      </p:sp>
      <p:cxnSp>
        <p:nvCxnSpPr>
          <p:cNvPr id="12" name="Straight Connector 11"/>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3" name="Title Placeholder 1"/>
          <p:cNvSpPr>
            <a:spLocks noGrp="1"/>
          </p:cNvSpPr>
          <p:nvPr>
            <p:ph type="title"/>
          </p:nvPr>
        </p:nvSpPr>
        <p:spPr>
          <a:xfrm>
            <a:off x="533399" y="605637"/>
            <a:ext cx="8074800" cy="1069254"/>
          </a:xfrm>
          <a:prstGeom prst="rect">
            <a:avLst/>
          </a:prstGeom>
        </p:spPr>
        <p:txBody>
          <a:bodyPr vert="horz" lIns="0" tIns="0" rIns="0" bIns="0" rtlCol="0" anchor="t" anchorCtr="0">
            <a:noAutofit/>
          </a:bodyPr>
          <a:lstStyle/>
          <a:p>
            <a:r>
              <a:rPr lang="en-US" smtClean="0"/>
              <a:t>Click to edit Master title style</a:t>
            </a:r>
            <a:endParaRPr lang="en-GB" dirty="0"/>
          </a:p>
        </p:txBody>
      </p:sp>
      <p:cxnSp>
        <p:nvCxnSpPr>
          <p:cNvPr id="11" name="Straight Connector 10"/>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49003932"/>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ustom layout 15">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64C0AA-13C5-42F8-8707-B9C6EA4D33F1}" type="slidenum">
              <a:rPr lang="en-GB" smtClean="0"/>
              <a:t>‹#›</a:t>
            </a:fld>
            <a:endParaRPr lang="en-GB"/>
          </a:p>
        </p:txBody>
      </p:sp>
      <p:sp>
        <p:nvSpPr>
          <p:cNvPr id="4" name="Chart Placeholder 3"/>
          <p:cNvSpPr>
            <a:spLocks noGrp="1"/>
          </p:cNvSpPr>
          <p:nvPr>
            <p:ph type="chart" sz="quarter" idx="16"/>
          </p:nvPr>
        </p:nvSpPr>
        <p:spPr>
          <a:xfrm>
            <a:off x="539046" y="1840398"/>
            <a:ext cx="2577600" cy="1967262"/>
          </a:xfrm>
        </p:spPr>
        <p:txBody>
          <a:bodyPr/>
          <a:lstStyle/>
          <a:p>
            <a:r>
              <a:rPr lang="en-US" smtClean="0"/>
              <a:t>Click icon to add chart</a:t>
            </a:r>
            <a:endParaRPr lang="en-GB" dirty="0"/>
          </a:p>
        </p:txBody>
      </p:sp>
      <p:sp>
        <p:nvSpPr>
          <p:cNvPr id="18" name="Chart Placeholder 3"/>
          <p:cNvSpPr>
            <a:spLocks noGrp="1"/>
          </p:cNvSpPr>
          <p:nvPr>
            <p:ph type="chart" sz="quarter" idx="17"/>
          </p:nvPr>
        </p:nvSpPr>
        <p:spPr>
          <a:xfrm>
            <a:off x="3290325" y="1850337"/>
            <a:ext cx="2577600" cy="1967262"/>
          </a:xfrm>
        </p:spPr>
        <p:txBody>
          <a:bodyPr/>
          <a:lstStyle/>
          <a:p>
            <a:r>
              <a:rPr lang="en-US" smtClean="0"/>
              <a:t>Click icon to add chart</a:t>
            </a:r>
            <a:endParaRPr lang="en-GB"/>
          </a:p>
        </p:txBody>
      </p:sp>
      <p:sp>
        <p:nvSpPr>
          <p:cNvPr id="19" name="Chart Placeholder 3"/>
          <p:cNvSpPr>
            <a:spLocks noGrp="1"/>
          </p:cNvSpPr>
          <p:nvPr>
            <p:ph type="chart" sz="quarter" idx="18"/>
          </p:nvPr>
        </p:nvSpPr>
        <p:spPr>
          <a:xfrm>
            <a:off x="6036049" y="1840398"/>
            <a:ext cx="2577600" cy="1967262"/>
          </a:xfrm>
        </p:spPr>
        <p:txBody>
          <a:bodyPr/>
          <a:lstStyle/>
          <a:p>
            <a:r>
              <a:rPr lang="en-US" smtClean="0"/>
              <a:t>Click icon to add chart</a:t>
            </a:r>
            <a:endParaRPr lang="en-GB" dirty="0"/>
          </a:p>
        </p:txBody>
      </p:sp>
      <p:sp>
        <p:nvSpPr>
          <p:cNvPr id="23" name="Text Placeholder 2"/>
          <p:cNvSpPr>
            <a:spLocks noGrp="1"/>
          </p:cNvSpPr>
          <p:nvPr>
            <p:ph type="body" sz="quarter" idx="13"/>
          </p:nvPr>
        </p:nvSpPr>
        <p:spPr>
          <a:xfrm>
            <a:off x="539046" y="4088293"/>
            <a:ext cx="2577600" cy="2124000"/>
          </a:xfrm>
        </p:spPr>
        <p:txBody>
          <a:bodyPr/>
          <a:lstStyle>
            <a:lvl1pPr>
              <a:defRPr sz="1400"/>
            </a:lvl1pPr>
          </a:lstStyle>
          <a:p>
            <a:pPr lvl="0"/>
            <a:r>
              <a:rPr lang="en-US" smtClean="0"/>
              <a:t>Edit Master text styles</a:t>
            </a:r>
          </a:p>
        </p:txBody>
      </p:sp>
      <p:sp>
        <p:nvSpPr>
          <p:cNvPr id="29" name="Text Placeholder 2"/>
          <p:cNvSpPr>
            <a:spLocks noGrp="1"/>
          </p:cNvSpPr>
          <p:nvPr>
            <p:ph type="body" sz="quarter" idx="14"/>
          </p:nvPr>
        </p:nvSpPr>
        <p:spPr>
          <a:xfrm>
            <a:off x="3290325" y="4088293"/>
            <a:ext cx="2577600" cy="2124000"/>
          </a:xfrm>
        </p:spPr>
        <p:txBody>
          <a:bodyPr/>
          <a:lstStyle>
            <a:lvl1pPr>
              <a:defRPr sz="1400"/>
            </a:lvl1pPr>
            <a:lvl2pPr marL="0" indent="0">
              <a:buNone/>
              <a:defRPr sz="1200"/>
            </a:lvl2pPr>
            <a:lvl3pPr>
              <a:defRPr sz="1200"/>
            </a:lvl3pPr>
            <a:lvl4pPr>
              <a:defRPr sz="1200"/>
            </a:lvl4pPr>
            <a:lvl5pPr>
              <a:defRPr sz="1200"/>
            </a:lvl5pPr>
          </a:lstStyle>
          <a:p>
            <a:pPr lvl="0"/>
            <a:r>
              <a:rPr lang="en-US" smtClean="0"/>
              <a:t>Edit Master text styles</a:t>
            </a:r>
          </a:p>
        </p:txBody>
      </p:sp>
      <p:sp>
        <p:nvSpPr>
          <p:cNvPr id="30" name="Text Placeholder 2"/>
          <p:cNvSpPr>
            <a:spLocks noGrp="1"/>
          </p:cNvSpPr>
          <p:nvPr>
            <p:ph type="body" sz="quarter" idx="15"/>
          </p:nvPr>
        </p:nvSpPr>
        <p:spPr>
          <a:xfrm>
            <a:off x="6036049" y="4088293"/>
            <a:ext cx="2577600" cy="2124000"/>
          </a:xfrm>
        </p:spPr>
        <p:txBody>
          <a:bodyPr/>
          <a:lstStyle>
            <a:lvl1pPr>
              <a:defRPr sz="1400"/>
            </a:lvl1pPr>
            <a:lvl2pPr marL="0" indent="0">
              <a:buNone/>
              <a:defRPr sz="1200"/>
            </a:lvl2pPr>
            <a:lvl3pPr>
              <a:defRPr sz="1200"/>
            </a:lvl3pPr>
            <a:lvl4pPr>
              <a:defRPr sz="1200"/>
            </a:lvl4pPr>
            <a:lvl5pPr>
              <a:defRPr sz="1200"/>
            </a:lvl5pPr>
          </a:lstStyle>
          <a:p>
            <a:pPr lvl="0"/>
            <a:r>
              <a:rPr lang="en-US" smtClean="0"/>
              <a:t>Edit Master text styles</a:t>
            </a:r>
          </a:p>
        </p:txBody>
      </p:sp>
      <p:cxnSp>
        <p:nvCxnSpPr>
          <p:cNvPr id="12" name="Straight Connector 11"/>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3" name="Title Placeholder 1"/>
          <p:cNvSpPr>
            <a:spLocks noGrp="1"/>
          </p:cNvSpPr>
          <p:nvPr>
            <p:ph type="title"/>
          </p:nvPr>
        </p:nvSpPr>
        <p:spPr>
          <a:xfrm>
            <a:off x="533399" y="605636"/>
            <a:ext cx="8074800" cy="1114521"/>
          </a:xfrm>
          <a:prstGeom prst="rect">
            <a:avLst/>
          </a:prstGeom>
        </p:spPr>
        <p:txBody>
          <a:bodyPr vert="horz" lIns="0" tIns="0" rIns="0" bIns="0" rtlCol="0" anchor="t" anchorCtr="0">
            <a:noAutofit/>
          </a:bodyPr>
          <a:lstStyle/>
          <a:p>
            <a:r>
              <a:rPr lang="en-US" smtClean="0"/>
              <a:t>Click to edit Master title style</a:t>
            </a:r>
            <a:endParaRPr lang="en-GB" dirty="0"/>
          </a:p>
        </p:txBody>
      </p:sp>
      <p:cxnSp>
        <p:nvCxnSpPr>
          <p:cNvPr id="11" name="Straight Connector 10"/>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40832210"/>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custom layout 16">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64C0AA-13C5-42F8-8707-B9C6EA4D33F1}" type="slidenum">
              <a:rPr lang="en-GB" smtClean="0"/>
              <a:t>‹#›</a:t>
            </a:fld>
            <a:endParaRPr lang="en-GB"/>
          </a:p>
        </p:txBody>
      </p:sp>
      <p:sp>
        <p:nvSpPr>
          <p:cNvPr id="31" name="Picture Placeholder 25"/>
          <p:cNvSpPr>
            <a:spLocks noGrp="1"/>
          </p:cNvSpPr>
          <p:nvPr>
            <p:ph type="pic" sz="quarter" idx="16"/>
          </p:nvPr>
        </p:nvSpPr>
        <p:spPr>
          <a:xfrm>
            <a:off x="539046" y="1800224"/>
            <a:ext cx="2577600" cy="2019600"/>
          </a:xfrm>
        </p:spPr>
        <p:txBody>
          <a:bodyPr/>
          <a:lstStyle/>
          <a:p>
            <a:r>
              <a:rPr lang="en-US" smtClean="0"/>
              <a:t>Click icon to add picture</a:t>
            </a:r>
            <a:endParaRPr lang="en-GB"/>
          </a:p>
        </p:txBody>
      </p:sp>
      <p:sp>
        <p:nvSpPr>
          <p:cNvPr id="32" name="Picture Placeholder 25"/>
          <p:cNvSpPr>
            <a:spLocks noGrp="1"/>
          </p:cNvSpPr>
          <p:nvPr>
            <p:ph type="pic" sz="quarter" idx="17"/>
          </p:nvPr>
        </p:nvSpPr>
        <p:spPr>
          <a:xfrm>
            <a:off x="3290325" y="1800224"/>
            <a:ext cx="2577600" cy="2019600"/>
          </a:xfrm>
        </p:spPr>
        <p:txBody>
          <a:bodyPr/>
          <a:lstStyle/>
          <a:p>
            <a:r>
              <a:rPr lang="en-US" smtClean="0"/>
              <a:t>Click icon to add picture</a:t>
            </a:r>
            <a:endParaRPr lang="en-GB"/>
          </a:p>
        </p:txBody>
      </p:sp>
      <p:sp>
        <p:nvSpPr>
          <p:cNvPr id="33" name="Picture Placeholder 25"/>
          <p:cNvSpPr>
            <a:spLocks noGrp="1"/>
          </p:cNvSpPr>
          <p:nvPr>
            <p:ph type="pic" sz="quarter" idx="18"/>
          </p:nvPr>
        </p:nvSpPr>
        <p:spPr>
          <a:xfrm>
            <a:off x="6036049" y="1800224"/>
            <a:ext cx="2577600" cy="2019600"/>
          </a:xfrm>
        </p:spPr>
        <p:txBody>
          <a:bodyPr/>
          <a:lstStyle/>
          <a:p>
            <a:r>
              <a:rPr lang="en-US" smtClean="0"/>
              <a:t>Click icon to add picture</a:t>
            </a:r>
            <a:endParaRPr lang="en-GB"/>
          </a:p>
        </p:txBody>
      </p:sp>
      <p:sp>
        <p:nvSpPr>
          <p:cNvPr id="34" name="Text Placeholder 2"/>
          <p:cNvSpPr>
            <a:spLocks noGrp="1"/>
          </p:cNvSpPr>
          <p:nvPr>
            <p:ph type="body" sz="quarter" idx="13"/>
          </p:nvPr>
        </p:nvSpPr>
        <p:spPr>
          <a:xfrm>
            <a:off x="539046" y="4088292"/>
            <a:ext cx="2577600" cy="2124000"/>
          </a:xfrm>
        </p:spPr>
        <p:txBody>
          <a:bodyPr/>
          <a:lstStyle>
            <a:lvl1pPr>
              <a:defRPr sz="1400"/>
            </a:lvl1pPr>
          </a:lstStyle>
          <a:p>
            <a:pPr lvl="0"/>
            <a:r>
              <a:rPr lang="en-US" smtClean="0"/>
              <a:t>Edit Master text styles</a:t>
            </a:r>
          </a:p>
        </p:txBody>
      </p:sp>
      <p:sp>
        <p:nvSpPr>
          <p:cNvPr id="35" name="Text Placeholder 2"/>
          <p:cNvSpPr>
            <a:spLocks noGrp="1"/>
          </p:cNvSpPr>
          <p:nvPr>
            <p:ph type="body" sz="quarter" idx="14"/>
          </p:nvPr>
        </p:nvSpPr>
        <p:spPr>
          <a:xfrm>
            <a:off x="3290325" y="4088292"/>
            <a:ext cx="2577600" cy="2124000"/>
          </a:xfrm>
        </p:spPr>
        <p:txBody>
          <a:bodyPr/>
          <a:lstStyle>
            <a:lvl1pPr>
              <a:defRPr sz="1400"/>
            </a:lvl1pPr>
            <a:lvl2pPr marL="0" indent="0">
              <a:buNone/>
              <a:defRPr sz="1200"/>
            </a:lvl2pPr>
            <a:lvl3pPr>
              <a:defRPr sz="1200"/>
            </a:lvl3pPr>
            <a:lvl4pPr>
              <a:defRPr sz="1200"/>
            </a:lvl4pPr>
            <a:lvl5pPr>
              <a:defRPr sz="1200"/>
            </a:lvl5pPr>
          </a:lstStyle>
          <a:p>
            <a:pPr lvl="0"/>
            <a:r>
              <a:rPr lang="en-US" smtClean="0"/>
              <a:t>Edit Master text styles</a:t>
            </a:r>
          </a:p>
        </p:txBody>
      </p:sp>
      <p:sp>
        <p:nvSpPr>
          <p:cNvPr id="36" name="Text Placeholder 2"/>
          <p:cNvSpPr>
            <a:spLocks noGrp="1"/>
          </p:cNvSpPr>
          <p:nvPr>
            <p:ph type="body" sz="quarter" idx="15"/>
          </p:nvPr>
        </p:nvSpPr>
        <p:spPr>
          <a:xfrm>
            <a:off x="6036049" y="4088292"/>
            <a:ext cx="2577600" cy="2124000"/>
          </a:xfrm>
        </p:spPr>
        <p:txBody>
          <a:bodyPr/>
          <a:lstStyle>
            <a:lvl1pPr>
              <a:defRPr sz="1400"/>
            </a:lvl1pPr>
            <a:lvl2pPr marL="0" indent="0">
              <a:buNone/>
              <a:defRPr sz="1200"/>
            </a:lvl2pPr>
            <a:lvl3pPr>
              <a:defRPr sz="1200"/>
            </a:lvl3pPr>
            <a:lvl4pPr>
              <a:defRPr sz="1200"/>
            </a:lvl4pPr>
            <a:lvl5pPr>
              <a:defRPr sz="1200"/>
            </a:lvl5pPr>
          </a:lstStyle>
          <a:p>
            <a:pPr lvl="0"/>
            <a:r>
              <a:rPr lang="en-US" smtClean="0"/>
              <a:t>Edit Master text styles</a:t>
            </a:r>
          </a:p>
        </p:txBody>
      </p:sp>
      <p:cxnSp>
        <p:nvCxnSpPr>
          <p:cNvPr id="12" name="Straight Connector 11"/>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3" name="Title Placeholder 1"/>
          <p:cNvSpPr>
            <a:spLocks noGrp="1"/>
          </p:cNvSpPr>
          <p:nvPr>
            <p:ph type="title"/>
          </p:nvPr>
        </p:nvSpPr>
        <p:spPr>
          <a:xfrm>
            <a:off x="533399" y="605637"/>
            <a:ext cx="8074800" cy="1069254"/>
          </a:xfrm>
          <a:prstGeom prst="rect">
            <a:avLst/>
          </a:prstGeom>
        </p:spPr>
        <p:txBody>
          <a:bodyPr vert="horz" lIns="0" tIns="0" rIns="0" bIns="0" rtlCol="0" anchor="t" anchorCtr="0">
            <a:noAutofit/>
          </a:bodyPr>
          <a:lstStyle/>
          <a:p>
            <a:r>
              <a:rPr lang="en-US" smtClean="0"/>
              <a:t>Click to edit Master title style</a:t>
            </a:r>
            <a:endParaRPr lang="en-GB" dirty="0"/>
          </a:p>
        </p:txBody>
      </p:sp>
      <p:cxnSp>
        <p:nvCxnSpPr>
          <p:cNvPr id="11" name="Straight Connector 10"/>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47519276"/>
      </p:ext>
    </p:extLst>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ustom layout 17">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64C0AA-13C5-42F8-8707-B9C6EA4D33F1}" type="slidenum">
              <a:rPr lang="en-GB" smtClean="0"/>
              <a:t>‹#›</a:t>
            </a:fld>
            <a:endParaRPr lang="en-GB"/>
          </a:p>
        </p:txBody>
      </p:sp>
      <p:sp>
        <p:nvSpPr>
          <p:cNvPr id="34" name="Text Placeholder 2"/>
          <p:cNvSpPr>
            <a:spLocks noGrp="1"/>
          </p:cNvSpPr>
          <p:nvPr>
            <p:ph type="body" sz="quarter" idx="13"/>
          </p:nvPr>
        </p:nvSpPr>
        <p:spPr>
          <a:xfrm>
            <a:off x="539046" y="3500438"/>
            <a:ext cx="2577600" cy="2711854"/>
          </a:xfrm>
        </p:spPr>
        <p:txBody>
          <a:bodyPr/>
          <a:lstStyle>
            <a:lvl1pPr>
              <a:defRPr sz="1400">
                <a:latin typeface="+mn-lt"/>
              </a:defRPr>
            </a:lvl1pPr>
          </a:lstStyle>
          <a:p>
            <a:pPr lvl="0"/>
            <a:r>
              <a:rPr lang="en-US" smtClean="0"/>
              <a:t>Edit Master text styles</a:t>
            </a:r>
          </a:p>
        </p:txBody>
      </p:sp>
      <p:sp>
        <p:nvSpPr>
          <p:cNvPr id="35" name="Text Placeholder 2"/>
          <p:cNvSpPr>
            <a:spLocks noGrp="1"/>
          </p:cNvSpPr>
          <p:nvPr>
            <p:ph type="body" sz="quarter" idx="14"/>
          </p:nvPr>
        </p:nvSpPr>
        <p:spPr>
          <a:xfrm>
            <a:off x="3290325" y="3500438"/>
            <a:ext cx="2577600" cy="2711854"/>
          </a:xfrm>
        </p:spPr>
        <p:txBody>
          <a:bodyPr/>
          <a:lstStyle>
            <a:lvl1pPr>
              <a:defRPr sz="1400"/>
            </a:lvl1pPr>
            <a:lvl2pPr marL="0" indent="0">
              <a:buNone/>
              <a:defRPr sz="1200"/>
            </a:lvl2pPr>
            <a:lvl3pPr>
              <a:defRPr sz="1200"/>
            </a:lvl3pPr>
            <a:lvl4pPr>
              <a:defRPr sz="1200"/>
            </a:lvl4pPr>
            <a:lvl5pPr>
              <a:defRPr sz="1200"/>
            </a:lvl5pPr>
          </a:lstStyle>
          <a:p>
            <a:pPr lvl="0"/>
            <a:r>
              <a:rPr lang="en-US" smtClean="0"/>
              <a:t>Edit Master text styles</a:t>
            </a:r>
          </a:p>
        </p:txBody>
      </p:sp>
      <p:cxnSp>
        <p:nvCxnSpPr>
          <p:cNvPr id="13" name="Straight Connector 12"/>
          <p:cNvCxnSpPr/>
          <p:nvPr/>
        </p:nvCxnSpPr>
        <p:spPr>
          <a:xfrm>
            <a:off x="533399" y="2227972"/>
            <a:ext cx="80244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6" name="Title Placeholder 1"/>
          <p:cNvSpPr>
            <a:spLocks noGrp="1"/>
          </p:cNvSpPr>
          <p:nvPr>
            <p:ph type="title"/>
          </p:nvPr>
        </p:nvSpPr>
        <p:spPr>
          <a:xfrm>
            <a:off x="546504" y="2298630"/>
            <a:ext cx="8024928" cy="1121024"/>
          </a:xfrm>
          <a:prstGeom prst="rect">
            <a:avLst/>
          </a:prstGeom>
        </p:spPr>
        <p:txBody>
          <a:bodyPr vert="horz" lIns="0" tIns="0" rIns="0" bIns="0" rtlCol="0" anchor="t" anchorCtr="0">
            <a:noAutofit/>
          </a:bodyPr>
          <a:lstStyle/>
          <a:p>
            <a:r>
              <a:rPr lang="en-US" smtClean="0"/>
              <a:t>Click to edit Master title style</a:t>
            </a:r>
            <a:endParaRPr lang="en-GB" dirty="0"/>
          </a:p>
        </p:txBody>
      </p:sp>
      <p:sp>
        <p:nvSpPr>
          <p:cNvPr id="20" name="Text Placeholder 5"/>
          <p:cNvSpPr>
            <a:spLocks noGrp="1"/>
          </p:cNvSpPr>
          <p:nvPr>
            <p:ph type="body" sz="quarter" idx="18"/>
          </p:nvPr>
        </p:nvSpPr>
        <p:spPr>
          <a:xfrm>
            <a:off x="533399" y="614981"/>
            <a:ext cx="8024399" cy="1445593"/>
          </a:xfrm>
          <a:solidFill>
            <a:schemeClr val="accent1"/>
          </a:solidFill>
        </p:spPr>
        <p:txBody>
          <a:bodyPr lIns="5446800" tIns="72000" rIns="72000" bIns="72000"/>
          <a:lstStyle>
            <a:lvl1pPr algn="l">
              <a:defRPr sz="1400" i="1">
                <a:solidFill>
                  <a:schemeClr val="bg1"/>
                </a:solidFill>
              </a:defRPr>
            </a:lvl1pPr>
            <a:lvl2pPr marL="0" indent="0" algn="l">
              <a:buNone/>
              <a:defRPr sz="1400" i="1">
                <a:solidFill>
                  <a:schemeClr val="bg1"/>
                </a:solidFill>
              </a:defRPr>
            </a:lvl2pPr>
            <a:lvl3pPr>
              <a:defRPr sz="1200"/>
            </a:lvl3pPr>
            <a:lvl4pPr>
              <a:defRPr sz="1200"/>
            </a:lvl4pPr>
            <a:lvl5pPr>
              <a:defRPr sz="1200"/>
            </a:lvl5pPr>
          </a:lstStyle>
          <a:p>
            <a:pPr lvl="0"/>
            <a:r>
              <a:rPr lang="en-US" smtClean="0"/>
              <a:t>Edit Master text styles</a:t>
            </a:r>
          </a:p>
          <a:p>
            <a:pPr lvl="1"/>
            <a:r>
              <a:rPr lang="en-US" smtClean="0"/>
              <a:t>Second level</a:t>
            </a:r>
          </a:p>
        </p:txBody>
      </p:sp>
      <p:sp>
        <p:nvSpPr>
          <p:cNvPr id="21" name="Text Placeholder 5"/>
          <p:cNvSpPr>
            <a:spLocks noGrp="1"/>
          </p:cNvSpPr>
          <p:nvPr>
            <p:ph type="body" sz="quarter" idx="22"/>
          </p:nvPr>
        </p:nvSpPr>
        <p:spPr>
          <a:xfrm>
            <a:off x="6036049" y="3500438"/>
            <a:ext cx="2577600" cy="2711854"/>
          </a:xfrm>
          <a:solidFill>
            <a:schemeClr val="accent1"/>
          </a:solidFill>
        </p:spPr>
        <p:txBody>
          <a:bodyPr lIns="72000" tIns="72000" rIns="72000" bIns="72000"/>
          <a:lstStyle>
            <a:lvl1pPr>
              <a:defRPr sz="1800" b="1" i="1">
                <a:solidFill>
                  <a:schemeClr val="bg1"/>
                </a:solidFill>
              </a:defRPr>
            </a:lvl1pPr>
            <a:lvl2pPr marL="0" indent="0">
              <a:buNone/>
              <a:defRPr sz="1800" b="1" i="1">
                <a:solidFill>
                  <a:schemeClr val="bg1"/>
                </a:solidFill>
              </a:defRPr>
            </a:lvl2pPr>
            <a:lvl3pPr>
              <a:defRPr sz="1200"/>
            </a:lvl3pPr>
            <a:lvl4pPr>
              <a:defRPr sz="1200"/>
            </a:lvl4pPr>
            <a:lvl5pPr>
              <a:defRPr sz="1200"/>
            </a:lvl5pPr>
          </a:lstStyle>
          <a:p>
            <a:pPr lvl="0"/>
            <a:r>
              <a:rPr lang="en-US" smtClean="0"/>
              <a:t>Edit Master text styles</a:t>
            </a:r>
          </a:p>
          <a:p>
            <a:pPr lvl="1"/>
            <a:r>
              <a:rPr lang="en-US" smtClean="0"/>
              <a:t>Second level</a:t>
            </a:r>
          </a:p>
        </p:txBody>
      </p:sp>
      <p:cxnSp>
        <p:nvCxnSpPr>
          <p:cNvPr id="9" name="Straight Connector 8"/>
          <p:cNvCxnSpPr/>
          <p:nvPr userDrawn="1"/>
        </p:nvCxnSpPr>
        <p:spPr>
          <a:xfrm>
            <a:off x="533399" y="2227972"/>
            <a:ext cx="80244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23694405"/>
      </p:ext>
    </p:extLst>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ustom layout 18">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64C0AA-13C5-42F8-8707-B9C6EA4D33F1}" type="slidenum">
              <a:rPr lang="en-GB" smtClean="0"/>
              <a:t>‹#›</a:t>
            </a:fld>
            <a:endParaRPr lang="en-GB"/>
          </a:p>
        </p:txBody>
      </p:sp>
      <p:sp>
        <p:nvSpPr>
          <p:cNvPr id="34" name="Text Placeholder 2"/>
          <p:cNvSpPr>
            <a:spLocks noGrp="1"/>
          </p:cNvSpPr>
          <p:nvPr>
            <p:ph type="body" sz="quarter" idx="13"/>
          </p:nvPr>
        </p:nvSpPr>
        <p:spPr>
          <a:xfrm>
            <a:off x="539046" y="3819824"/>
            <a:ext cx="3240792" cy="2163533"/>
          </a:xfrm>
        </p:spPr>
        <p:txBody>
          <a:bodyPr/>
          <a:lstStyle>
            <a:lvl1pPr>
              <a:defRPr sz="1400"/>
            </a:lvl1pPr>
          </a:lstStyle>
          <a:p>
            <a:pPr lvl="0"/>
            <a:r>
              <a:rPr lang="en-US" smtClean="0"/>
              <a:t>Edit Master text styles</a:t>
            </a:r>
          </a:p>
        </p:txBody>
      </p:sp>
      <p:sp>
        <p:nvSpPr>
          <p:cNvPr id="17" name="Picture Placeholder 2"/>
          <p:cNvSpPr>
            <a:spLocks noGrp="1"/>
          </p:cNvSpPr>
          <p:nvPr>
            <p:ph type="pic" sz="quarter" idx="17"/>
          </p:nvPr>
        </p:nvSpPr>
        <p:spPr>
          <a:xfrm>
            <a:off x="533400" y="1738619"/>
            <a:ext cx="3246438" cy="1878013"/>
          </a:xfrm>
        </p:spPr>
        <p:txBody>
          <a:bodyPr/>
          <a:lstStyle/>
          <a:p>
            <a:r>
              <a:rPr lang="en-US" smtClean="0"/>
              <a:t>Click icon to add picture</a:t>
            </a:r>
            <a:endParaRPr lang="en-GB"/>
          </a:p>
        </p:txBody>
      </p:sp>
      <p:sp>
        <p:nvSpPr>
          <p:cNvPr id="6" name="Chart Placeholder 5"/>
          <p:cNvSpPr>
            <a:spLocks noGrp="1"/>
          </p:cNvSpPr>
          <p:nvPr>
            <p:ph type="chart" sz="quarter" idx="19"/>
          </p:nvPr>
        </p:nvSpPr>
        <p:spPr>
          <a:xfrm>
            <a:off x="4500563" y="2781300"/>
            <a:ext cx="4107637" cy="3202056"/>
          </a:xfrm>
        </p:spPr>
        <p:txBody>
          <a:bodyPr/>
          <a:lstStyle/>
          <a:p>
            <a:r>
              <a:rPr lang="en-US" smtClean="0"/>
              <a:t>Click icon to add chart</a:t>
            </a:r>
            <a:endParaRPr lang="en-GB"/>
          </a:p>
        </p:txBody>
      </p:sp>
      <p:sp>
        <p:nvSpPr>
          <p:cNvPr id="21" name="Text Placeholder 2"/>
          <p:cNvSpPr>
            <a:spLocks noGrp="1"/>
          </p:cNvSpPr>
          <p:nvPr>
            <p:ph type="body" sz="quarter" idx="20"/>
          </p:nvPr>
        </p:nvSpPr>
        <p:spPr>
          <a:xfrm>
            <a:off x="4500562" y="1600199"/>
            <a:ext cx="4107638" cy="1036639"/>
          </a:xfrm>
        </p:spPr>
        <p:txBody>
          <a:bodyPr/>
          <a:lstStyle>
            <a:lvl1pPr>
              <a:defRPr sz="1400" i="1">
                <a:solidFill>
                  <a:schemeClr val="accent1"/>
                </a:solidFill>
              </a:defRPr>
            </a:lvl1pPr>
          </a:lstStyle>
          <a:p>
            <a:pPr lvl="0"/>
            <a:r>
              <a:rPr lang="en-US" smtClean="0"/>
              <a:t>Edit Master text styles</a:t>
            </a:r>
          </a:p>
        </p:txBody>
      </p:sp>
      <p:cxnSp>
        <p:nvCxnSpPr>
          <p:cNvPr id="10" name="Straight Connector 9"/>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2" name="Title Placeholder 1"/>
          <p:cNvSpPr>
            <a:spLocks noGrp="1"/>
          </p:cNvSpPr>
          <p:nvPr>
            <p:ph type="title"/>
          </p:nvPr>
        </p:nvSpPr>
        <p:spPr>
          <a:xfrm>
            <a:off x="533399" y="605637"/>
            <a:ext cx="8074800" cy="988520"/>
          </a:xfrm>
          <a:prstGeom prst="rect">
            <a:avLst/>
          </a:prstGeom>
        </p:spPr>
        <p:txBody>
          <a:bodyPr vert="horz" lIns="0" tIns="0" rIns="0" bIns="0" rtlCol="0" anchor="t" anchorCtr="0">
            <a:noAutofit/>
          </a:bodyPr>
          <a:lstStyle/>
          <a:p>
            <a:r>
              <a:rPr lang="en-US" smtClean="0"/>
              <a:t>Click to edit Master title style</a:t>
            </a:r>
            <a:endParaRPr lang="en-GB" dirty="0"/>
          </a:p>
        </p:txBody>
      </p:sp>
      <p:cxnSp>
        <p:nvCxnSpPr>
          <p:cNvPr id="9" name="Straight Connector 8"/>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12964225"/>
      </p:ext>
    </p:extLst>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custom layout 19">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A964C0AA-13C5-42F8-8707-B9C6EA4D33F1}" type="slidenum">
              <a:rPr lang="en-GB" smtClean="0"/>
              <a:t>‹#›</a:t>
            </a:fld>
            <a:endParaRPr lang="en-GB"/>
          </a:p>
        </p:txBody>
      </p:sp>
      <p:sp>
        <p:nvSpPr>
          <p:cNvPr id="34" name="Text Placeholder 2"/>
          <p:cNvSpPr>
            <a:spLocks noGrp="1"/>
          </p:cNvSpPr>
          <p:nvPr>
            <p:ph type="body" sz="quarter" idx="13"/>
          </p:nvPr>
        </p:nvSpPr>
        <p:spPr>
          <a:xfrm>
            <a:off x="5369459" y="3819824"/>
            <a:ext cx="3250731" cy="2163533"/>
          </a:xfrm>
        </p:spPr>
        <p:txBody>
          <a:bodyPr/>
          <a:lstStyle>
            <a:lvl1pPr>
              <a:defRPr sz="1400"/>
            </a:lvl1pPr>
          </a:lstStyle>
          <a:p>
            <a:pPr lvl="0"/>
            <a:r>
              <a:rPr lang="en-US" smtClean="0"/>
              <a:t>Edit Master text styles</a:t>
            </a:r>
          </a:p>
        </p:txBody>
      </p:sp>
      <p:sp>
        <p:nvSpPr>
          <p:cNvPr id="17" name="Picture Placeholder 2"/>
          <p:cNvSpPr>
            <a:spLocks noGrp="1"/>
          </p:cNvSpPr>
          <p:nvPr>
            <p:ph type="pic" sz="quarter" idx="17"/>
          </p:nvPr>
        </p:nvSpPr>
        <p:spPr>
          <a:xfrm>
            <a:off x="5373753" y="1738619"/>
            <a:ext cx="3246438" cy="1878013"/>
          </a:xfrm>
        </p:spPr>
        <p:txBody>
          <a:bodyPr/>
          <a:lstStyle/>
          <a:p>
            <a:r>
              <a:rPr lang="en-US" smtClean="0"/>
              <a:t>Click icon to add picture</a:t>
            </a:r>
            <a:endParaRPr lang="en-GB"/>
          </a:p>
        </p:txBody>
      </p:sp>
      <p:sp>
        <p:nvSpPr>
          <p:cNvPr id="6" name="Chart Placeholder 5"/>
          <p:cNvSpPr>
            <a:spLocks noGrp="1"/>
          </p:cNvSpPr>
          <p:nvPr>
            <p:ph type="chart" sz="quarter" idx="19"/>
          </p:nvPr>
        </p:nvSpPr>
        <p:spPr>
          <a:xfrm>
            <a:off x="533400" y="2781300"/>
            <a:ext cx="4201285" cy="3202056"/>
          </a:xfrm>
        </p:spPr>
        <p:txBody>
          <a:bodyPr/>
          <a:lstStyle/>
          <a:p>
            <a:r>
              <a:rPr lang="en-US" smtClean="0"/>
              <a:t>Click icon to add chart</a:t>
            </a:r>
            <a:endParaRPr lang="en-GB"/>
          </a:p>
        </p:txBody>
      </p:sp>
      <p:sp>
        <p:nvSpPr>
          <p:cNvPr id="21" name="Text Placeholder 2"/>
          <p:cNvSpPr>
            <a:spLocks noGrp="1"/>
          </p:cNvSpPr>
          <p:nvPr>
            <p:ph type="body" sz="quarter" idx="20"/>
          </p:nvPr>
        </p:nvSpPr>
        <p:spPr>
          <a:xfrm>
            <a:off x="533399" y="1600199"/>
            <a:ext cx="4201285" cy="1036639"/>
          </a:xfrm>
        </p:spPr>
        <p:txBody>
          <a:bodyPr/>
          <a:lstStyle>
            <a:lvl1pPr>
              <a:defRPr sz="1400" i="1">
                <a:solidFill>
                  <a:schemeClr val="accent1"/>
                </a:solidFill>
              </a:defRPr>
            </a:lvl1pPr>
          </a:lstStyle>
          <a:p>
            <a:pPr lvl="0"/>
            <a:r>
              <a:rPr lang="en-US" smtClean="0"/>
              <a:t>Edit Master text styles</a:t>
            </a:r>
          </a:p>
        </p:txBody>
      </p:sp>
      <p:cxnSp>
        <p:nvCxnSpPr>
          <p:cNvPr id="11" name="Straight Connector 10"/>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2" name="Title Placeholder 1"/>
          <p:cNvSpPr>
            <a:spLocks noGrp="1"/>
          </p:cNvSpPr>
          <p:nvPr>
            <p:ph type="title"/>
          </p:nvPr>
        </p:nvSpPr>
        <p:spPr>
          <a:xfrm>
            <a:off x="533399" y="605637"/>
            <a:ext cx="8074800" cy="994562"/>
          </a:xfrm>
          <a:prstGeom prst="rect">
            <a:avLst/>
          </a:prstGeom>
        </p:spPr>
        <p:txBody>
          <a:bodyPr vert="horz" lIns="0" tIns="0" rIns="0" bIns="0" rtlCol="0" anchor="t" anchorCtr="0">
            <a:noAutofit/>
          </a:bodyPr>
          <a:lstStyle/>
          <a:p>
            <a:r>
              <a:rPr lang="en-US" smtClean="0"/>
              <a:t>Click to edit Master title style</a:t>
            </a:r>
            <a:endParaRPr lang="en-GB" dirty="0"/>
          </a:p>
        </p:txBody>
      </p:sp>
      <p:cxnSp>
        <p:nvCxnSpPr>
          <p:cNvPr id="9" name="Straight Connector 8"/>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10471852"/>
      </p:ext>
    </p:extLst>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ustom layout 22">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A964C0AA-13C5-42F8-8707-B9C6EA4D33F1}" type="slidenum">
              <a:rPr lang="en-GB" smtClean="0"/>
              <a:t>‹#›</a:t>
            </a:fld>
            <a:endParaRPr lang="en-GB"/>
          </a:p>
        </p:txBody>
      </p:sp>
      <p:sp>
        <p:nvSpPr>
          <p:cNvPr id="8" name="Content Placeholder 26"/>
          <p:cNvSpPr>
            <a:spLocks noGrp="1"/>
          </p:cNvSpPr>
          <p:nvPr>
            <p:ph sz="quarter" idx="15"/>
          </p:nvPr>
        </p:nvSpPr>
        <p:spPr>
          <a:xfrm>
            <a:off x="3276600" y="1752600"/>
            <a:ext cx="5334000" cy="4419600"/>
          </a:xfrm>
        </p:spPr>
        <p:txBody>
          <a:bodyPr/>
          <a:lstStyle>
            <a:lvl1pPr>
              <a:defRPr baseline="0"/>
            </a:lvl1pPr>
          </a:lstStyle>
          <a:p>
            <a:pPr lvl="0"/>
            <a:r>
              <a:rPr lang="en-US" noProof="1" smtClean="0"/>
              <a:t>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GB" noProof="1"/>
          </a:p>
        </p:txBody>
      </p:sp>
      <p:sp>
        <p:nvSpPr>
          <p:cNvPr id="9" name="Text Placeholder 11"/>
          <p:cNvSpPr>
            <a:spLocks noGrp="1"/>
          </p:cNvSpPr>
          <p:nvPr>
            <p:ph type="body" sz="quarter" idx="16"/>
          </p:nvPr>
        </p:nvSpPr>
        <p:spPr>
          <a:xfrm>
            <a:off x="533400" y="1752600"/>
            <a:ext cx="2590800" cy="2130552"/>
          </a:xfrm>
        </p:spPr>
        <p:txBody>
          <a:bodyPr/>
          <a:lstStyle>
            <a:lvl1pPr>
              <a:defRPr sz="1800" b="0" i="1" baseline="0">
                <a:solidFill>
                  <a:schemeClr val="tx2"/>
                </a:solidFill>
              </a:defRPr>
            </a:lvl1pPr>
          </a:lstStyle>
          <a:p>
            <a:pPr lvl="0"/>
            <a:r>
              <a:rPr lang="en-US" noProof="1" smtClean="0"/>
              <a:t>Edit Master text styles</a:t>
            </a:r>
          </a:p>
        </p:txBody>
      </p:sp>
      <p:cxnSp>
        <p:nvCxnSpPr>
          <p:cNvPr id="7" name="Straight Connector 6"/>
          <p:cNvCxnSpPr/>
          <p:nvPr/>
        </p:nvCxnSpPr>
        <p:spPr>
          <a:xfrm>
            <a:off x="3276600" y="433077"/>
            <a:ext cx="53352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1" name="Title Placeholder 1"/>
          <p:cNvSpPr>
            <a:spLocks noGrp="1"/>
          </p:cNvSpPr>
          <p:nvPr>
            <p:ph type="title"/>
          </p:nvPr>
        </p:nvSpPr>
        <p:spPr>
          <a:xfrm>
            <a:off x="3276600" y="503735"/>
            <a:ext cx="5335200" cy="1325563"/>
          </a:xfrm>
          <a:prstGeom prst="rect">
            <a:avLst/>
          </a:prstGeom>
        </p:spPr>
        <p:txBody>
          <a:bodyPr vert="horz" lIns="0" tIns="0" rIns="0" bIns="0" rtlCol="0" anchor="t" anchorCtr="0">
            <a:noAutofit/>
          </a:bodyPr>
          <a:lstStyle/>
          <a:p>
            <a:r>
              <a:rPr lang="en-US" smtClean="0"/>
              <a:t>Click to edit Master title style</a:t>
            </a:r>
            <a:endParaRPr lang="en-GB" dirty="0"/>
          </a:p>
        </p:txBody>
      </p:sp>
      <p:cxnSp>
        <p:nvCxnSpPr>
          <p:cNvPr id="10" name="Straight Connector 9"/>
          <p:cNvCxnSpPr/>
          <p:nvPr userDrawn="1"/>
        </p:nvCxnSpPr>
        <p:spPr>
          <a:xfrm>
            <a:off x="3276600" y="433077"/>
            <a:ext cx="53352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8314963"/>
      </p:ext>
    </p:extLst>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Key point">
    <p:spTree>
      <p:nvGrpSpPr>
        <p:cNvPr id="1" name=""/>
        <p:cNvGrpSpPr/>
        <p:nvPr/>
      </p:nvGrpSpPr>
      <p:grpSpPr>
        <a:xfrm>
          <a:off x="0" y="0"/>
          <a:ext cx="0" cy="0"/>
          <a:chOff x="0" y="0"/>
          <a:chExt cx="0" cy="0"/>
        </a:xfrm>
      </p:grpSpPr>
      <p:sp>
        <p:nvSpPr>
          <p:cNvPr id="4" name="Rectangle 3"/>
          <p:cNvSpPr/>
          <p:nvPr/>
        </p:nvSpPr>
        <p:spPr>
          <a:xfrm>
            <a:off x="1" y="1"/>
            <a:ext cx="9144000" cy="600323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p:txBody>
          <a:bodyPr/>
          <a:lstStyle/>
          <a:p>
            <a:fld id="{A964C0AA-13C5-42F8-8707-B9C6EA4D33F1}" type="slidenum">
              <a:rPr lang="en-GB" smtClean="0"/>
              <a:t>‹#›</a:t>
            </a:fld>
            <a:endParaRPr lang="en-GB"/>
          </a:p>
        </p:txBody>
      </p:sp>
      <p:sp>
        <p:nvSpPr>
          <p:cNvPr id="9" name="Content Placeholder 2"/>
          <p:cNvSpPr>
            <a:spLocks noGrp="1"/>
          </p:cNvSpPr>
          <p:nvPr>
            <p:ph idx="1"/>
          </p:nvPr>
        </p:nvSpPr>
        <p:spPr>
          <a:xfrm>
            <a:off x="533400" y="2128617"/>
            <a:ext cx="8077200" cy="3665434"/>
          </a:xfrm>
        </p:spPr>
        <p:txBody>
          <a:bodyPr>
            <a:noAutofit/>
          </a:bodyPr>
          <a:lstStyle>
            <a:lvl1pPr>
              <a:lnSpc>
                <a:spcPts val="3200"/>
              </a:lnSpc>
              <a:spcBef>
                <a:spcPts val="0"/>
              </a:spcBef>
              <a:spcAft>
                <a:spcPts val="600"/>
              </a:spcAft>
              <a:defRPr sz="2800" baseline="0">
                <a:solidFill>
                  <a:schemeClr val="bg1"/>
                </a:solidFill>
              </a:defRPr>
            </a:lvl1pPr>
            <a:lvl2pPr marL="444500" indent="-263525">
              <a:lnSpc>
                <a:spcPts val="3200"/>
              </a:lnSpc>
              <a:spcBef>
                <a:spcPts val="0"/>
              </a:spcBef>
              <a:spcAft>
                <a:spcPts val="600"/>
              </a:spcAft>
              <a:buClr>
                <a:schemeClr val="bg1"/>
              </a:buClr>
              <a:defRPr sz="2800">
                <a:solidFill>
                  <a:schemeClr val="bg1"/>
                </a:solidFill>
              </a:defRPr>
            </a:lvl2pPr>
            <a:lvl3pPr marL="714375" indent="-266700">
              <a:lnSpc>
                <a:spcPts val="3200"/>
              </a:lnSpc>
              <a:spcBef>
                <a:spcPts val="0"/>
              </a:spcBef>
              <a:spcAft>
                <a:spcPts val="600"/>
              </a:spcAft>
              <a:buClr>
                <a:schemeClr val="bg1"/>
              </a:buClr>
              <a:defRPr sz="2800">
                <a:solidFill>
                  <a:schemeClr val="bg1"/>
                </a:solidFill>
              </a:defRPr>
            </a:lvl3pPr>
            <a:lvl4pPr marL="984250" indent="-266700">
              <a:lnSpc>
                <a:spcPts val="3200"/>
              </a:lnSpc>
              <a:spcBef>
                <a:spcPts val="0"/>
              </a:spcBef>
              <a:spcAft>
                <a:spcPts val="600"/>
              </a:spcAft>
              <a:buClr>
                <a:schemeClr val="bg1"/>
              </a:buClr>
              <a:defRPr sz="2800">
                <a:solidFill>
                  <a:schemeClr val="bg1"/>
                </a:solidFill>
              </a:defRPr>
            </a:lvl4pPr>
            <a:lvl5pPr marL="1341438" indent="-266700">
              <a:lnSpc>
                <a:spcPts val="3200"/>
              </a:lnSpc>
              <a:spcBef>
                <a:spcPts val="0"/>
              </a:spcBef>
              <a:spcAft>
                <a:spcPts val="600"/>
              </a:spcAft>
              <a:buClr>
                <a:schemeClr val="bg1"/>
              </a:buClr>
              <a:defRPr sz="2800">
                <a:solidFill>
                  <a:schemeClr val="bg1"/>
                </a:solidFill>
              </a:defRPr>
            </a:lvl5pPr>
            <a:lvl6pPr marL="1611313" indent="-271463">
              <a:lnSpc>
                <a:spcPts val="3600"/>
              </a:lnSpc>
              <a:spcBef>
                <a:spcPts val="0"/>
              </a:spcBef>
              <a:spcAft>
                <a:spcPts val="60"/>
              </a:spcAft>
              <a:buClr>
                <a:schemeClr val="bg1"/>
              </a:buClr>
              <a:buFont typeface="Arial" pitchFamily="34" charset="0"/>
              <a:buNone/>
              <a:defRPr sz="2800">
                <a:solidFill>
                  <a:schemeClr val="bg1"/>
                </a:solidFill>
              </a:defRPr>
            </a:lvl6pPr>
            <a:lvl7pPr>
              <a:defRPr sz="2800">
                <a:solidFill>
                  <a:schemeClr val="bg1"/>
                </a:solidFill>
              </a:defRPr>
            </a:lvl7pPr>
            <a:lvl8pPr>
              <a:lnSpc>
                <a:spcPts val="3600"/>
              </a:lnSpc>
              <a:defRPr sz="2800">
                <a:solidFill>
                  <a:schemeClr val="bg1"/>
                </a:solidFill>
              </a:defRPr>
            </a:lvl8pPr>
            <a:lvl9pPr>
              <a:defRPr sz="2800">
                <a:solidFill>
                  <a:schemeClr val="bg1"/>
                </a:solidFill>
              </a:defRPr>
            </a:lvl9p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dirty="0" smtClean="0"/>
          </a:p>
        </p:txBody>
      </p:sp>
      <p:cxnSp>
        <p:nvCxnSpPr>
          <p:cNvPr id="8" name="Straight Connector 7"/>
          <p:cNvCxnSpPr/>
          <p:nvPr/>
        </p:nvCxnSpPr>
        <p:spPr>
          <a:xfrm>
            <a:off x="533399" y="716049"/>
            <a:ext cx="8074800" cy="0"/>
          </a:xfrm>
          <a:prstGeom prst="line">
            <a:avLst/>
          </a:prstGeom>
          <a:ln w="1270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11" name="Title Placeholder 1"/>
          <p:cNvSpPr>
            <a:spLocks noGrp="1"/>
          </p:cNvSpPr>
          <p:nvPr>
            <p:ph type="title"/>
          </p:nvPr>
        </p:nvSpPr>
        <p:spPr>
          <a:xfrm>
            <a:off x="533399" y="786707"/>
            <a:ext cx="8074800" cy="1069254"/>
          </a:xfrm>
          <a:prstGeom prst="rect">
            <a:avLst/>
          </a:prstGeom>
        </p:spPr>
        <p:txBody>
          <a:bodyPr vert="horz" lIns="0" tIns="0" rIns="0" bIns="0" rtlCol="0" anchor="t" anchorCtr="0">
            <a:noAutofit/>
          </a:bodyPr>
          <a:lstStyle>
            <a:lvl1pPr>
              <a:defRPr>
                <a:solidFill>
                  <a:schemeClr val="bg1"/>
                </a:solidFill>
              </a:defRPr>
            </a:lvl1pPr>
          </a:lstStyle>
          <a:p>
            <a:r>
              <a:rPr lang="en-US" smtClean="0"/>
              <a:t>Click to edit Master title style</a:t>
            </a:r>
            <a:endParaRPr lang="en-GB" dirty="0"/>
          </a:p>
        </p:txBody>
      </p:sp>
    </p:spTree>
    <p:extLst>
      <p:ext uri="{BB962C8B-B14F-4D97-AF65-F5344CB8AC3E}">
        <p14:creationId xmlns:p14="http://schemas.microsoft.com/office/powerpoint/2010/main" val="2062439098"/>
      </p:ext>
    </p:extLst>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1_Key point whit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A964C0AA-13C5-42F8-8707-B9C6EA4D33F1}" type="slidenum">
              <a:rPr lang="en-GB" smtClean="0"/>
              <a:t>‹#›</a:t>
            </a:fld>
            <a:endParaRPr lang="en-GB"/>
          </a:p>
        </p:txBody>
      </p:sp>
      <p:sp>
        <p:nvSpPr>
          <p:cNvPr id="5" name="Content Placeholder 26"/>
          <p:cNvSpPr>
            <a:spLocks noGrp="1"/>
          </p:cNvSpPr>
          <p:nvPr>
            <p:ph sz="quarter" idx="15"/>
          </p:nvPr>
        </p:nvSpPr>
        <p:spPr>
          <a:xfrm>
            <a:off x="533400" y="2026067"/>
            <a:ext cx="8077200" cy="3921807"/>
          </a:xfrm>
        </p:spPr>
        <p:txBody>
          <a:bodyPr/>
          <a:lstStyle>
            <a:lvl1pPr>
              <a:lnSpc>
                <a:spcPts val="3200"/>
              </a:lnSpc>
              <a:defRPr sz="2800" baseline="0">
                <a:solidFill>
                  <a:schemeClr val="tx2"/>
                </a:solidFill>
              </a:defRPr>
            </a:lvl1pPr>
            <a:lvl2pPr>
              <a:lnSpc>
                <a:spcPts val="3200"/>
              </a:lnSpc>
              <a:buClr>
                <a:schemeClr val="tx2"/>
              </a:buClr>
              <a:defRPr sz="2800">
                <a:solidFill>
                  <a:schemeClr val="tx2"/>
                </a:solidFill>
              </a:defRPr>
            </a:lvl2pPr>
            <a:lvl3pPr>
              <a:lnSpc>
                <a:spcPts val="3200"/>
              </a:lnSpc>
              <a:buClr>
                <a:schemeClr val="tx2"/>
              </a:buClr>
              <a:defRPr sz="2800">
                <a:solidFill>
                  <a:schemeClr val="tx2"/>
                </a:solidFill>
              </a:defRPr>
            </a:lvl3pPr>
            <a:lvl4pPr>
              <a:lnSpc>
                <a:spcPts val="3200"/>
              </a:lnSpc>
              <a:buClr>
                <a:schemeClr val="tx2"/>
              </a:buClr>
              <a:defRPr sz="2800">
                <a:solidFill>
                  <a:schemeClr val="tx2"/>
                </a:solidFill>
              </a:defRPr>
            </a:lvl4pPr>
            <a:lvl5pPr>
              <a:lnSpc>
                <a:spcPts val="3200"/>
              </a:lnSpc>
              <a:buClr>
                <a:schemeClr val="tx2"/>
              </a:buClr>
              <a:defRPr sz="2800">
                <a:solidFill>
                  <a:schemeClr val="tx2"/>
                </a:solidFill>
              </a:defRPr>
            </a:lvl5pPr>
            <a:lvl6pPr>
              <a:buClr>
                <a:schemeClr val="tx2"/>
              </a:buClr>
              <a:defRPr sz="3200" baseline="0">
                <a:solidFill>
                  <a:schemeClr val="tx2"/>
                </a:solidFill>
              </a:defRPr>
            </a:lvl6pPr>
            <a:lvl7pPr>
              <a:buClr>
                <a:schemeClr val="tx2"/>
              </a:buClr>
              <a:buAutoNum type="alphaLcPeriod"/>
              <a:defRPr sz="3200" baseline="0">
                <a:solidFill>
                  <a:schemeClr val="tx2"/>
                </a:solidFill>
              </a:defRPr>
            </a:lvl7pPr>
            <a:lvl8pPr>
              <a:buClr>
                <a:schemeClr val="tx2"/>
              </a:buClr>
              <a:buNone/>
              <a:defRPr sz="3200">
                <a:solidFill>
                  <a:schemeClr val="tx2"/>
                </a:solidFill>
              </a:defRPr>
            </a:lvl8pPr>
            <a:lvl9pPr>
              <a:defRPr sz="3200"/>
            </a:lvl9p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dirty="0"/>
          </a:p>
        </p:txBody>
      </p:sp>
      <p:cxnSp>
        <p:nvCxnSpPr>
          <p:cNvPr id="8" name="Straight Connector 7"/>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9" name="Title Placeholder 1"/>
          <p:cNvSpPr>
            <a:spLocks noGrp="1"/>
          </p:cNvSpPr>
          <p:nvPr>
            <p:ph type="title"/>
          </p:nvPr>
        </p:nvSpPr>
        <p:spPr>
          <a:xfrm>
            <a:off x="533399" y="605637"/>
            <a:ext cx="8074800" cy="1069254"/>
          </a:xfrm>
          <a:prstGeom prst="rect">
            <a:avLst/>
          </a:prstGeom>
        </p:spPr>
        <p:txBody>
          <a:bodyPr vert="horz" lIns="0" tIns="0" rIns="0" bIns="0" rtlCol="0" anchor="t" anchorCtr="0">
            <a:noAutofit/>
          </a:bodyPr>
          <a:lstStyle/>
          <a:p>
            <a:r>
              <a:rPr lang="en-US" smtClean="0"/>
              <a:t>Click to edit Master title style</a:t>
            </a:r>
            <a:endParaRPr lang="en-GB" dirty="0"/>
          </a:p>
        </p:txBody>
      </p:sp>
      <p:cxnSp>
        <p:nvCxnSpPr>
          <p:cNvPr id="7" name="Straight Connector 6"/>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91425445"/>
      </p:ext>
    </p:extLst>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
        <p:nvSpPr>
          <p:cNvPr id="2" name="Slide Number Placeholder 5"/>
          <p:cNvSpPr>
            <a:spLocks noGrp="1"/>
          </p:cNvSpPr>
          <p:nvPr>
            <p:ph type="sldNum" sz="quarter" idx="12"/>
          </p:nvPr>
        </p:nvSpPr>
        <p:spPr>
          <a:xfrm>
            <a:off x="724952" y="6466512"/>
            <a:ext cx="407193" cy="181119"/>
          </a:xfrm>
        </p:spPr>
        <p:txBody>
          <a:bodyPr/>
          <a:lstStyle/>
          <a:p>
            <a:fld id="{A964C0AA-13C5-42F8-8707-B9C6EA4D33F1}" type="slidenum">
              <a:rPr lang="en-GB" smtClean="0"/>
              <a:t>‹#›</a:t>
            </a:fld>
            <a:endParaRPr lang="en-GB"/>
          </a:p>
        </p:txBody>
      </p:sp>
    </p:spTree>
    <p:extLst>
      <p:ext uri="{BB962C8B-B14F-4D97-AF65-F5344CB8AC3E}">
        <p14:creationId xmlns:p14="http://schemas.microsoft.com/office/powerpoint/2010/main" val="1442603095"/>
      </p:ext>
    </p:extLst>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header only">
    <p:spTree>
      <p:nvGrpSpPr>
        <p:cNvPr id="1" name=""/>
        <p:cNvGrpSpPr/>
        <p:nvPr/>
      </p:nvGrpSpPr>
      <p:grpSpPr>
        <a:xfrm>
          <a:off x="0" y="0"/>
          <a:ext cx="0" cy="0"/>
          <a:chOff x="0" y="0"/>
          <a:chExt cx="0" cy="0"/>
        </a:xfrm>
      </p:grpSpPr>
      <p:cxnSp>
        <p:nvCxnSpPr>
          <p:cNvPr id="9" name="Straight Connector 8"/>
          <p:cNvCxnSpPr/>
          <p:nvPr/>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2" name="Title Placeholder 1"/>
          <p:cNvSpPr>
            <a:spLocks noGrp="1"/>
          </p:cNvSpPr>
          <p:nvPr>
            <p:ph type="title"/>
          </p:nvPr>
        </p:nvSpPr>
        <p:spPr>
          <a:xfrm>
            <a:off x="533399" y="605637"/>
            <a:ext cx="8068705" cy="983017"/>
          </a:xfrm>
          <a:prstGeom prst="rect">
            <a:avLst/>
          </a:prstGeom>
        </p:spPr>
        <p:txBody>
          <a:bodyPr vert="horz" lIns="0" tIns="0" rIns="0" bIns="0" rtlCol="0" anchor="t" anchorCtr="0">
            <a:noAutofit/>
          </a:bodyPr>
          <a:lstStyle/>
          <a:p>
            <a:r>
              <a:rPr lang="en-US" smtClean="0"/>
              <a:t>Click to edit Master title style</a:t>
            </a:r>
            <a:endParaRPr lang="en-GB" dirty="0"/>
          </a:p>
        </p:txBody>
      </p:sp>
      <p:sp>
        <p:nvSpPr>
          <p:cNvPr id="4" name="Slide Number Placeholder 5"/>
          <p:cNvSpPr>
            <a:spLocks noGrp="1"/>
          </p:cNvSpPr>
          <p:nvPr>
            <p:ph type="sldNum" sz="quarter" idx="12"/>
          </p:nvPr>
        </p:nvSpPr>
        <p:spPr>
          <a:xfrm>
            <a:off x="724952" y="6466512"/>
            <a:ext cx="407193" cy="181119"/>
          </a:xfrm>
        </p:spPr>
        <p:txBody>
          <a:bodyPr/>
          <a:lstStyle/>
          <a:p>
            <a:fld id="{A964C0AA-13C5-42F8-8707-B9C6EA4D33F1}" type="slidenum">
              <a:rPr lang="en-GB" smtClean="0"/>
              <a:t>‹#›</a:t>
            </a:fld>
            <a:endParaRPr lang="en-GB"/>
          </a:p>
        </p:txBody>
      </p:sp>
      <p:cxnSp>
        <p:nvCxnSpPr>
          <p:cNvPr id="5" name="Straight Connector 4"/>
          <p:cNvCxnSpPr/>
          <p:nvPr userDrawn="1"/>
        </p:nvCxnSpPr>
        <p:spPr>
          <a:xfrm>
            <a:off x="533399" y="534979"/>
            <a:ext cx="80748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01007030"/>
      </p:ext>
    </p:extLst>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custom layout 20">
    <p:spTree>
      <p:nvGrpSpPr>
        <p:cNvPr id="1" name=""/>
        <p:cNvGrpSpPr/>
        <p:nvPr/>
      </p:nvGrpSpPr>
      <p:grpSpPr>
        <a:xfrm>
          <a:off x="0" y="0"/>
          <a:ext cx="0" cy="0"/>
          <a:chOff x="0" y="0"/>
          <a:chExt cx="0" cy="0"/>
        </a:xfrm>
      </p:grpSpPr>
      <p:sp>
        <p:nvSpPr>
          <p:cNvPr id="2" name="Slide Number Placeholder 5"/>
          <p:cNvSpPr>
            <a:spLocks noGrp="1"/>
          </p:cNvSpPr>
          <p:nvPr>
            <p:ph type="sldNum" sz="quarter" idx="12"/>
          </p:nvPr>
        </p:nvSpPr>
        <p:spPr>
          <a:xfrm>
            <a:off x="724952" y="6466512"/>
            <a:ext cx="407193" cy="181119"/>
          </a:xfrm>
        </p:spPr>
        <p:txBody>
          <a:bodyPr/>
          <a:lstStyle/>
          <a:p>
            <a:fld id="{A964C0AA-13C5-42F8-8707-B9C6EA4D33F1}" type="slidenum">
              <a:rPr lang="en-GB" smtClean="0"/>
              <a:t>‹#›</a:t>
            </a:fld>
            <a:endParaRPr lang="en-GB"/>
          </a:p>
        </p:txBody>
      </p:sp>
    </p:spTree>
    <p:extLst>
      <p:ext uri="{BB962C8B-B14F-4D97-AF65-F5344CB8AC3E}">
        <p14:creationId xmlns:p14="http://schemas.microsoft.com/office/powerpoint/2010/main" val="2544348307"/>
      </p:ext>
    </p:extLst>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Custom Layout 1">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A964C0AA-13C5-42F8-8707-B9C6EA4D33F1}" type="slidenum">
              <a:rPr lang="en-GB" smtClean="0"/>
              <a:pPr/>
              <a:t>‹#›</a:t>
            </a:fld>
            <a:endParaRPr lang="en-GB" dirty="0"/>
          </a:p>
        </p:txBody>
      </p:sp>
      <p:cxnSp>
        <p:nvCxnSpPr>
          <p:cNvPr id="6" name="Straight Connector 5"/>
          <p:cNvCxnSpPr/>
          <p:nvPr/>
        </p:nvCxnSpPr>
        <p:spPr>
          <a:xfrm>
            <a:off x="4236269" y="625514"/>
            <a:ext cx="43704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10" name="Title Placeholder 1"/>
          <p:cNvSpPr>
            <a:spLocks noGrp="1"/>
          </p:cNvSpPr>
          <p:nvPr>
            <p:ph type="title"/>
          </p:nvPr>
        </p:nvSpPr>
        <p:spPr>
          <a:xfrm>
            <a:off x="4236270" y="696172"/>
            <a:ext cx="4371156" cy="792721"/>
          </a:xfrm>
          <a:prstGeom prst="rect">
            <a:avLst/>
          </a:prstGeom>
        </p:spPr>
        <p:txBody>
          <a:bodyPr vert="horz" lIns="0" tIns="0" rIns="0" bIns="0" rtlCol="0" anchor="t" anchorCtr="0">
            <a:noAutofit/>
          </a:bodyPr>
          <a:lstStyle/>
          <a:p>
            <a:r>
              <a:rPr lang="en-US" smtClean="0"/>
              <a:t>Click to edit Master title style</a:t>
            </a:r>
            <a:endParaRPr lang="en-GB" dirty="0"/>
          </a:p>
        </p:txBody>
      </p:sp>
      <p:cxnSp>
        <p:nvCxnSpPr>
          <p:cNvPr id="5" name="Straight Connector 4"/>
          <p:cNvCxnSpPr/>
          <p:nvPr userDrawn="1"/>
        </p:nvCxnSpPr>
        <p:spPr>
          <a:xfrm>
            <a:off x="4236269" y="625514"/>
            <a:ext cx="43704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70434735"/>
      </p:ext>
    </p:extLst>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Custom Layout 2">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A964C0AA-13C5-42F8-8707-B9C6EA4D33F1}" type="slidenum">
              <a:rPr lang="en-GB" smtClean="0"/>
              <a:pPr/>
              <a:t>‹#›</a:t>
            </a:fld>
            <a:endParaRPr lang="en-GB" dirty="0"/>
          </a:p>
        </p:txBody>
      </p:sp>
      <p:cxnSp>
        <p:nvCxnSpPr>
          <p:cNvPr id="6" name="Straight Connector 5"/>
          <p:cNvCxnSpPr/>
          <p:nvPr/>
        </p:nvCxnSpPr>
        <p:spPr>
          <a:xfrm>
            <a:off x="533399" y="562151"/>
            <a:ext cx="43992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
        <p:nvSpPr>
          <p:cNvPr id="9" name="Title Placeholder 1"/>
          <p:cNvSpPr>
            <a:spLocks noGrp="1"/>
          </p:cNvSpPr>
          <p:nvPr>
            <p:ph type="title"/>
          </p:nvPr>
        </p:nvSpPr>
        <p:spPr>
          <a:xfrm>
            <a:off x="533400" y="632809"/>
            <a:ext cx="4400740" cy="792721"/>
          </a:xfrm>
          <a:prstGeom prst="rect">
            <a:avLst/>
          </a:prstGeom>
        </p:spPr>
        <p:txBody>
          <a:bodyPr vert="horz" lIns="0" tIns="0" rIns="0" bIns="0" rtlCol="0" anchor="t" anchorCtr="0">
            <a:noAutofit/>
          </a:bodyPr>
          <a:lstStyle/>
          <a:p>
            <a:r>
              <a:rPr lang="en-US" smtClean="0"/>
              <a:t>Click to edit Master title style</a:t>
            </a:r>
            <a:endParaRPr lang="en-GB" dirty="0"/>
          </a:p>
        </p:txBody>
      </p:sp>
      <p:cxnSp>
        <p:nvCxnSpPr>
          <p:cNvPr id="5" name="Straight Connector 4"/>
          <p:cNvCxnSpPr/>
          <p:nvPr userDrawn="1"/>
        </p:nvCxnSpPr>
        <p:spPr>
          <a:xfrm>
            <a:off x="533399" y="562151"/>
            <a:ext cx="4399200" cy="0"/>
          </a:xfrm>
          <a:prstGeom prst="line">
            <a:avLst/>
          </a:prstGeom>
          <a:ln w="12700">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61801980"/>
      </p:ext>
    </p:extLst>
  </p:cSld>
  <p:clrMapOvr>
    <a:masterClrMapping/>
  </p:clrMapOvr>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preserve="1">
  <p:cSld name="Thank you page">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08160" y="5894830"/>
            <a:ext cx="1735840" cy="963170"/>
          </a:xfrm>
          <a:prstGeom prst="rect">
            <a:avLst/>
          </a:prstGeom>
        </p:spPr>
      </p:pic>
      <p:pic>
        <p:nvPicPr>
          <p:cNvPr id="3" name="Pictur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408160" y="5894830"/>
            <a:ext cx="1735840" cy="963170"/>
          </a:xfrm>
          <a:prstGeom prst="rect">
            <a:avLst/>
          </a:prstGeom>
        </p:spPr>
      </p:pic>
    </p:spTree>
    <p:extLst>
      <p:ext uri="{BB962C8B-B14F-4D97-AF65-F5344CB8AC3E}">
        <p14:creationId xmlns:p14="http://schemas.microsoft.com/office/powerpoint/2010/main" val="3661567572"/>
      </p:ext>
    </p:extLst>
  </p:cSld>
  <p:clrMapOvr>
    <a:masterClrMapping/>
  </p:clrMapOvr>
  <p:timing>
    <p:tnLst>
      <p:par>
        <p:cTn id="1" dur="indefinite" restart="never" nodeType="tmRoot"/>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p:cSld name="1_copyright page">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700784" y="2595372"/>
            <a:ext cx="5742432" cy="1392936"/>
          </a:xfrm>
          <a:prstGeom prst="rect">
            <a:avLst/>
          </a:prstGeom>
        </p:spPr>
      </p:pic>
      <p:sp>
        <p:nvSpPr>
          <p:cNvPr id="5" name="Text Placeholder 4"/>
          <p:cNvSpPr>
            <a:spLocks noGrp="1"/>
          </p:cNvSpPr>
          <p:nvPr>
            <p:ph type="body" sz="quarter" idx="10"/>
          </p:nvPr>
        </p:nvSpPr>
        <p:spPr>
          <a:xfrm>
            <a:off x="2538412" y="4120541"/>
            <a:ext cx="4067175" cy="1581150"/>
          </a:xfrm>
        </p:spPr>
        <p:txBody>
          <a:bodyPr/>
          <a:lstStyle>
            <a:lvl1pPr algn="ctr">
              <a:spcAft>
                <a:spcPts val="0"/>
              </a:spcAft>
              <a:defRPr sz="900" i="1">
                <a:solidFill>
                  <a:srgbClr val="333333"/>
                </a:solidFill>
              </a:defRPr>
            </a:lvl1pPr>
          </a:lstStyle>
          <a:p>
            <a:pPr lvl="0"/>
            <a:r>
              <a:rPr lang="en-US" smtClean="0"/>
              <a:t>Edit Master text styles</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08160" y="5894830"/>
            <a:ext cx="1735840" cy="963170"/>
          </a:xfrm>
          <a:prstGeom prst="rect">
            <a:avLst/>
          </a:prstGeom>
        </p:spPr>
      </p:pic>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408160" y="5894830"/>
            <a:ext cx="1735840" cy="963170"/>
          </a:xfrm>
          <a:prstGeom prst="rect">
            <a:avLst/>
          </a:prstGeom>
        </p:spPr>
      </p:pic>
    </p:spTree>
    <p:extLst>
      <p:ext uri="{BB962C8B-B14F-4D97-AF65-F5344CB8AC3E}">
        <p14:creationId xmlns:p14="http://schemas.microsoft.com/office/powerpoint/2010/main" val="930295735"/>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 Target="../slides/slide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34600" y="1825624"/>
            <a:ext cx="8074800" cy="4107089"/>
          </a:xfrm>
          <a:prstGeom prst="rect">
            <a:avLst/>
          </a:prstGeom>
        </p:spPr>
        <p:txBody>
          <a:bodyPr vert="horz" lIns="0" tIns="0" rIns="0" bIns="0" rtlCol="0">
            <a:noAutofit/>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a:t>
            </a:r>
            <a:endParaRPr lang="en-GB" dirty="0"/>
          </a:p>
        </p:txBody>
      </p:sp>
      <p:sp>
        <p:nvSpPr>
          <p:cNvPr id="6" name="Slide Number Placeholder 5"/>
          <p:cNvSpPr>
            <a:spLocks noGrp="1"/>
          </p:cNvSpPr>
          <p:nvPr>
            <p:ph type="sldNum" sz="quarter" idx="4"/>
          </p:nvPr>
        </p:nvSpPr>
        <p:spPr>
          <a:xfrm>
            <a:off x="724952" y="6466512"/>
            <a:ext cx="407193" cy="181119"/>
          </a:xfrm>
          <a:prstGeom prst="rect">
            <a:avLst/>
          </a:prstGeom>
        </p:spPr>
        <p:txBody>
          <a:bodyPr vert="horz" lIns="0" tIns="0" rIns="0" bIns="0" rtlCol="0" anchor="t" anchorCtr="0">
            <a:noAutofit/>
          </a:bodyPr>
          <a:lstStyle>
            <a:lvl1pPr algn="l">
              <a:defRPr sz="800">
                <a:solidFill>
                  <a:srgbClr val="333333"/>
                </a:solidFill>
              </a:defRPr>
            </a:lvl1pPr>
          </a:lstStyle>
          <a:p>
            <a:fld id="{A964C0AA-13C5-42F8-8707-B9C6EA4D33F1}" type="slidenum">
              <a:rPr lang="en-GB" smtClean="0"/>
              <a:pPr/>
              <a:t>‹#›</a:t>
            </a:fld>
            <a:endParaRPr lang="en-GB" dirty="0"/>
          </a:p>
        </p:txBody>
      </p:sp>
      <p:sp>
        <p:nvSpPr>
          <p:cNvPr id="16" name="TextBox 15"/>
          <p:cNvSpPr txBox="1"/>
          <p:nvPr/>
        </p:nvSpPr>
        <p:spPr>
          <a:xfrm>
            <a:off x="944781" y="6516031"/>
            <a:ext cx="6676502" cy="205184"/>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b="1" i="1" u="none" strike="noStrike" kern="1200" baseline="30000" dirty="0" smtClean="0">
                <a:solidFill>
                  <a:schemeClr val="tx1"/>
                </a:solidFill>
                <a:latin typeface="+mn-lt"/>
                <a:ea typeface="+mn-ea"/>
                <a:cs typeface="+mn-cs"/>
              </a:rPr>
              <a:t>Ministry of Finance:</a:t>
            </a:r>
            <a:r>
              <a:rPr lang="en-US" sz="1000" b="0" i="1" u="none" strike="noStrike" kern="1200" baseline="30000" dirty="0" smtClean="0">
                <a:solidFill>
                  <a:schemeClr val="tx1"/>
                </a:solidFill>
                <a:latin typeface="+mn-lt"/>
                <a:ea typeface="+mn-ea"/>
                <a:cs typeface="+mn-cs"/>
              </a:rPr>
              <a:t> Professional, Ethical, Efficient, Responsive – Transforming Ghana Beyond Aid</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b="0" i="1" u="none" strike="noStrike" kern="1200" baseline="30000" dirty="0" smtClean="0">
                <a:solidFill>
                  <a:schemeClr val="tx1"/>
                </a:solidFill>
                <a:latin typeface="+mn-lt"/>
                <a:ea typeface="+mn-ea"/>
                <a:cs typeface="+mn-cs"/>
              </a:rPr>
              <a:t>Insert Presentation Title Here</a:t>
            </a:r>
          </a:p>
        </p:txBody>
      </p:sp>
      <p:cxnSp>
        <p:nvCxnSpPr>
          <p:cNvPr id="19" name="Straight Connector 18"/>
          <p:cNvCxnSpPr/>
          <p:nvPr/>
        </p:nvCxnSpPr>
        <p:spPr>
          <a:xfrm>
            <a:off x="904992" y="6490111"/>
            <a:ext cx="0" cy="169200"/>
          </a:xfrm>
          <a:prstGeom prst="line">
            <a:avLst/>
          </a:prstGeom>
          <a:ln w="9525"/>
        </p:spPr>
        <p:style>
          <a:lnRef idx="1">
            <a:schemeClr val="accent1"/>
          </a:lnRef>
          <a:fillRef idx="0">
            <a:schemeClr val="accent1"/>
          </a:fillRef>
          <a:effectRef idx="0">
            <a:schemeClr val="accent1"/>
          </a:effectRef>
          <a:fontRef idx="minor">
            <a:schemeClr val="tx1"/>
          </a:fontRef>
        </p:style>
      </p:cxnSp>
      <p:sp>
        <p:nvSpPr>
          <p:cNvPr id="21" name="Title Placeholder 1"/>
          <p:cNvSpPr>
            <a:spLocks noGrp="1"/>
          </p:cNvSpPr>
          <p:nvPr>
            <p:ph type="title"/>
          </p:nvPr>
        </p:nvSpPr>
        <p:spPr>
          <a:xfrm>
            <a:off x="534600" y="685800"/>
            <a:ext cx="8074800" cy="1325563"/>
          </a:xfrm>
          <a:prstGeom prst="rect">
            <a:avLst/>
          </a:prstGeom>
        </p:spPr>
        <p:txBody>
          <a:bodyPr vert="horz" lIns="0" tIns="0" rIns="0" bIns="0" rtlCol="0" anchor="t" anchorCtr="0">
            <a:noAutofit/>
          </a:bodyPr>
          <a:lstStyle/>
          <a:p>
            <a:r>
              <a:rPr lang="en-US" smtClean="0"/>
              <a:t>Click to edit Master title style</a:t>
            </a:r>
            <a:endParaRPr lang="en-GB" dirty="0"/>
          </a:p>
        </p:txBody>
      </p:sp>
      <p:sp>
        <p:nvSpPr>
          <p:cNvPr id="2" name="Action Button: Home 1">
            <a:hlinkClick r:id="rId40" action="ppaction://hlinksldjump" highlightClick="1"/>
          </p:cNvPr>
          <p:cNvSpPr/>
          <p:nvPr/>
        </p:nvSpPr>
        <p:spPr>
          <a:xfrm>
            <a:off x="534600" y="6466511"/>
            <a:ext cx="126320" cy="189401"/>
          </a:xfrm>
          <a:prstGeom prst="actionButtonHome">
            <a:avLst/>
          </a:prstGeom>
          <a:no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41">
            <a:extLst>
              <a:ext uri="{28A0092B-C50C-407E-A947-70E740481C1C}">
                <a14:useLocalDpi xmlns:a14="http://schemas.microsoft.com/office/drawing/2010/main" val="0"/>
              </a:ext>
            </a:extLst>
          </a:blip>
          <a:stretch>
            <a:fillRect/>
          </a:stretch>
        </p:blipFill>
        <p:spPr>
          <a:xfrm>
            <a:off x="7408160" y="5894830"/>
            <a:ext cx="1735840" cy="963170"/>
          </a:xfrm>
          <a:prstGeom prst="rect">
            <a:avLst/>
          </a:prstGeom>
        </p:spPr>
      </p:pic>
      <p:cxnSp>
        <p:nvCxnSpPr>
          <p:cNvPr id="10" name="Straight Connector 9"/>
          <p:cNvCxnSpPr/>
          <p:nvPr userDrawn="1"/>
        </p:nvCxnSpPr>
        <p:spPr>
          <a:xfrm>
            <a:off x="904992" y="6490111"/>
            <a:ext cx="0" cy="169200"/>
          </a:xfrm>
          <a:prstGeom prst="line">
            <a:avLst/>
          </a:prstGeom>
          <a:ln w="9525"/>
        </p:spPr>
        <p:style>
          <a:lnRef idx="1">
            <a:schemeClr val="accent1"/>
          </a:lnRef>
          <a:fillRef idx="0">
            <a:schemeClr val="accent1"/>
          </a:fillRef>
          <a:effectRef idx="0">
            <a:schemeClr val="accent1"/>
          </a:effectRef>
          <a:fontRef idx="minor">
            <a:schemeClr val="tx1"/>
          </a:fontRef>
        </p:style>
      </p:cxnSp>
      <p:sp>
        <p:nvSpPr>
          <p:cNvPr id="11" name="Action Button: Home 10">
            <a:hlinkClick r:id="rId40" action="ppaction://hlinksldjump" highlightClick="1"/>
          </p:cNvPr>
          <p:cNvSpPr/>
          <p:nvPr userDrawn="1"/>
        </p:nvSpPr>
        <p:spPr>
          <a:xfrm>
            <a:off x="534600" y="6466511"/>
            <a:ext cx="126320" cy="189401"/>
          </a:xfrm>
          <a:prstGeom prst="actionButtonHome">
            <a:avLst/>
          </a:prstGeom>
          <a:noFill/>
          <a:ln w="95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p:cNvPicPr>
            <a:picLocks noChangeAspect="1"/>
          </p:cNvPicPr>
          <p:nvPr userDrawn="1"/>
        </p:nvPicPr>
        <p:blipFill>
          <a:blip r:embed="rId41">
            <a:extLst>
              <a:ext uri="{28A0092B-C50C-407E-A947-70E740481C1C}">
                <a14:useLocalDpi xmlns:a14="http://schemas.microsoft.com/office/drawing/2010/main" val="0"/>
              </a:ext>
            </a:extLst>
          </a:blip>
          <a:stretch>
            <a:fillRect/>
          </a:stretch>
        </p:blipFill>
        <p:spPr>
          <a:xfrm>
            <a:off x="7408160" y="5894830"/>
            <a:ext cx="1735840" cy="963170"/>
          </a:xfrm>
          <a:prstGeom prst="rect">
            <a:avLst/>
          </a:prstGeom>
        </p:spPr>
      </p:pic>
    </p:spTree>
    <p:extLst>
      <p:ext uri="{BB962C8B-B14F-4D97-AF65-F5344CB8AC3E}">
        <p14:creationId xmlns:p14="http://schemas.microsoft.com/office/powerpoint/2010/main" val="3833907741"/>
      </p:ext>
    </p:extLst>
  </p:cSld>
  <p:clrMap bg1="lt1" tx1="dk1" bg2="lt2" tx2="dk2" accent1="accent1" accent2="accent2" accent3="accent3" accent4="accent4" accent5="accent5" accent6="accent6" hlink="hlink" folHlink="folHlink"/>
  <p:sldLayoutIdLst>
    <p:sldLayoutId id="2147483992" r:id="rId1"/>
    <p:sldLayoutId id="2147483993" r:id="rId2"/>
    <p:sldLayoutId id="2147483994" r:id="rId3"/>
    <p:sldLayoutId id="2147483995" r:id="rId4"/>
    <p:sldLayoutId id="2147483996" r:id="rId5"/>
    <p:sldLayoutId id="2147483997" r:id="rId6"/>
    <p:sldLayoutId id="2147483998" r:id="rId7"/>
    <p:sldLayoutId id="2147483999" r:id="rId8"/>
    <p:sldLayoutId id="2147484000" r:id="rId9"/>
    <p:sldLayoutId id="2147484001" r:id="rId10"/>
    <p:sldLayoutId id="2147484002" r:id="rId11"/>
    <p:sldLayoutId id="2147484003" r:id="rId12"/>
    <p:sldLayoutId id="2147484004" r:id="rId13"/>
    <p:sldLayoutId id="2147484005" r:id="rId14"/>
    <p:sldLayoutId id="2147484006" r:id="rId15"/>
    <p:sldLayoutId id="2147484007" r:id="rId16"/>
    <p:sldLayoutId id="2147484008" r:id="rId17"/>
    <p:sldLayoutId id="2147484009" r:id="rId18"/>
    <p:sldLayoutId id="2147484010" r:id="rId19"/>
    <p:sldLayoutId id="2147484011" r:id="rId20"/>
    <p:sldLayoutId id="2147484012" r:id="rId21"/>
    <p:sldLayoutId id="2147484013" r:id="rId22"/>
    <p:sldLayoutId id="2147484014" r:id="rId23"/>
    <p:sldLayoutId id="2147484015" r:id="rId24"/>
    <p:sldLayoutId id="2147484016" r:id="rId25"/>
    <p:sldLayoutId id="2147484017" r:id="rId26"/>
    <p:sldLayoutId id="2147484018" r:id="rId27"/>
    <p:sldLayoutId id="2147484019" r:id="rId28"/>
    <p:sldLayoutId id="2147484020" r:id="rId29"/>
    <p:sldLayoutId id="2147484021" r:id="rId30"/>
    <p:sldLayoutId id="2147484022" r:id="rId31"/>
    <p:sldLayoutId id="2147484023" r:id="rId32"/>
    <p:sldLayoutId id="2147484024" r:id="rId33"/>
    <p:sldLayoutId id="2147484025" r:id="rId34"/>
    <p:sldLayoutId id="2147484026" r:id="rId35"/>
    <p:sldLayoutId id="2147484027" r:id="rId36"/>
    <p:sldLayoutId id="2147484028" r:id="rId37"/>
    <p:sldLayoutId id="2147484029" r:id="rId38"/>
  </p:sldLayoutIdLst>
  <p:timing>
    <p:tnLst>
      <p:par>
        <p:cTn id="1" dur="indefinite" restart="never" nodeType="tmRoot"/>
      </p:par>
    </p:tnLst>
  </p:timing>
  <p:hf hdr="0" ftr="0" dt="0"/>
  <p:txStyles>
    <p:titleStyle>
      <a:lvl1pPr algn="l" defTabSz="514350" rtl="0" eaLnBrk="1" latinLnBrk="0" hangingPunct="1">
        <a:lnSpc>
          <a:spcPct val="90000"/>
        </a:lnSpc>
        <a:spcBef>
          <a:spcPct val="0"/>
        </a:spcBef>
        <a:buNone/>
        <a:defRPr sz="2800" b="1" i="0" kern="1200">
          <a:solidFill>
            <a:schemeClr val="tx1"/>
          </a:solidFill>
          <a:latin typeface="+mj-lt"/>
          <a:ea typeface="+mj-ea"/>
          <a:cs typeface="+mj-cs"/>
        </a:defRPr>
      </a:lvl1pPr>
    </p:titleStyle>
    <p:bodyStyle>
      <a:lvl1pPr marL="0" indent="-273600" algn="l" defTabSz="514350" rtl="0" eaLnBrk="1" latinLnBrk="0" hangingPunct="1">
        <a:lnSpc>
          <a:spcPct val="100000"/>
        </a:lnSpc>
        <a:spcBef>
          <a:spcPts val="0"/>
        </a:spcBef>
        <a:spcAft>
          <a:spcPts val="900"/>
        </a:spcAft>
        <a:buFontTx/>
        <a:buNone/>
        <a:defRPr sz="1400" kern="1200">
          <a:solidFill>
            <a:schemeClr val="tx1"/>
          </a:solidFill>
          <a:latin typeface="+mn-lt"/>
          <a:ea typeface="+mn-ea"/>
          <a:cs typeface="+mn-cs"/>
        </a:defRPr>
      </a:lvl1pPr>
      <a:lvl2pPr marL="273600" indent="-273600" algn="l" defTabSz="514350" rtl="0" eaLnBrk="1" latinLnBrk="0" hangingPunct="1">
        <a:lnSpc>
          <a:spcPct val="100000"/>
        </a:lnSpc>
        <a:spcBef>
          <a:spcPts val="0"/>
        </a:spcBef>
        <a:spcAft>
          <a:spcPts val="900"/>
        </a:spcAft>
        <a:buFont typeface="Arial" panose="020B0604020202020204" pitchFamily="34" charset="0"/>
        <a:buChar char="•"/>
        <a:defRPr sz="1400" kern="1200">
          <a:solidFill>
            <a:schemeClr val="tx1"/>
          </a:solidFill>
          <a:latin typeface="+mn-lt"/>
          <a:ea typeface="+mn-ea"/>
          <a:cs typeface="+mn-cs"/>
        </a:defRPr>
      </a:lvl2pPr>
      <a:lvl3pPr marL="547200" indent="-273600" algn="l" defTabSz="514350" rtl="0" eaLnBrk="1" latinLnBrk="0" hangingPunct="1">
        <a:lnSpc>
          <a:spcPct val="100000"/>
        </a:lnSpc>
        <a:spcBef>
          <a:spcPts val="0"/>
        </a:spcBef>
        <a:spcAft>
          <a:spcPts val="900"/>
        </a:spcAft>
        <a:buFont typeface="Courier New" panose="02070309020205020404" pitchFamily="49" charset="0"/>
        <a:buChar char="o"/>
        <a:defRPr sz="1400" kern="1200">
          <a:solidFill>
            <a:schemeClr val="tx1"/>
          </a:solidFill>
          <a:latin typeface="+mn-lt"/>
          <a:ea typeface="+mn-ea"/>
          <a:cs typeface="+mn-cs"/>
        </a:defRPr>
      </a:lvl3pPr>
      <a:lvl4pPr marL="8244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4pPr>
      <a:lvl5pPr marL="1098000" indent="-273600" algn="l" defTabSz="514350" rtl="0" eaLnBrk="1" latinLnBrk="0" hangingPunct="1">
        <a:lnSpc>
          <a:spcPct val="100000"/>
        </a:lnSpc>
        <a:spcBef>
          <a:spcPts val="0"/>
        </a:spcBef>
        <a:spcAft>
          <a:spcPts val="900"/>
        </a:spcAft>
        <a:buFont typeface="Georgia" panose="02040502050405020303" pitchFamily="18" charset="0"/>
        <a:buChar char="›"/>
        <a:defRPr sz="1400" kern="1200">
          <a:solidFill>
            <a:schemeClr val="tx1"/>
          </a:solidFill>
          <a:latin typeface="+mn-lt"/>
          <a:ea typeface="+mn-ea"/>
          <a:cs typeface="+mn-cs"/>
        </a:defRPr>
      </a:lvl5pPr>
      <a:lvl6pPr marL="13716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extLst mod="1">
    <p:ext uri="{27BBF7A9-308A-43DC-89C8-2F10F3537804}">
      <p15:sldGuideLst xmlns:p15="http://schemas.microsoft.com/office/powerpoint/2012/main">
        <p15:guide id="45" pos="567">
          <p15:clr>
            <a:srgbClr val="F26B43"/>
          </p15:clr>
        </p15:guide>
        <p15:guide id="46" pos="1927">
          <p15:clr>
            <a:srgbClr val="F26B43"/>
          </p15:clr>
        </p15:guide>
        <p15:guide id="47" pos="2835">
          <p15:clr>
            <a:srgbClr val="F26B43"/>
          </p15:clr>
        </p15:guide>
        <p15:guide id="48" pos="1474">
          <p15:clr>
            <a:srgbClr val="F26B43"/>
          </p15:clr>
        </p15:guide>
        <p15:guide id="49" pos="113">
          <p15:clr>
            <a:srgbClr val="F26B43"/>
          </p15:clr>
        </p15:guide>
        <p15:guide id="50" pos="657">
          <p15:clr>
            <a:srgbClr val="F26B43"/>
          </p15:clr>
        </p15:guide>
        <p15:guide id="51" pos="1020">
          <p15:clr>
            <a:srgbClr val="F26B43"/>
          </p15:clr>
        </p15:guide>
        <p15:guide id="52" pos="3288">
          <p15:clr>
            <a:srgbClr val="F26B43"/>
          </p15:clr>
        </p15:guide>
        <p15:guide id="53" pos="3379">
          <p15:clr>
            <a:srgbClr val="F26B43"/>
          </p15:clr>
        </p15:guide>
        <p15:guide id="54" pos="3742">
          <p15:clr>
            <a:srgbClr val="F26B43"/>
          </p15:clr>
        </p15:guide>
        <p15:guide id="55" pos="3833">
          <p15:clr>
            <a:srgbClr val="F26B43"/>
          </p15:clr>
        </p15:guide>
        <p15:guide id="56" pos="4195">
          <p15:clr>
            <a:srgbClr val="F26B43"/>
          </p15:clr>
        </p15:guide>
        <p15:guide id="57" pos="4286">
          <p15:clr>
            <a:srgbClr val="F26B43"/>
          </p15:clr>
        </p15:guide>
        <p15:guide id="58" pos="1565">
          <p15:clr>
            <a:srgbClr val="F26B43"/>
          </p15:clr>
        </p15:guide>
        <p15:guide id="59" pos="4649">
          <p15:clr>
            <a:srgbClr val="F26B43"/>
          </p15:clr>
        </p15:guide>
        <p15:guide id="60" pos="4740">
          <p15:clr>
            <a:srgbClr val="F26B43"/>
          </p15:clr>
        </p15:guide>
        <p15:guide id="61" pos="5103">
          <p15:clr>
            <a:srgbClr val="F26B43"/>
          </p15:clr>
        </p15:guide>
        <p15:guide id="62" pos="5193">
          <p15:clr>
            <a:srgbClr val="F26B43"/>
          </p15:clr>
        </p15:guide>
        <p15:guide id="63" pos="5556">
          <p15:clr>
            <a:srgbClr val="F26B43"/>
          </p15:clr>
        </p15:guide>
        <p15:guide id="64" pos="5647">
          <p15:clr>
            <a:srgbClr val="F26B43"/>
          </p15:clr>
        </p15:guide>
        <p15:guide id="65" pos="2925">
          <p15:clr>
            <a:srgbClr val="F26B43"/>
          </p15:clr>
        </p15:guide>
        <p15:guide id="66" pos="2381">
          <p15:clr>
            <a:srgbClr val="F26B43"/>
          </p15:clr>
        </p15:guide>
        <p15:guide id="67" pos="2472">
          <p15:clr>
            <a:srgbClr val="F26B43"/>
          </p15:clr>
        </p15:guide>
        <p15:guide id="68" pos="2018">
          <p15:clr>
            <a:srgbClr val="F26B43"/>
          </p15:clr>
        </p15:guide>
        <p15:guide id="69" pos="1111">
          <p15:clr>
            <a:srgbClr val="F26B43"/>
          </p15:clr>
        </p15:guide>
        <p15:guide id="70" pos="204">
          <p15:clr>
            <a:srgbClr val="F26B43"/>
          </p15:clr>
        </p15:guide>
        <p15:guide id="71" orient="horz" pos="2205">
          <p15:clr>
            <a:srgbClr val="F26B43"/>
          </p15:clr>
        </p15:guide>
        <p15:guide id="72" orient="horz" pos="2115">
          <p15:clr>
            <a:srgbClr val="F26B43"/>
          </p15:clr>
        </p15:guide>
        <p15:guide id="73" orient="horz" pos="2568">
          <p15:clr>
            <a:srgbClr val="F26B43"/>
          </p15:clr>
        </p15:guide>
        <p15:guide id="74" orient="horz" pos="2659">
          <p15:clr>
            <a:srgbClr val="F26B43"/>
          </p15:clr>
        </p15:guide>
        <p15:guide id="75" orient="horz" pos="3022">
          <p15:clr>
            <a:srgbClr val="F26B43"/>
          </p15:clr>
        </p15:guide>
        <p15:guide id="76" orient="horz" pos="3113">
          <p15:clr>
            <a:srgbClr val="F26B43"/>
          </p15:clr>
        </p15:guide>
        <p15:guide id="77" orient="horz" pos="3475">
          <p15:clr>
            <a:srgbClr val="F26B43"/>
          </p15:clr>
        </p15:guide>
        <p15:guide id="78" orient="horz" pos="3566">
          <p15:clr>
            <a:srgbClr val="F26B43"/>
          </p15:clr>
        </p15:guide>
        <p15:guide id="79" orient="horz" pos="3929">
          <p15:clr>
            <a:srgbClr val="F26B43"/>
          </p15:clr>
        </p15:guide>
        <p15:guide id="80" orient="horz" pos="4020">
          <p15:clr>
            <a:srgbClr val="F26B43"/>
          </p15:clr>
        </p15:guide>
        <p15:guide id="81" orient="horz" pos="1661">
          <p15:clr>
            <a:srgbClr val="F26B43"/>
          </p15:clr>
        </p15:guide>
        <p15:guide id="82" orient="horz" pos="1752">
          <p15:clr>
            <a:srgbClr val="F26B43"/>
          </p15:clr>
        </p15:guide>
        <p15:guide id="83" orient="horz" pos="1207">
          <p15:clr>
            <a:srgbClr val="F26B43"/>
          </p15:clr>
        </p15:guide>
        <p15:guide id="84" orient="horz" pos="1298">
          <p15:clr>
            <a:srgbClr val="F26B43"/>
          </p15:clr>
        </p15:guide>
        <p15:guide id="85" orient="horz" pos="754">
          <p15:clr>
            <a:srgbClr val="F26B43"/>
          </p15:clr>
        </p15:guide>
        <p15:guide id="86" orient="horz" pos="845">
          <p15:clr>
            <a:srgbClr val="F26B43"/>
          </p15:clr>
        </p15:guide>
        <p15:guide id="87" orient="horz" pos="300">
          <p15:clr>
            <a:srgbClr val="F26B43"/>
          </p15:clr>
        </p15:guide>
        <p15:guide id="88" orient="horz" pos="39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856210" y="2962733"/>
            <a:ext cx="7755775" cy="1323891"/>
          </a:xfrm>
        </p:spPr>
        <p:txBody>
          <a:bodyPr/>
          <a:lstStyle/>
          <a:p>
            <a:r>
              <a:rPr lang="en-US" dirty="0" smtClean="0">
                <a:latin typeface="Arial Black" pitchFamily="34" charset="0"/>
              </a:rPr>
              <a:t/>
            </a:r>
            <a:br>
              <a:rPr lang="en-US" dirty="0" smtClean="0">
                <a:latin typeface="Arial Black" pitchFamily="34" charset="0"/>
              </a:rPr>
            </a:br>
            <a:r>
              <a:rPr lang="en-US" dirty="0" smtClean="0">
                <a:latin typeface="Arial Black" pitchFamily="34" charset="0"/>
              </a:rPr>
              <a:t>BUDGETING PROCESSES AND PROCEDURES – IN GHANA - COMPOSITE BUDGET SYSTEM</a:t>
            </a:r>
            <a:r>
              <a:rPr lang="en-GB" dirty="0" smtClean="0"/>
              <a:t/>
            </a:r>
            <a:br>
              <a:rPr lang="en-GB" dirty="0" smtClean="0"/>
            </a:br>
            <a:endParaRPr lang="en-GB" dirty="0"/>
          </a:p>
        </p:txBody>
      </p:sp>
      <p:sp>
        <p:nvSpPr>
          <p:cNvPr id="2" name="Text Placeholder 1"/>
          <p:cNvSpPr>
            <a:spLocks noGrp="1"/>
          </p:cNvSpPr>
          <p:nvPr>
            <p:ph type="body" sz="quarter" idx="10"/>
          </p:nvPr>
        </p:nvSpPr>
        <p:spPr>
          <a:xfrm>
            <a:off x="5414220" y="5207635"/>
            <a:ext cx="3436200" cy="914400"/>
          </a:xfrm>
        </p:spPr>
        <p:txBody>
          <a:bodyPr/>
          <a:lstStyle/>
          <a:p>
            <a:r>
              <a:rPr lang="en-US" dirty="0" err="1" smtClean="0"/>
              <a:t>Mmmm</a:t>
            </a:r>
            <a:endParaRPr lang="en-US" dirty="0"/>
          </a:p>
        </p:txBody>
      </p:sp>
      <p:sp>
        <p:nvSpPr>
          <p:cNvPr id="7" name="Text Placeholder 6"/>
          <p:cNvSpPr>
            <a:spLocks noGrp="1"/>
          </p:cNvSpPr>
          <p:nvPr>
            <p:ph type="body" sz="quarter" idx="11"/>
          </p:nvPr>
        </p:nvSpPr>
        <p:spPr>
          <a:xfrm>
            <a:off x="3193199" y="4639626"/>
            <a:ext cx="3033033" cy="914400"/>
          </a:xfrm>
        </p:spPr>
        <p:txBody>
          <a:bodyPr/>
          <a:lstStyle/>
          <a:p>
            <a:r>
              <a:rPr lang="en-US" b="1" dirty="0" smtClean="0"/>
              <a:t>Training Workshop for Human Resource </a:t>
            </a:r>
            <a:r>
              <a:rPr lang="en-US" b="1" dirty="0" smtClean="0"/>
              <a:t>Managers </a:t>
            </a:r>
            <a:r>
              <a:rPr lang="en-US" b="1" dirty="0" smtClean="0"/>
              <a:t>May, </a:t>
            </a:r>
            <a:r>
              <a:rPr lang="en-US" b="1" dirty="0" smtClean="0"/>
              <a:t>2019</a:t>
            </a:r>
          </a:p>
          <a:p>
            <a:endParaRPr lang="en-US" b="1" dirty="0"/>
          </a:p>
          <a:p>
            <a:r>
              <a:rPr lang="en-US" b="1" dirty="0" smtClean="0"/>
              <a:t>ROSEMOND APPIAH</a:t>
            </a:r>
            <a:endParaRPr lang="en-GB" b="1" dirty="0"/>
          </a:p>
        </p:txBody>
      </p:sp>
    </p:spTree>
    <p:extLst>
      <p:ext uri="{BB962C8B-B14F-4D97-AF65-F5344CB8AC3E}">
        <p14:creationId xmlns:p14="http://schemas.microsoft.com/office/powerpoint/2010/main" val="122593101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A964C0AA-13C5-42F8-8707-B9C6EA4D33F1}" type="slidenum">
              <a:rPr lang="en-GB" smtClean="0"/>
              <a:pPr/>
              <a:t>2</a:t>
            </a:fld>
            <a:endParaRPr lang="en-GB" dirty="0"/>
          </a:p>
        </p:txBody>
      </p:sp>
      <p:sp>
        <p:nvSpPr>
          <p:cNvPr id="8" name="Title 7"/>
          <p:cNvSpPr>
            <a:spLocks noGrp="1"/>
          </p:cNvSpPr>
          <p:nvPr>
            <p:ph type="title"/>
          </p:nvPr>
        </p:nvSpPr>
        <p:spPr>
          <a:xfrm>
            <a:off x="561704" y="604732"/>
            <a:ext cx="8045722" cy="312659"/>
          </a:xfrm>
        </p:spPr>
        <p:txBody>
          <a:bodyPr/>
          <a:lstStyle/>
          <a:p>
            <a:r>
              <a:rPr lang="en-US" dirty="0">
                <a:solidFill>
                  <a:schemeClr val="accent1">
                    <a:lumMod val="75000"/>
                  </a:schemeClr>
                </a:solidFill>
                <a:latin typeface="Arial Black" pitchFamily="34" charset="0"/>
              </a:rPr>
              <a:t>Presentation outline </a:t>
            </a:r>
            <a:endParaRPr lang="en-GB" dirty="0"/>
          </a:p>
        </p:txBody>
      </p:sp>
      <p:sp>
        <p:nvSpPr>
          <p:cNvPr id="4" name="Content Placeholder 2"/>
          <p:cNvSpPr txBox="1">
            <a:spLocks/>
          </p:cNvSpPr>
          <p:nvPr/>
        </p:nvSpPr>
        <p:spPr>
          <a:xfrm>
            <a:off x="340822" y="1008831"/>
            <a:ext cx="7373389" cy="5638800"/>
          </a:xfrm>
          <a:prstGeom prst="rect">
            <a:avLst/>
          </a:prstGeom>
        </p:spPr>
        <p:txBody>
          <a:bodyPr rtlCol="0">
            <a:noAutofit/>
          </a:bodyPr>
          <a:lstStyle>
            <a:lvl1pPr marL="0" indent="-273600" algn="l" defTabSz="514350" rtl="0" eaLnBrk="1" latinLnBrk="0" hangingPunct="1">
              <a:lnSpc>
                <a:spcPct val="100000"/>
              </a:lnSpc>
              <a:spcBef>
                <a:spcPts val="0"/>
              </a:spcBef>
              <a:spcAft>
                <a:spcPts val="900"/>
              </a:spcAft>
              <a:buFontTx/>
              <a:buNone/>
              <a:defRPr sz="1400" kern="1200">
                <a:solidFill>
                  <a:schemeClr val="tx1"/>
                </a:solidFill>
                <a:latin typeface="+mn-lt"/>
                <a:ea typeface="+mn-ea"/>
                <a:cs typeface="+mn-cs"/>
              </a:defRPr>
            </a:lvl1pPr>
            <a:lvl2pPr marL="273600" indent="-273600" algn="l" defTabSz="514350" rtl="0" eaLnBrk="1" latinLnBrk="0" hangingPunct="1">
              <a:lnSpc>
                <a:spcPct val="100000"/>
              </a:lnSpc>
              <a:spcBef>
                <a:spcPts val="0"/>
              </a:spcBef>
              <a:spcAft>
                <a:spcPts val="900"/>
              </a:spcAft>
              <a:buFont typeface="Arial" panose="020B0604020202020204" pitchFamily="34" charset="0"/>
              <a:buChar char="•"/>
              <a:defRPr sz="1400" kern="1200">
                <a:solidFill>
                  <a:schemeClr val="tx1"/>
                </a:solidFill>
                <a:latin typeface="+mn-lt"/>
                <a:ea typeface="+mn-ea"/>
                <a:cs typeface="+mn-cs"/>
              </a:defRPr>
            </a:lvl2pPr>
            <a:lvl3pPr marL="547200" indent="-273600" algn="l" defTabSz="514350" rtl="0" eaLnBrk="1" latinLnBrk="0" hangingPunct="1">
              <a:lnSpc>
                <a:spcPct val="100000"/>
              </a:lnSpc>
              <a:spcBef>
                <a:spcPts val="0"/>
              </a:spcBef>
              <a:spcAft>
                <a:spcPts val="900"/>
              </a:spcAft>
              <a:buFont typeface="Courier New" panose="02070309020205020404" pitchFamily="49" charset="0"/>
              <a:buChar char="o"/>
              <a:defRPr sz="1400" kern="1200">
                <a:solidFill>
                  <a:schemeClr val="tx1"/>
                </a:solidFill>
                <a:latin typeface="+mn-lt"/>
                <a:ea typeface="+mn-ea"/>
                <a:cs typeface="+mn-cs"/>
              </a:defRPr>
            </a:lvl3pPr>
            <a:lvl4pPr marL="8244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4pPr>
            <a:lvl5pPr marL="1098000" indent="-273600" algn="l" defTabSz="514350" rtl="0" eaLnBrk="1" latinLnBrk="0" hangingPunct="1">
              <a:lnSpc>
                <a:spcPct val="100000"/>
              </a:lnSpc>
              <a:spcBef>
                <a:spcPts val="0"/>
              </a:spcBef>
              <a:spcAft>
                <a:spcPts val="900"/>
              </a:spcAft>
              <a:buFont typeface="Georgia" panose="02040502050405020303" pitchFamily="18" charset="0"/>
              <a:buChar char="›"/>
              <a:defRPr sz="1400" kern="1200">
                <a:solidFill>
                  <a:schemeClr val="tx1"/>
                </a:solidFill>
                <a:latin typeface="+mn-lt"/>
                <a:ea typeface="+mn-ea"/>
                <a:cs typeface="+mn-cs"/>
              </a:defRPr>
            </a:lvl5pPr>
            <a:lvl6pPr marL="13716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marL="183600" indent="-457200">
              <a:lnSpc>
                <a:spcPct val="120000"/>
              </a:lnSpc>
              <a:spcAft>
                <a:spcPts val="0"/>
              </a:spcAft>
              <a:buFont typeface="Arial" panose="020B0604020202020204" pitchFamily="34" charset="0"/>
              <a:buChar char="•"/>
              <a:defRPr/>
            </a:pPr>
            <a:r>
              <a:rPr lang="en-US" sz="2000" dirty="0"/>
              <a:t>Background</a:t>
            </a:r>
          </a:p>
          <a:p>
            <a:pPr marL="183600" indent="-457200">
              <a:lnSpc>
                <a:spcPct val="120000"/>
              </a:lnSpc>
              <a:spcAft>
                <a:spcPts val="0"/>
              </a:spcAft>
              <a:buFont typeface="Arial" panose="020B0604020202020204" pitchFamily="34" charset="0"/>
              <a:buChar char="•"/>
              <a:defRPr/>
            </a:pPr>
            <a:r>
              <a:rPr lang="en-US" sz="2000" dirty="0"/>
              <a:t>PFM Reforms</a:t>
            </a:r>
          </a:p>
          <a:p>
            <a:pPr marL="183600" indent="-457200">
              <a:lnSpc>
                <a:spcPct val="120000"/>
              </a:lnSpc>
              <a:spcAft>
                <a:spcPts val="0"/>
              </a:spcAft>
              <a:buFont typeface="Arial" panose="020B0604020202020204" pitchFamily="34" charset="0"/>
              <a:buChar char="•"/>
              <a:defRPr/>
            </a:pPr>
            <a:r>
              <a:rPr lang="en-US" sz="2000" dirty="0"/>
              <a:t>What is Composite Budget?    </a:t>
            </a:r>
          </a:p>
          <a:p>
            <a:pPr marL="183600" indent="-457200">
              <a:lnSpc>
                <a:spcPct val="120000"/>
              </a:lnSpc>
              <a:spcAft>
                <a:spcPts val="0"/>
              </a:spcAft>
              <a:buFont typeface="Arial" panose="020B0604020202020204" pitchFamily="34" charset="0"/>
              <a:buChar char="•"/>
              <a:defRPr/>
            </a:pPr>
            <a:r>
              <a:rPr lang="en-US" sz="2000" dirty="0"/>
              <a:t>Why Composite Budget</a:t>
            </a:r>
            <a:r>
              <a:rPr lang="en-US" sz="2000" dirty="0" smtClean="0"/>
              <a:t>?</a:t>
            </a:r>
          </a:p>
          <a:p>
            <a:pPr marL="183600" indent="-457200">
              <a:lnSpc>
                <a:spcPct val="120000"/>
              </a:lnSpc>
              <a:spcAft>
                <a:spcPts val="0"/>
              </a:spcAft>
              <a:buFont typeface="Arial" panose="020B0604020202020204" pitchFamily="34" charset="0"/>
              <a:buChar char="•"/>
              <a:defRPr/>
            </a:pPr>
            <a:r>
              <a:rPr lang="en-US" sz="2000" dirty="0" smtClean="0"/>
              <a:t>Legal Basis</a:t>
            </a:r>
          </a:p>
          <a:p>
            <a:pPr marL="183600" lvl="1" indent="-457200">
              <a:lnSpc>
                <a:spcPct val="120000"/>
              </a:lnSpc>
              <a:spcAft>
                <a:spcPts val="0"/>
              </a:spcAft>
              <a:defRPr/>
            </a:pPr>
            <a:r>
              <a:rPr lang="en-US" sz="2000" dirty="0"/>
              <a:t>Composite Budget </a:t>
            </a:r>
            <a:r>
              <a:rPr lang="en-US" sz="2000" dirty="0" smtClean="0"/>
              <a:t>Framework</a:t>
            </a:r>
          </a:p>
          <a:p>
            <a:pPr marL="183600" lvl="1" indent="-457200">
              <a:lnSpc>
                <a:spcPct val="120000"/>
              </a:lnSpc>
              <a:spcAft>
                <a:spcPts val="0"/>
              </a:spcAft>
              <a:defRPr/>
            </a:pPr>
            <a:r>
              <a:rPr lang="en-US" sz="2000" dirty="0" smtClean="0"/>
              <a:t>Features and Benefits </a:t>
            </a:r>
            <a:endParaRPr lang="en-US" sz="2000" dirty="0"/>
          </a:p>
          <a:p>
            <a:pPr marL="183600" lvl="1" indent="-457200">
              <a:lnSpc>
                <a:spcPct val="120000"/>
              </a:lnSpc>
              <a:spcAft>
                <a:spcPts val="0"/>
              </a:spcAft>
              <a:defRPr/>
            </a:pPr>
            <a:r>
              <a:rPr lang="en-US" sz="2000" dirty="0" smtClean="0"/>
              <a:t>Budgeting </a:t>
            </a:r>
            <a:r>
              <a:rPr lang="en-US" sz="2000" dirty="0"/>
              <a:t>System – Overview of PBB</a:t>
            </a:r>
          </a:p>
          <a:p>
            <a:pPr marL="183600" lvl="1" indent="-457200">
              <a:lnSpc>
                <a:spcPct val="120000"/>
              </a:lnSpc>
              <a:spcAft>
                <a:spcPts val="0"/>
              </a:spcAft>
              <a:defRPr/>
            </a:pPr>
            <a:r>
              <a:rPr lang="en-US" sz="2000" dirty="0"/>
              <a:t>Budget Implementation Processes</a:t>
            </a:r>
          </a:p>
          <a:p>
            <a:pPr marL="183600" indent="-457200">
              <a:lnSpc>
                <a:spcPct val="120000"/>
              </a:lnSpc>
              <a:spcAft>
                <a:spcPts val="0"/>
              </a:spcAft>
              <a:buFont typeface="Arial" panose="020B0604020202020204" pitchFamily="34" charset="0"/>
              <a:buChar char="•"/>
              <a:defRPr/>
            </a:pPr>
            <a:r>
              <a:rPr lang="en-US" sz="2000" dirty="0"/>
              <a:t>GIFMIS </a:t>
            </a:r>
            <a:r>
              <a:rPr lang="en-US" sz="2000" dirty="0" smtClean="0"/>
              <a:t>Rolled </a:t>
            </a:r>
            <a:r>
              <a:rPr lang="en-US" sz="2000" dirty="0"/>
              <a:t>o</a:t>
            </a:r>
            <a:r>
              <a:rPr lang="en-US" sz="2000" dirty="0" smtClean="0"/>
              <a:t>ut </a:t>
            </a:r>
            <a:r>
              <a:rPr lang="en-US" sz="2000" dirty="0"/>
              <a:t>a</a:t>
            </a:r>
            <a:r>
              <a:rPr lang="en-US" sz="2000" dirty="0" smtClean="0"/>
              <a:t>nd </a:t>
            </a:r>
            <a:r>
              <a:rPr lang="en-US" sz="2000" dirty="0"/>
              <a:t>Composite </a:t>
            </a:r>
            <a:r>
              <a:rPr lang="en-US" sz="2000" dirty="0" smtClean="0"/>
              <a:t>Budget</a:t>
            </a:r>
          </a:p>
          <a:p>
            <a:pPr marL="183600" indent="-457200">
              <a:lnSpc>
                <a:spcPct val="120000"/>
              </a:lnSpc>
              <a:spcAft>
                <a:spcPts val="0"/>
              </a:spcAft>
              <a:buFont typeface="Arial" panose="020B0604020202020204" pitchFamily="34" charset="0"/>
              <a:buChar char="•"/>
              <a:defRPr/>
            </a:pPr>
            <a:r>
              <a:rPr lang="en-US" sz="2000" dirty="0"/>
              <a:t>Conclusion </a:t>
            </a:r>
          </a:p>
        </p:txBody>
      </p:sp>
    </p:spTree>
    <p:extLst>
      <p:ext uri="{BB962C8B-B14F-4D97-AF65-F5344CB8AC3E}">
        <p14:creationId xmlns:p14="http://schemas.microsoft.com/office/powerpoint/2010/main" val="111943529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A964C0AA-13C5-42F8-8707-B9C6EA4D33F1}" type="slidenum">
              <a:rPr lang="en-GB" smtClean="0"/>
              <a:pPr/>
              <a:t>3</a:t>
            </a:fld>
            <a:endParaRPr lang="en-GB" dirty="0"/>
          </a:p>
        </p:txBody>
      </p:sp>
      <p:sp>
        <p:nvSpPr>
          <p:cNvPr id="8" name="Title 7"/>
          <p:cNvSpPr>
            <a:spLocks noGrp="1"/>
          </p:cNvSpPr>
          <p:nvPr>
            <p:ph type="title"/>
          </p:nvPr>
        </p:nvSpPr>
        <p:spPr>
          <a:xfrm>
            <a:off x="542901" y="156797"/>
            <a:ext cx="4400740" cy="357451"/>
          </a:xfrm>
        </p:spPr>
        <p:txBody>
          <a:bodyPr/>
          <a:lstStyle/>
          <a:p>
            <a:r>
              <a:rPr lang="en-US" dirty="0">
                <a:solidFill>
                  <a:schemeClr val="accent1">
                    <a:lumMod val="75000"/>
                  </a:schemeClr>
                </a:solidFill>
                <a:latin typeface="Arial Black" pitchFamily="34" charset="0"/>
              </a:rPr>
              <a:t>Background</a:t>
            </a:r>
            <a:endParaRPr lang="en-GB" dirty="0">
              <a:solidFill>
                <a:schemeClr val="accent1">
                  <a:lumMod val="75000"/>
                </a:schemeClr>
              </a:solidFill>
              <a:latin typeface="Arial Black" pitchFamily="34" charset="0"/>
            </a:endParaRPr>
          </a:p>
        </p:txBody>
      </p:sp>
      <p:sp>
        <p:nvSpPr>
          <p:cNvPr id="4" name="Content Placeholder 2"/>
          <p:cNvSpPr txBox="1">
            <a:spLocks/>
          </p:cNvSpPr>
          <p:nvPr/>
        </p:nvSpPr>
        <p:spPr>
          <a:xfrm>
            <a:off x="195943" y="644700"/>
            <a:ext cx="8948057" cy="6002931"/>
          </a:xfrm>
          <a:prstGeom prst="rect">
            <a:avLst/>
          </a:prstGeom>
        </p:spPr>
        <p:txBody>
          <a:bodyPr/>
          <a:lstStyle>
            <a:lvl1pPr marL="0" indent="-273600" algn="l" defTabSz="514350" rtl="0" eaLnBrk="1" latinLnBrk="0" hangingPunct="1">
              <a:lnSpc>
                <a:spcPct val="100000"/>
              </a:lnSpc>
              <a:spcBef>
                <a:spcPts val="0"/>
              </a:spcBef>
              <a:spcAft>
                <a:spcPts val="900"/>
              </a:spcAft>
              <a:buFontTx/>
              <a:buNone/>
              <a:defRPr sz="1400" kern="1200">
                <a:solidFill>
                  <a:schemeClr val="tx1"/>
                </a:solidFill>
                <a:latin typeface="+mn-lt"/>
                <a:ea typeface="+mn-ea"/>
                <a:cs typeface="+mn-cs"/>
              </a:defRPr>
            </a:lvl1pPr>
            <a:lvl2pPr marL="273600" indent="-273600" algn="l" defTabSz="514350" rtl="0" eaLnBrk="1" latinLnBrk="0" hangingPunct="1">
              <a:lnSpc>
                <a:spcPct val="100000"/>
              </a:lnSpc>
              <a:spcBef>
                <a:spcPts val="0"/>
              </a:spcBef>
              <a:spcAft>
                <a:spcPts val="900"/>
              </a:spcAft>
              <a:buFont typeface="Arial" panose="020B0604020202020204" pitchFamily="34" charset="0"/>
              <a:buChar char="•"/>
              <a:defRPr sz="1400" kern="1200">
                <a:solidFill>
                  <a:schemeClr val="tx1"/>
                </a:solidFill>
                <a:latin typeface="+mn-lt"/>
                <a:ea typeface="+mn-ea"/>
                <a:cs typeface="+mn-cs"/>
              </a:defRPr>
            </a:lvl2pPr>
            <a:lvl3pPr marL="547200" indent="-273600" algn="l" defTabSz="514350" rtl="0" eaLnBrk="1" latinLnBrk="0" hangingPunct="1">
              <a:lnSpc>
                <a:spcPct val="100000"/>
              </a:lnSpc>
              <a:spcBef>
                <a:spcPts val="0"/>
              </a:spcBef>
              <a:spcAft>
                <a:spcPts val="900"/>
              </a:spcAft>
              <a:buFont typeface="Courier New" panose="02070309020205020404" pitchFamily="49" charset="0"/>
              <a:buChar char="o"/>
              <a:defRPr sz="1400" kern="1200">
                <a:solidFill>
                  <a:schemeClr val="tx1"/>
                </a:solidFill>
                <a:latin typeface="+mn-lt"/>
                <a:ea typeface="+mn-ea"/>
                <a:cs typeface="+mn-cs"/>
              </a:defRPr>
            </a:lvl3pPr>
            <a:lvl4pPr marL="8244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4pPr>
            <a:lvl5pPr marL="1098000" indent="-273600" algn="l" defTabSz="514350" rtl="0" eaLnBrk="1" latinLnBrk="0" hangingPunct="1">
              <a:lnSpc>
                <a:spcPct val="100000"/>
              </a:lnSpc>
              <a:spcBef>
                <a:spcPts val="0"/>
              </a:spcBef>
              <a:spcAft>
                <a:spcPts val="900"/>
              </a:spcAft>
              <a:buFont typeface="Georgia" panose="02040502050405020303" pitchFamily="18" charset="0"/>
              <a:buChar char="›"/>
              <a:defRPr sz="1400" kern="1200">
                <a:solidFill>
                  <a:schemeClr val="tx1"/>
                </a:solidFill>
                <a:latin typeface="+mn-lt"/>
                <a:ea typeface="+mn-ea"/>
                <a:cs typeface="+mn-cs"/>
              </a:defRPr>
            </a:lvl5pPr>
            <a:lvl6pPr marL="13716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algn="just"/>
            <a:endParaRPr lang="en-US" altLang="en-US" sz="2000" dirty="0" smtClean="0"/>
          </a:p>
          <a:p>
            <a:pPr algn="just"/>
            <a:r>
              <a:rPr lang="en-US" altLang="en-US" sz="2800" dirty="0" smtClean="0"/>
              <a:t>Ghana over the years has being undertaking comprehensive decentralization reforms, which seeks to transfer administrative and financial machinery of government  to the regions and districts in line with the 1992 constitution.</a:t>
            </a:r>
          </a:p>
          <a:p>
            <a:pPr algn="just"/>
            <a:endParaRPr lang="en-US" altLang="en-US" sz="2800" dirty="0" smtClean="0"/>
          </a:p>
          <a:p>
            <a:pPr algn="just"/>
            <a:r>
              <a:rPr lang="en-US" sz="2800" dirty="0" smtClean="0"/>
              <a:t>Decentralization </a:t>
            </a:r>
            <a:r>
              <a:rPr lang="en-US" sz="2800" dirty="0"/>
              <a:t>reforms in Ghana are being undertaken to empower communities to more actively participate in </a:t>
            </a:r>
            <a:r>
              <a:rPr lang="en-US" sz="2800" dirty="0" smtClean="0"/>
              <a:t>the planning</a:t>
            </a:r>
            <a:r>
              <a:rPr lang="en-US" sz="2800" dirty="0"/>
              <a:t>, budgeting, and monitoring </a:t>
            </a:r>
            <a:r>
              <a:rPr lang="en-US" sz="2800" dirty="0" smtClean="0"/>
              <a:t>of government </a:t>
            </a:r>
            <a:r>
              <a:rPr lang="en-US" sz="2800" dirty="0"/>
              <a:t>revenues and expenditures priorities</a:t>
            </a:r>
            <a:r>
              <a:rPr lang="en-US" sz="2000" dirty="0"/>
              <a:t>.</a:t>
            </a:r>
            <a:br>
              <a:rPr lang="en-US" sz="2000" dirty="0"/>
            </a:br>
            <a:r>
              <a:rPr lang="en-US" sz="2000" dirty="0"/>
              <a:t/>
            </a:r>
            <a:br>
              <a:rPr lang="en-US" sz="2000" dirty="0"/>
            </a:br>
            <a:endParaRPr lang="en-US" altLang="en-US" dirty="0" smtClean="0"/>
          </a:p>
        </p:txBody>
      </p:sp>
    </p:spTree>
    <p:extLst>
      <p:ext uri="{BB962C8B-B14F-4D97-AF65-F5344CB8AC3E}">
        <p14:creationId xmlns:p14="http://schemas.microsoft.com/office/powerpoint/2010/main" val="247925145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A964C0AA-13C5-42F8-8707-B9C6EA4D33F1}" type="slidenum">
              <a:rPr lang="en-GB" smtClean="0"/>
              <a:pPr/>
              <a:t>4</a:t>
            </a:fld>
            <a:endParaRPr lang="en-GB" dirty="0"/>
          </a:p>
        </p:txBody>
      </p:sp>
      <p:sp>
        <p:nvSpPr>
          <p:cNvPr id="8" name="Title 7"/>
          <p:cNvSpPr>
            <a:spLocks noGrp="1"/>
          </p:cNvSpPr>
          <p:nvPr>
            <p:ph type="title"/>
          </p:nvPr>
        </p:nvSpPr>
        <p:spPr>
          <a:xfrm>
            <a:off x="542901" y="156797"/>
            <a:ext cx="4400740" cy="357451"/>
          </a:xfrm>
        </p:spPr>
        <p:txBody>
          <a:bodyPr/>
          <a:lstStyle/>
          <a:p>
            <a:r>
              <a:rPr lang="en-US" dirty="0">
                <a:solidFill>
                  <a:schemeClr val="accent1">
                    <a:lumMod val="75000"/>
                  </a:schemeClr>
                </a:solidFill>
                <a:latin typeface="Arial Black" pitchFamily="34" charset="0"/>
              </a:rPr>
              <a:t>Background</a:t>
            </a:r>
            <a:endParaRPr lang="en-GB" dirty="0">
              <a:solidFill>
                <a:schemeClr val="accent1">
                  <a:lumMod val="75000"/>
                </a:schemeClr>
              </a:solidFill>
              <a:latin typeface="Arial Black" pitchFamily="34" charset="0"/>
            </a:endParaRPr>
          </a:p>
        </p:txBody>
      </p:sp>
      <p:sp>
        <p:nvSpPr>
          <p:cNvPr id="4" name="Content Placeholder 2"/>
          <p:cNvSpPr txBox="1">
            <a:spLocks/>
          </p:cNvSpPr>
          <p:nvPr/>
        </p:nvSpPr>
        <p:spPr>
          <a:xfrm>
            <a:off x="195943" y="644700"/>
            <a:ext cx="8948057" cy="6002931"/>
          </a:xfrm>
          <a:prstGeom prst="rect">
            <a:avLst/>
          </a:prstGeom>
        </p:spPr>
        <p:txBody>
          <a:bodyPr/>
          <a:lstStyle>
            <a:lvl1pPr marL="0" indent="-273600" algn="l" defTabSz="514350" rtl="0" eaLnBrk="1" latinLnBrk="0" hangingPunct="1">
              <a:lnSpc>
                <a:spcPct val="100000"/>
              </a:lnSpc>
              <a:spcBef>
                <a:spcPts val="0"/>
              </a:spcBef>
              <a:spcAft>
                <a:spcPts val="900"/>
              </a:spcAft>
              <a:buFontTx/>
              <a:buNone/>
              <a:defRPr sz="1400" kern="1200">
                <a:solidFill>
                  <a:schemeClr val="tx1"/>
                </a:solidFill>
                <a:latin typeface="+mn-lt"/>
                <a:ea typeface="+mn-ea"/>
                <a:cs typeface="+mn-cs"/>
              </a:defRPr>
            </a:lvl1pPr>
            <a:lvl2pPr marL="273600" indent="-273600" algn="l" defTabSz="514350" rtl="0" eaLnBrk="1" latinLnBrk="0" hangingPunct="1">
              <a:lnSpc>
                <a:spcPct val="100000"/>
              </a:lnSpc>
              <a:spcBef>
                <a:spcPts val="0"/>
              </a:spcBef>
              <a:spcAft>
                <a:spcPts val="900"/>
              </a:spcAft>
              <a:buFont typeface="Arial" panose="020B0604020202020204" pitchFamily="34" charset="0"/>
              <a:buChar char="•"/>
              <a:defRPr sz="1400" kern="1200">
                <a:solidFill>
                  <a:schemeClr val="tx1"/>
                </a:solidFill>
                <a:latin typeface="+mn-lt"/>
                <a:ea typeface="+mn-ea"/>
                <a:cs typeface="+mn-cs"/>
              </a:defRPr>
            </a:lvl2pPr>
            <a:lvl3pPr marL="547200" indent="-273600" algn="l" defTabSz="514350" rtl="0" eaLnBrk="1" latinLnBrk="0" hangingPunct="1">
              <a:lnSpc>
                <a:spcPct val="100000"/>
              </a:lnSpc>
              <a:spcBef>
                <a:spcPts val="0"/>
              </a:spcBef>
              <a:spcAft>
                <a:spcPts val="900"/>
              </a:spcAft>
              <a:buFont typeface="Courier New" panose="02070309020205020404" pitchFamily="49" charset="0"/>
              <a:buChar char="o"/>
              <a:defRPr sz="1400" kern="1200">
                <a:solidFill>
                  <a:schemeClr val="tx1"/>
                </a:solidFill>
                <a:latin typeface="+mn-lt"/>
                <a:ea typeface="+mn-ea"/>
                <a:cs typeface="+mn-cs"/>
              </a:defRPr>
            </a:lvl3pPr>
            <a:lvl4pPr marL="8244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4pPr>
            <a:lvl5pPr marL="1098000" indent="-273600" algn="l" defTabSz="514350" rtl="0" eaLnBrk="1" latinLnBrk="0" hangingPunct="1">
              <a:lnSpc>
                <a:spcPct val="100000"/>
              </a:lnSpc>
              <a:spcBef>
                <a:spcPts val="0"/>
              </a:spcBef>
              <a:spcAft>
                <a:spcPts val="900"/>
              </a:spcAft>
              <a:buFont typeface="Georgia" panose="02040502050405020303" pitchFamily="18" charset="0"/>
              <a:buChar char="›"/>
              <a:defRPr sz="1400" kern="1200">
                <a:solidFill>
                  <a:schemeClr val="tx1"/>
                </a:solidFill>
                <a:latin typeface="+mn-lt"/>
                <a:ea typeface="+mn-ea"/>
                <a:cs typeface="+mn-cs"/>
              </a:defRPr>
            </a:lvl5pPr>
            <a:lvl6pPr marL="13716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algn="just"/>
            <a:r>
              <a:rPr lang="en-US" sz="2000" dirty="0"/>
              <a:t/>
            </a:r>
            <a:br>
              <a:rPr lang="en-US" sz="2000" dirty="0"/>
            </a:br>
            <a:r>
              <a:rPr lang="en-US" sz="2800" dirty="0"/>
              <a:t>To support these reforms, the Government in 2010 issued a Decentralization Policy Framework which identified fiscal decentralization as critical to enable District Assemblies to have the appropriate funding and financial management arrangements to enable responsive local governance and efficient and accountable public service delivery. </a:t>
            </a:r>
            <a:endParaRPr lang="en-US" sz="2800" dirty="0" smtClean="0"/>
          </a:p>
          <a:p>
            <a:pPr algn="just"/>
            <a:endParaRPr lang="en-US" sz="2800" dirty="0" smtClean="0"/>
          </a:p>
        </p:txBody>
      </p:sp>
    </p:spTree>
    <p:extLst>
      <p:ext uri="{BB962C8B-B14F-4D97-AF65-F5344CB8AC3E}">
        <p14:creationId xmlns:p14="http://schemas.microsoft.com/office/powerpoint/2010/main" val="258236069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A964C0AA-13C5-42F8-8707-B9C6EA4D33F1}" type="slidenum">
              <a:rPr lang="en-GB" smtClean="0"/>
              <a:pPr/>
              <a:t>5</a:t>
            </a:fld>
            <a:endParaRPr lang="en-GB" dirty="0"/>
          </a:p>
        </p:txBody>
      </p:sp>
      <p:sp>
        <p:nvSpPr>
          <p:cNvPr id="8" name="Title 7"/>
          <p:cNvSpPr>
            <a:spLocks noGrp="1"/>
          </p:cNvSpPr>
          <p:nvPr>
            <p:ph type="title"/>
          </p:nvPr>
        </p:nvSpPr>
        <p:spPr>
          <a:xfrm>
            <a:off x="280117" y="65357"/>
            <a:ext cx="4400740" cy="357451"/>
          </a:xfrm>
        </p:spPr>
        <p:txBody>
          <a:bodyPr/>
          <a:lstStyle/>
          <a:p>
            <a:r>
              <a:rPr lang="en-US" dirty="0">
                <a:solidFill>
                  <a:schemeClr val="accent1">
                    <a:lumMod val="75000"/>
                  </a:schemeClr>
                </a:solidFill>
                <a:latin typeface="Arial Black" pitchFamily="34" charset="0"/>
              </a:rPr>
              <a:t>Background</a:t>
            </a:r>
            <a:endParaRPr lang="en-GB" dirty="0">
              <a:solidFill>
                <a:schemeClr val="accent1">
                  <a:lumMod val="75000"/>
                </a:schemeClr>
              </a:solidFill>
              <a:latin typeface="Arial Black" pitchFamily="34" charset="0"/>
            </a:endParaRPr>
          </a:p>
        </p:txBody>
      </p:sp>
      <p:sp>
        <p:nvSpPr>
          <p:cNvPr id="4" name="Content Placeholder 2"/>
          <p:cNvSpPr txBox="1">
            <a:spLocks/>
          </p:cNvSpPr>
          <p:nvPr/>
        </p:nvSpPr>
        <p:spPr>
          <a:xfrm>
            <a:off x="195943" y="644700"/>
            <a:ext cx="8948057" cy="6002931"/>
          </a:xfrm>
          <a:prstGeom prst="rect">
            <a:avLst/>
          </a:prstGeom>
        </p:spPr>
        <p:txBody>
          <a:bodyPr/>
          <a:lstStyle>
            <a:lvl1pPr marL="0" indent="-273600" algn="l" defTabSz="514350" rtl="0" eaLnBrk="1" latinLnBrk="0" hangingPunct="1">
              <a:lnSpc>
                <a:spcPct val="100000"/>
              </a:lnSpc>
              <a:spcBef>
                <a:spcPts val="0"/>
              </a:spcBef>
              <a:spcAft>
                <a:spcPts val="900"/>
              </a:spcAft>
              <a:buFontTx/>
              <a:buNone/>
              <a:defRPr sz="1400" kern="1200">
                <a:solidFill>
                  <a:schemeClr val="tx1"/>
                </a:solidFill>
                <a:latin typeface="+mn-lt"/>
                <a:ea typeface="+mn-ea"/>
                <a:cs typeface="+mn-cs"/>
              </a:defRPr>
            </a:lvl1pPr>
            <a:lvl2pPr marL="273600" indent="-273600" algn="l" defTabSz="514350" rtl="0" eaLnBrk="1" latinLnBrk="0" hangingPunct="1">
              <a:lnSpc>
                <a:spcPct val="100000"/>
              </a:lnSpc>
              <a:spcBef>
                <a:spcPts val="0"/>
              </a:spcBef>
              <a:spcAft>
                <a:spcPts val="900"/>
              </a:spcAft>
              <a:buFont typeface="Arial" panose="020B0604020202020204" pitchFamily="34" charset="0"/>
              <a:buChar char="•"/>
              <a:defRPr sz="1400" kern="1200">
                <a:solidFill>
                  <a:schemeClr val="tx1"/>
                </a:solidFill>
                <a:latin typeface="+mn-lt"/>
                <a:ea typeface="+mn-ea"/>
                <a:cs typeface="+mn-cs"/>
              </a:defRPr>
            </a:lvl2pPr>
            <a:lvl3pPr marL="547200" indent="-273600" algn="l" defTabSz="514350" rtl="0" eaLnBrk="1" latinLnBrk="0" hangingPunct="1">
              <a:lnSpc>
                <a:spcPct val="100000"/>
              </a:lnSpc>
              <a:spcBef>
                <a:spcPts val="0"/>
              </a:spcBef>
              <a:spcAft>
                <a:spcPts val="900"/>
              </a:spcAft>
              <a:buFont typeface="Courier New" panose="02070309020205020404" pitchFamily="49" charset="0"/>
              <a:buChar char="o"/>
              <a:defRPr sz="1400" kern="1200">
                <a:solidFill>
                  <a:schemeClr val="tx1"/>
                </a:solidFill>
                <a:latin typeface="+mn-lt"/>
                <a:ea typeface="+mn-ea"/>
                <a:cs typeface="+mn-cs"/>
              </a:defRPr>
            </a:lvl3pPr>
            <a:lvl4pPr marL="8244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4pPr>
            <a:lvl5pPr marL="1098000" indent="-273600" algn="l" defTabSz="514350" rtl="0" eaLnBrk="1" latinLnBrk="0" hangingPunct="1">
              <a:lnSpc>
                <a:spcPct val="100000"/>
              </a:lnSpc>
              <a:spcBef>
                <a:spcPts val="0"/>
              </a:spcBef>
              <a:spcAft>
                <a:spcPts val="900"/>
              </a:spcAft>
              <a:buFont typeface="Georgia" panose="02040502050405020303" pitchFamily="18" charset="0"/>
              <a:buChar char="›"/>
              <a:defRPr sz="1400" kern="1200">
                <a:solidFill>
                  <a:schemeClr val="tx1"/>
                </a:solidFill>
                <a:latin typeface="+mn-lt"/>
                <a:ea typeface="+mn-ea"/>
                <a:cs typeface="+mn-cs"/>
              </a:defRPr>
            </a:lvl5pPr>
            <a:lvl6pPr marL="13716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algn="just"/>
            <a:r>
              <a:rPr lang="en-US" sz="2800" dirty="0"/>
              <a:t>Effective fiscal decentralization in Ghana requires the rational allocation of expenditure and revenue responsibilities, intergovernmental transfers, and subnational borrowing, within an accountable public financial management </a:t>
            </a:r>
            <a:r>
              <a:rPr lang="en-US" sz="2800" dirty="0" smtClean="0"/>
              <a:t>system</a:t>
            </a:r>
          </a:p>
          <a:p>
            <a:pPr algn="just"/>
            <a:endParaRPr lang="en-US" sz="2800" dirty="0"/>
          </a:p>
          <a:p>
            <a:pPr algn="just"/>
            <a:r>
              <a:rPr lang="en-US" sz="2800" b="1" dirty="0" smtClean="0"/>
              <a:t>Composite </a:t>
            </a:r>
            <a:r>
              <a:rPr lang="en-US" sz="2800" b="1" dirty="0"/>
              <a:t>budgeting</a:t>
            </a:r>
            <a:r>
              <a:rPr lang="en-US" sz="2800" dirty="0"/>
              <a:t> </a:t>
            </a:r>
            <a:r>
              <a:rPr lang="en-US" sz="2800" dirty="0" smtClean="0"/>
              <a:t>therefore is </a:t>
            </a:r>
            <a:r>
              <a:rPr lang="en-US" sz="2800" dirty="0"/>
              <a:t>an important tool for achieving fiscal </a:t>
            </a:r>
            <a:r>
              <a:rPr lang="en-US" sz="2800" dirty="0" smtClean="0"/>
              <a:t>decentralization</a:t>
            </a:r>
          </a:p>
          <a:p>
            <a:pPr algn="just"/>
            <a:endParaRPr lang="en-US" sz="2800" dirty="0" smtClean="0"/>
          </a:p>
          <a:p>
            <a:endParaRPr lang="en-US" altLang="en-US" dirty="0" smtClean="0"/>
          </a:p>
          <a:p>
            <a:endParaRPr lang="en-US" altLang="en-US" dirty="0" smtClean="0"/>
          </a:p>
        </p:txBody>
      </p:sp>
    </p:spTree>
    <p:extLst>
      <p:ext uri="{BB962C8B-B14F-4D97-AF65-F5344CB8AC3E}">
        <p14:creationId xmlns:p14="http://schemas.microsoft.com/office/powerpoint/2010/main" val="289951040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A964C0AA-13C5-42F8-8707-B9C6EA4D33F1}" type="slidenum">
              <a:rPr lang="en-GB" smtClean="0"/>
              <a:pPr/>
              <a:t>6</a:t>
            </a:fld>
            <a:endParaRPr lang="en-GB" dirty="0"/>
          </a:p>
        </p:txBody>
      </p:sp>
      <p:sp>
        <p:nvSpPr>
          <p:cNvPr id="8" name="Title 7"/>
          <p:cNvSpPr>
            <a:spLocks noGrp="1"/>
          </p:cNvSpPr>
          <p:nvPr>
            <p:ph type="title"/>
          </p:nvPr>
        </p:nvSpPr>
        <p:spPr>
          <a:xfrm>
            <a:off x="551214" y="206673"/>
            <a:ext cx="4400740" cy="357451"/>
          </a:xfrm>
        </p:spPr>
        <p:txBody>
          <a:bodyPr/>
          <a:lstStyle/>
          <a:p>
            <a:r>
              <a:rPr lang="en-GB" dirty="0">
                <a:solidFill>
                  <a:schemeClr val="accent1">
                    <a:lumMod val="75000"/>
                  </a:schemeClr>
                </a:solidFill>
                <a:latin typeface="Arial Black" pitchFamily="34" charset="0"/>
              </a:rPr>
              <a:t>PFM Reforms</a:t>
            </a:r>
          </a:p>
        </p:txBody>
      </p:sp>
      <p:sp>
        <p:nvSpPr>
          <p:cNvPr id="4" name="Content Placeholder 2"/>
          <p:cNvSpPr txBox="1">
            <a:spLocks/>
          </p:cNvSpPr>
          <p:nvPr/>
        </p:nvSpPr>
        <p:spPr>
          <a:xfrm>
            <a:off x="195943" y="798937"/>
            <a:ext cx="8948057" cy="5723708"/>
          </a:xfrm>
          <a:prstGeom prst="rect">
            <a:avLst/>
          </a:prstGeom>
        </p:spPr>
        <p:txBody>
          <a:bodyPr/>
          <a:lstStyle>
            <a:lvl1pPr marL="0" indent="-273600" algn="l" defTabSz="514350" rtl="0" eaLnBrk="1" latinLnBrk="0" hangingPunct="1">
              <a:lnSpc>
                <a:spcPct val="100000"/>
              </a:lnSpc>
              <a:spcBef>
                <a:spcPts val="0"/>
              </a:spcBef>
              <a:spcAft>
                <a:spcPts val="900"/>
              </a:spcAft>
              <a:buFontTx/>
              <a:buNone/>
              <a:defRPr sz="1400" kern="1200">
                <a:solidFill>
                  <a:schemeClr val="tx1"/>
                </a:solidFill>
                <a:latin typeface="+mn-lt"/>
                <a:ea typeface="+mn-ea"/>
                <a:cs typeface="+mn-cs"/>
              </a:defRPr>
            </a:lvl1pPr>
            <a:lvl2pPr marL="273600" indent="-273600" algn="l" defTabSz="514350" rtl="0" eaLnBrk="1" latinLnBrk="0" hangingPunct="1">
              <a:lnSpc>
                <a:spcPct val="100000"/>
              </a:lnSpc>
              <a:spcBef>
                <a:spcPts val="0"/>
              </a:spcBef>
              <a:spcAft>
                <a:spcPts val="900"/>
              </a:spcAft>
              <a:buFont typeface="Arial" panose="020B0604020202020204" pitchFamily="34" charset="0"/>
              <a:buChar char="•"/>
              <a:defRPr sz="1400" kern="1200">
                <a:solidFill>
                  <a:schemeClr val="tx1"/>
                </a:solidFill>
                <a:latin typeface="+mn-lt"/>
                <a:ea typeface="+mn-ea"/>
                <a:cs typeface="+mn-cs"/>
              </a:defRPr>
            </a:lvl2pPr>
            <a:lvl3pPr marL="547200" indent="-273600" algn="l" defTabSz="514350" rtl="0" eaLnBrk="1" latinLnBrk="0" hangingPunct="1">
              <a:lnSpc>
                <a:spcPct val="100000"/>
              </a:lnSpc>
              <a:spcBef>
                <a:spcPts val="0"/>
              </a:spcBef>
              <a:spcAft>
                <a:spcPts val="900"/>
              </a:spcAft>
              <a:buFont typeface="Courier New" panose="02070309020205020404" pitchFamily="49" charset="0"/>
              <a:buChar char="o"/>
              <a:defRPr sz="1400" kern="1200">
                <a:solidFill>
                  <a:schemeClr val="tx1"/>
                </a:solidFill>
                <a:latin typeface="+mn-lt"/>
                <a:ea typeface="+mn-ea"/>
                <a:cs typeface="+mn-cs"/>
              </a:defRPr>
            </a:lvl3pPr>
            <a:lvl4pPr marL="8244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4pPr>
            <a:lvl5pPr marL="1098000" indent="-273600" algn="l" defTabSz="514350" rtl="0" eaLnBrk="1" latinLnBrk="0" hangingPunct="1">
              <a:lnSpc>
                <a:spcPct val="100000"/>
              </a:lnSpc>
              <a:spcBef>
                <a:spcPts val="0"/>
              </a:spcBef>
              <a:spcAft>
                <a:spcPts val="900"/>
              </a:spcAft>
              <a:buFont typeface="Georgia" panose="02040502050405020303" pitchFamily="18" charset="0"/>
              <a:buChar char="›"/>
              <a:defRPr sz="1400" kern="1200">
                <a:solidFill>
                  <a:schemeClr val="tx1"/>
                </a:solidFill>
                <a:latin typeface="+mn-lt"/>
                <a:ea typeface="+mn-ea"/>
                <a:cs typeface="+mn-cs"/>
              </a:defRPr>
            </a:lvl5pPr>
            <a:lvl6pPr marL="13716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algn="just"/>
            <a:r>
              <a:rPr lang="en-US" altLang="en-US" sz="2400" dirty="0">
                <a:latin typeface="+mj-lt"/>
              </a:rPr>
              <a:t>In </a:t>
            </a:r>
            <a:r>
              <a:rPr lang="en-US" altLang="en-US" sz="2400" dirty="0" smtClean="0">
                <a:latin typeface="+mj-lt"/>
              </a:rPr>
              <a:t>the </a:t>
            </a:r>
            <a:r>
              <a:rPr lang="en-US" altLang="en-US" sz="2400" dirty="0">
                <a:latin typeface="+mj-lt"/>
              </a:rPr>
              <a:t>last decade government has introduced and </a:t>
            </a:r>
            <a:r>
              <a:rPr lang="en-US" altLang="en-US" sz="2400" dirty="0" smtClean="0">
                <a:latin typeface="+mj-lt"/>
              </a:rPr>
              <a:t>implemented </a:t>
            </a:r>
            <a:r>
              <a:rPr lang="en-US" altLang="en-US" sz="2400" dirty="0">
                <a:latin typeface="+mj-lt"/>
              </a:rPr>
              <a:t>a number of PFM reform initiatives in the  MDAs and MMDAs to ensure </a:t>
            </a:r>
            <a:r>
              <a:rPr lang="en-US" sz="2400" dirty="0">
                <a:latin typeface="+mj-lt"/>
              </a:rPr>
              <a:t>efficient and effective Public Financial Management </a:t>
            </a:r>
            <a:r>
              <a:rPr lang="en-US" sz="2400" dirty="0" smtClean="0">
                <a:latin typeface="+mj-lt"/>
              </a:rPr>
              <a:t>system. Major amongst these are: </a:t>
            </a:r>
            <a:endParaRPr lang="en-US" sz="2400" dirty="0">
              <a:latin typeface="+mj-lt"/>
            </a:endParaRPr>
          </a:p>
          <a:p>
            <a:pPr marL="69300" indent="-342900" algn="just">
              <a:buFont typeface="Arial" panose="020B0604020202020204" pitchFamily="34" charset="0"/>
              <a:buChar char="•"/>
            </a:pPr>
            <a:r>
              <a:rPr lang="en-US" sz="2400" dirty="0" smtClean="0">
                <a:latin typeface="+mj-lt"/>
              </a:rPr>
              <a:t>Fiscal decentralization (Composite Budgeting) </a:t>
            </a:r>
          </a:p>
          <a:p>
            <a:pPr marL="342900" lvl="1" indent="-342900" algn="just"/>
            <a:r>
              <a:rPr lang="en-US" altLang="en-US" sz="2400" dirty="0" smtClean="0">
                <a:latin typeface="+mj-lt"/>
              </a:rPr>
              <a:t>GIFMIS </a:t>
            </a:r>
          </a:p>
          <a:p>
            <a:pPr marL="342900" lvl="1" indent="-342900" algn="just"/>
            <a:r>
              <a:rPr lang="en-US" altLang="en-US" sz="2400" dirty="0" smtClean="0">
                <a:latin typeface="+mj-lt"/>
              </a:rPr>
              <a:t>HRMIS</a:t>
            </a:r>
          </a:p>
          <a:p>
            <a:pPr marL="342900" lvl="1" indent="-342900" algn="just"/>
            <a:r>
              <a:rPr lang="en-US" altLang="en-US" sz="2400" dirty="0" smtClean="0">
                <a:latin typeface="+mj-lt"/>
              </a:rPr>
              <a:t>Payroll </a:t>
            </a:r>
          </a:p>
          <a:p>
            <a:pPr marL="342900" lvl="1" indent="-342900" algn="just"/>
            <a:r>
              <a:rPr lang="en-US" altLang="en-US" sz="2400" dirty="0" smtClean="0">
                <a:latin typeface="+mj-lt"/>
              </a:rPr>
              <a:t>Automation </a:t>
            </a:r>
            <a:r>
              <a:rPr lang="en-US" altLang="en-US" sz="2400" dirty="0">
                <a:latin typeface="+mj-lt"/>
              </a:rPr>
              <a:t>of the Budget </a:t>
            </a:r>
            <a:r>
              <a:rPr lang="en-US" altLang="en-US" sz="2400" dirty="0" smtClean="0">
                <a:latin typeface="+mj-lt"/>
              </a:rPr>
              <a:t>Processes( Activate/Hyperion)</a:t>
            </a:r>
            <a:endParaRPr lang="en-US" altLang="en-US" sz="2400" dirty="0">
              <a:latin typeface="+mj-lt"/>
            </a:endParaRPr>
          </a:p>
          <a:p>
            <a:pPr marL="342900" lvl="1" indent="-342900" algn="just"/>
            <a:r>
              <a:rPr lang="en-US" altLang="en-US" sz="2400" dirty="0">
                <a:latin typeface="+mj-lt"/>
              </a:rPr>
              <a:t>Change from Activity Based Budgeting to Programme Bases Budgeting</a:t>
            </a:r>
          </a:p>
          <a:p>
            <a:pPr algn="just"/>
            <a:endParaRPr lang="en-US" altLang="en-US" sz="2400" dirty="0" smtClean="0">
              <a:latin typeface="+mj-lt"/>
            </a:endParaRPr>
          </a:p>
        </p:txBody>
      </p:sp>
    </p:spTree>
    <p:extLst>
      <p:ext uri="{BB962C8B-B14F-4D97-AF65-F5344CB8AC3E}">
        <p14:creationId xmlns:p14="http://schemas.microsoft.com/office/powerpoint/2010/main" val="74428096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A964C0AA-13C5-42F8-8707-B9C6EA4D33F1}" type="slidenum">
              <a:rPr lang="en-GB" smtClean="0"/>
              <a:pPr/>
              <a:t>7</a:t>
            </a:fld>
            <a:endParaRPr lang="en-GB" dirty="0"/>
          </a:p>
        </p:txBody>
      </p:sp>
      <p:sp>
        <p:nvSpPr>
          <p:cNvPr id="8" name="Title 7"/>
          <p:cNvSpPr>
            <a:spLocks noGrp="1"/>
          </p:cNvSpPr>
          <p:nvPr>
            <p:ph type="title"/>
          </p:nvPr>
        </p:nvSpPr>
        <p:spPr>
          <a:xfrm>
            <a:off x="533400" y="209006"/>
            <a:ext cx="4400740" cy="940526"/>
          </a:xfrm>
        </p:spPr>
        <p:txBody>
          <a:bodyPr/>
          <a:lstStyle/>
          <a:p>
            <a:r>
              <a:rPr lang="en-US" dirty="0">
                <a:solidFill>
                  <a:schemeClr val="tx2"/>
                </a:solidFill>
                <a:latin typeface="Arial Black" pitchFamily="34" charset="0"/>
              </a:rPr>
              <a:t>C</a:t>
            </a:r>
            <a:r>
              <a:rPr lang="en-US" dirty="0" smtClean="0">
                <a:solidFill>
                  <a:schemeClr val="tx2"/>
                </a:solidFill>
                <a:latin typeface="Arial Black" pitchFamily="34" charset="0"/>
              </a:rPr>
              <a:t>omposite </a:t>
            </a:r>
            <a:r>
              <a:rPr lang="en-US" dirty="0">
                <a:solidFill>
                  <a:schemeClr val="tx2"/>
                </a:solidFill>
                <a:latin typeface="Arial Black" pitchFamily="34" charset="0"/>
              </a:rPr>
              <a:t>B</a:t>
            </a:r>
            <a:r>
              <a:rPr lang="en-US" dirty="0" smtClean="0">
                <a:solidFill>
                  <a:schemeClr val="tx2"/>
                </a:solidFill>
                <a:latin typeface="Arial Black" pitchFamily="34" charset="0"/>
              </a:rPr>
              <a:t>udget</a:t>
            </a:r>
            <a:r>
              <a:rPr lang="en-US" dirty="0"/>
              <a:t/>
            </a:r>
            <a:br>
              <a:rPr lang="en-US" dirty="0"/>
            </a:br>
            <a:endParaRPr lang="en-GB" dirty="0"/>
          </a:p>
        </p:txBody>
      </p:sp>
      <p:sp>
        <p:nvSpPr>
          <p:cNvPr id="4" name="Content Placeholder 2"/>
          <p:cNvSpPr txBox="1">
            <a:spLocks/>
          </p:cNvSpPr>
          <p:nvPr/>
        </p:nvSpPr>
        <p:spPr>
          <a:xfrm>
            <a:off x="248197" y="1219200"/>
            <a:ext cx="8629796" cy="4423954"/>
          </a:xfrm>
          <a:prstGeom prst="rect">
            <a:avLst/>
          </a:prstGeom>
        </p:spPr>
        <p:txBody>
          <a:bodyPr/>
          <a:lstStyle>
            <a:lvl1pPr marL="0" indent="-273600" algn="l" defTabSz="514350" rtl="0" eaLnBrk="1" latinLnBrk="0" hangingPunct="1">
              <a:lnSpc>
                <a:spcPct val="100000"/>
              </a:lnSpc>
              <a:spcBef>
                <a:spcPts val="0"/>
              </a:spcBef>
              <a:spcAft>
                <a:spcPts val="900"/>
              </a:spcAft>
              <a:buFontTx/>
              <a:buNone/>
              <a:defRPr sz="1400" kern="1200">
                <a:solidFill>
                  <a:schemeClr val="tx1"/>
                </a:solidFill>
                <a:latin typeface="+mn-lt"/>
                <a:ea typeface="+mn-ea"/>
                <a:cs typeface="+mn-cs"/>
              </a:defRPr>
            </a:lvl1pPr>
            <a:lvl2pPr marL="273600" indent="-273600" algn="l" defTabSz="514350" rtl="0" eaLnBrk="1" latinLnBrk="0" hangingPunct="1">
              <a:lnSpc>
                <a:spcPct val="100000"/>
              </a:lnSpc>
              <a:spcBef>
                <a:spcPts val="0"/>
              </a:spcBef>
              <a:spcAft>
                <a:spcPts val="900"/>
              </a:spcAft>
              <a:buFont typeface="Arial" panose="020B0604020202020204" pitchFamily="34" charset="0"/>
              <a:buChar char="•"/>
              <a:defRPr sz="1400" kern="1200">
                <a:solidFill>
                  <a:schemeClr val="tx1"/>
                </a:solidFill>
                <a:latin typeface="+mn-lt"/>
                <a:ea typeface="+mn-ea"/>
                <a:cs typeface="+mn-cs"/>
              </a:defRPr>
            </a:lvl2pPr>
            <a:lvl3pPr marL="547200" indent="-273600" algn="l" defTabSz="514350" rtl="0" eaLnBrk="1" latinLnBrk="0" hangingPunct="1">
              <a:lnSpc>
                <a:spcPct val="100000"/>
              </a:lnSpc>
              <a:spcBef>
                <a:spcPts val="0"/>
              </a:spcBef>
              <a:spcAft>
                <a:spcPts val="900"/>
              </a:spcAft>
              <a:buFont typeface="Courier New" panose="02070309020205020404" pitchFamily="49" charset="0"/>
              <a:buChar char="o"/>
              <a:defRPr sz="1400" kern="1200">
                <a:solidFill>
                  <a:schemeClr val="tx1"/>
                </a:solidFill>
                <a:latin typeface="+mn-lt"/>
                <a:ea typeface="+mn-ea"/>
                <a:cs typeface="+mn-cs"/>
              </a:defRPr>
            </a:lvl3pPr>
            <a:lvl4pPr marL="8244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4pPr>
            <a:lvl5pPr marL="1098000" indent="-273600" algn="l" defTabSz="514350" rtl="0" eaLnBrk="1" latinLnBrk="0" hangingPunct="1">
              <a:lnSpc>
                <a:spcPct val="100000"/>
              </a:lnSpc>
              <a:spcBef>
                <a:spcPts val="0"/>
              </a:spcBef>
              <a:spcAft>
                <a:spcPts val="900"/>
              </a:spcAft>
              <a:buFont typeface="Georgia" panose="02040502050405020303" pitchFamily="18" charset="0"/>
              <a:buChar char="›"/>
              <a:defRPr sz="1400" kern="1200">
                <a:solidFill>
                  <a:schemeClr val="tx1"/>
                </a:solidFill>
                <a:latin typeface="+mn-lt"/>
                <a:ea typeface="+mn-ea"/>
                <a:cs typeface="+mn-cs"/>
              </a:defRPr>
            </a:lvl5pPr>
            <a:lvl6pPr marL="13716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algn="just"/>
            <a:r>
              <a:rPr lang="en-US" altLang="en-US" sz="2400" dirty="0" smtClean="0"/>
              <a:t>The Local Governance Act 2016 (Act 936) </a:t>
            </a:r>
            <a:r>
              <a:rPr lang="en-US" altLang="en-US" sz="2400" dirty="0"/>
              <a:t>defines Composite Budget as a </a:t>
            </a:r>
            <a:r>
              <a:rPr lang="en-GB" altLang="en-US" sz="2400" dirty="0"/>
              <a:t>budget under which the Departments of the District Assemblies are to be integrated into the budgets of the District Assemblies. </a:t>
            </a:r>
            <a:endParaRPr lang="en-GB" altLang="en-US" sz="2400" dirty="0" smtClean="0"/>
          </a:p>
          <a:p>
            <a:pPr algn="just"/>
            <a:endParaRPr lang="en-GB" altLang="en-US" sz="2400" dirty="0" smtClean="0"/>
          </a:p>
          <a:p>
            <a:pPr algn="just"/>
            <a:r>
              <a:rPr lang="en-GB" altLang="en-US" sz="2400" dirty="0" smtClean="0"/>
              <a:t>Each </a:t>
            </a:r>
            <a:r>
              <a:rPr lang="en-GB" altLang="en-US" sz="2400" dirty="0"/>
              <a:t>District Assembly shall be responsible for the preparation, administration and control of the budgetary allocations of the Departments specified in the Schedule  1 to the Local Government</a:t>
            </a:r>
            <a:r>
              <a:rPr lang="en-GB" altLang="en-US" sz="2400" dirty="0" smtClean="0"/>
              <a:t>.</a:t>
            </a:r>
            <a:endParaRPr lang="en-US" altLang="en-US" sz="2400" dirty="0"/>
          </a:p>
        </p:txBody>
      </p:sp>
    </p:spTree>
    <p:extLst>
      <p:ext uri="{BB962C8B-B14F-4D97-AF65-F5344CB8AC3E}">
        <p14:creationId xmlns:p14="http://schemas.microsoft.com/office/powerpoint/2010/main" val="369321229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A964C0AA-13C5-42F8-8707-B9C6EA4D33F1}" type="slidenum">
              <a:rPr lang="en-GB" smtClean="0"/>
              <a:pPr/>
              <a:t>8</a:t>
            </a:fld>
            <a:endParaRPr lang="en-GB" dirty="0"/>
          </a:p>
        </p:txBody>
      </p:sp>
      <p:sp>
        <p:nvSpPr>
          <p:cNvPr id="8" name="Title 7"/>
          <p:cNvSpPr>
            <a:spLocks noGrp="1"/>
          </p:cNvSpPr>
          <p:nvPr>
            <p:ph type="title"/>
          </p:nvPr>
        </p:nvSpPr>
        <p:spPr>
          <a:xfrm>
            <a:off x="533400" y="209006"/>
            <a:ext cx="7604760" cy="940526"/>
          </a:xfrm>
        </p:spPr>
        <p:txBody>
          <a:bodyPr/>
          <a:lstStyle/>
          <a:p>
            <a:r>
              <a:rPr lang="en-US" dirty="0" smtClean="0">
                <a:solidFill>
                  <a:schemeClr val="tx2"/>
                </a:solidFill>
                <a:latin typeface="Arial Black" pitchFamily="34" charset="0"/>
              </a:rPr>
              <a:t>Objectives of Composite </a:t>
            </a:r>
            <a:r>
              <a:rPr lang="en-US" dirty="0">
                <a:solidFill>
                  <a:schemeClr val="tx2"/>
                </a:solidFill>
                <a:latin typeface="Arial Black" pitchFamily="34" charset="0"/>
              </a:rPr>
              <a:t>B</a:t>
            </a:r>
            <a:r>
              <a:rPr lang="en-US" dirty="0" smtClean="0">
                <a:solidFill>
                  <a:schemeClr val="tx2"/>
                </a:solidFill>
                <a:latin typeface="Arial Black" pitchFamily="34" charset="0"/>
              </a:rPr>
              <a:t>udget</a:t>
            </a:r>
            <a:r>
              <a:rPr lang="en-US" dirty="0">
                <a:solidFill>
                  <a:schemeClr val="tx2"/>
                </a:solidFill>
              </a:rPr>
              <a:t/>
            </a:r>
            <a:br>
              <a:rPr lang="en-US" dirty="0">
                <a:solidFill>
                  <a:schemeClr val="tx2"/>
                </a:solidFill>
              </a:rPr>
            </a:br>
            <a:endParaRPr lang="en-GB" dirty="0">
              <a:solidFill>
                <a:schemeClr val="tx2"/>
              </a:solidFill>
            </a:endParaRPr>
          </a:p>
        </p:txBody>
      </p:sp>
      <p:sp>
        <p:nvSpPr>
          <p:cNvPr id="4" name="Content Placeholder 2"/>
          <p:cNvSpPr txBox="1">
            <a:spLocks/>
          </p:cNvSpPr>
          <p:nvPr/>
        </p:nvSpPr>
        <p:spPr>
          <a:xfrm>
            <a:off x="248197" y="1219200"/>
            <a:ext cx="8629796" cy="4423954"/>
          </a:xfrm>
          <a:prstGeom prst="rect">
            <a:avLst/>
          </a:prstGeom>
        </p:spPr>
        <p:txBody>
          <a:bodyPr/>
          <a:lstStyle>
            <a:lvl1pPr marL="0" indent="-273600" algn="l" defTabSz="514350" rtl="0" eaLnBrk="1" latinLnBrk="0" hangingPunct="1">
              <a:lnSpc>
                <a:spcPct val="100000"/>
              </a:lnSpc>
              <a:spcBef>
                <a:spcPts val="0"/>
              </a:spcBef>
              <a:spcAft>
                <a:spcPts val="900"/>
              </a:spcAft>
              <a:buFontTx/>
              <a:buNone/>
              <a:defRPr sz="1400" kern="1200">
                <a:solidFill>
                  <a:schemeClr val="tx1"/>
                </a:solidFill>
                <a:latin typeface="+mn-lt"/>
                <a:ea typeface="+mn-ea"/>
                <a:cs typeface="+mn-cs"/>
              </a:defRPr>
            </a:lvl1pPr>
            <a:lvl2pPr marL="273600" indent="-273600" algn="l" defTabSz="514350" rtl="0" eaLnBrk="1" latinLnBrk="0" hangingPunct="1">
              <a:lnSpc>
                <a:spcPct val="100000"/>
              </a:lnSpc>
              <a:spcBef>
                <a:spcPts val="0"/>
              </a:spcBef>
              <a:spcAft>
                <a:spcPts val="900"/>
              </a:spcAft>
              <a:buFont typeface="Arial" panose="020B0604020202020204" pitchFamily="34" charset="0"/>
              <a:buChar char="•"/>
              <a:defRPr sz="1400" kern="1200">
                <a:solidFill>
                  <a:schemeClr val="tx1"/>
                </a:solidFill>
                <a:latin typeface="+mn-lt"/>
                <a:ea typeface="+mn-ea"/>
                <a:cs typeface="+mn-cs"/>
              </a:defRPr>
            </a:lvl2pPr>
            <a:lvl3pPr marL="547200" indent="-273600" algn="l" defTabSz="514350" rtl="0" eaLnBrk="1" latinLnBrk="0" hangingPunct="1">
              <a:lnSpc>
                <a:spcPct val="100000"/>
              </a:lnSpc>
              <a:spcBef>
                <a:spcPts val="0"/>
              </a:spcBef>
              <a:spcAft>
                <a:spcPts val="900"/>
              </a:spcAft>
              <a:buFont typeface="Courier New" panose="02070309020205020404" pitchFamily="49" charset="0"/>
              <a:buChar char="o"/>
              <a:defRPr sz="1400" kern="1200">
                <a:solidFill>
                  <a:schemeClr val="tx1"/>
                </a:solidFill>
                <a:latin typeface="+mn-lt"/>
                <a:ea typeface="+mn-ea"/>
                <a:cs typeface="+mn-cs"/>
              </a:defRPr>
            </a:lvl3pPr>
            <a:lvl4pPr marL="8244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4pPr>
            <a:lvl5pPr marL="1098000" indent="-273600" algn="l" defTabSz="514350" rtl="0" eaLnBrk="1" latinLnBrk="0" hangingPunct="1">
              <a:lnSpc>
                <a:spcPct val="100000"/>
              </a:lnSpc>
              <a:spcBef>
                <a:spcPts val="0"/>
              </a:spcBef>
              <a:spcAft>
                <a:spcPts val="900"/>
              </a:spcAft>
              <a:buFont typeface="Georgia" panose="02040502050405020303" pitchFamily="18" charset="0"/>
              <a:buChar char="›"/>
              <a:defRPr sz="1400" kern="1200">
                <a:solidFill>
                  <a:schemeClr val="tx1"/>
                </a:solidFill>
                <a:latin typeface="+mn-lt"/>
                <a:ea typeface="+mn-ea"/>
                <a:cs typeface="+mn-cs"/>
              </a:defRPr>
            </a:lvl5pPr>
            <a:lvl6pPr marL="13716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algn="just"/>
            <a:r>
              <a:rPr lang="en-US" altLang="en-US" sz="2400" dirty="0" smtClean="0"/>
              <a:t>The </a:t>
            </a:r>
            <a:r>
              <a:rPr lang="en-US" altLang="en-US" sz="2400" dirty="0"/>
              <a:t>objectives include</a:t>
            </a:r>
            <a:r>
              <a:rPr lang="en-US" altLang="en-US" sz="2400" dirty="0" smtClean="0"/>
              <a:t>:</a:t>
            </a:r>
          </a:p>
          <a:p>
            <a:pPr algn="just"/>
            <a:endParaRPr lang="en-US" altLang="en-US" sz="2400" dirty="0"/>
          </a:p>
          <a:p>
            <a:pPr marL="69300" indent="-342900" algn="just">
              <a:buFont typeface="Wingdings" panose="05000000000000000000" pitchFamily="2" charset="2"/>
              <a:buChar char="§"/>
            </a:pPr>
            <a:r>
              <a:rPr lang="en-US" altLang="en-US" sz="2400" dirty="0"/>
              <a:t>To obtain overall knowledge of Assemblies financial resource envelope; </a:t>
            </a:r>
            <a:endParaRPr lang="en-US" altLang="en-US" sz="2400" dirty="0" smtClean="0"/>
          </a:p>
          <a:p>
            <a:pPr marL="69300" indent="-342900" algn="just">
              <a:buFont typeface="Wingdings" panose="05000000000000000000" pitchFamily="2" charset="2"/>
              <a:buChar char="§"/>
            </a:pPr>
            <a:endParaRPr lang="en-US" altLang="en-US" sz="2400" dirty="0"/>
          </a:p>
          <a:p>
            <a:pPr marL="69300" indent="-342900" algn="just">
              <a:buFont typeface="Wingdings" panose="05000000000000000000" pitchFamily="2" charset="2"/>
              <a:buChar char="§"/>
            </a:pPr>
            <a:r>
              <a:rPr lang="en-US" altLang="en-US" sz="2400" dirty="0"/>
              <a:t>To Integrate the resources of various funding sources and sectors; and </a:t>
            </a:r>
            <a:endParaRPr lang="en-US" altLang="en-US" sz="2400" dirty="0" smtClean="0"/>
          </a:p>
          <a:p>
            <a:pPr marL="69300" indent="-342900" algn="just">
              <a:buFont typeface="Wingdings" panose="05000000000000000000" pitchFamily="2" charset="2"/>
              <a:buChar char="§"/>
            </a:pPr>
            <a:endParaRPr lang="en-US" altLang="en-US" sz="2400" dirty="0"/>
          </a:p>
          <a:p>
            <a:pPr marL="69300" indent="-342900" algn="just">
              <a:buFont typeface="Arial" panose="020B0604020202020204" pitchFamily="34" charset="0"/>
              <a:buChar char="•"/>
            </a:pPr>
            <a:r>
              <a:rPr lang="en-GB" altLang="en-US" sz="2400" dirty="0"/>
              <a:t>To integrate MMDA budgets into the national budgeting system. </a:t>
            </a:r>
            <a:endParaRPr lang="en-US" altLang="en-US" sz="2400" dirty="0"/>
          </a:p>
        </p:txBody>
      </p:sp>
    </p:spTree>
    <p:extLst>
      <p:ext uri="{BB962C8B-B14F-4D97-AF65-F5344CB8AC3E}">
        <p14:creationId xmlns:p14="http://schemas.microsoft.com/office/powerpoint/2010/main" val="70764957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A964C0AA-13C5-42F8-8707-B9C6EA4D33F1}" type="slidenum">
              <a:rPr lang="en-GB" smtClean="0"/>
              <a:pPr/>
              <a:t>9</a:t>
            </a:fld>
            <a:endParaRPr lang="en-GB" dirty="0"/>
          </a:p>
        </p:txBody>
      </p:sp>
      <p:sp>
        <p:nvSpPr>
          <p:cNvPr id="8" name="Title 7"/>
          <p:cNvSpPr>
            <a:spLocks noGrp="1"/>
          </p:cNvSpPr>
          <p:nvPr>
            <p:ph type="title"/>
          </p:nvPr>
        </p:nvSpPr>
        <p:spPr>
          <a:xfrm>
            <a:off x="425334" y="134046"/>
            <a:ext cx="5919652" cy="464471"/>
          </a:xfrm>
        </p:spPr>
        <p:txBody>
          <a:bodyPr/>
          <a:lstStyle/>
          <a:p>
            <a:r>
              <a:rPr lang="en-US" dirty="0" smtClean="0">
                <a:solidFill>
                  <a:schemeClr val="tx2"/>
                </a:solidFill>
                <a:latin typeface="Arial Black" pitchFamily="34" charset="0"/>
              </a:rPr>
              <a:t>Legal Basis</a:t>
            </a:r>
            <a:r>
              <a:rPr lang="en-US" dirty="0">
                <a:solidFill>
                  <a:schemeClr val="tx2"/>
                </a:solidFill>
              </a:rPr>
              <a:t/>
            </a:r>
            <a:br>
              <a:rPr lang="en-US" dirty="0">
                <a:solidFill>
                  <a:schemeClr val="tx2"/>
                </a:solidFill>
              </a:rPr>
            </a:br>
            <a:endParaRPr lang="en-GB" dirty="0">
              <a:solidFill>
                <a:schemeClr val="tx2"/>
              </a:solidFill>
            </a:endParaRPr>
          </a:p>
        </p:txBody>
      </p:sp>
      <p:sp>
        <p:nvSpPr>
          <p:cNvPr id="4" name="Content Placeholder 2"/>
          <p:cNvSpPr txBox="1">
            <a:spLocks/>
          </p:cNvSpPr>
          <p:nvPr/>
        </p:nvSpPr>
        <p:spPr>
          <a:xfrm>
            <a:off x="211975" y="929640"/>
            <a:ext cx="8682644" cy="5536872"/>
          </a:xfrm>
          <a:prstGeom prst="rect">
            <a:avLst/>
          </a:prstGeom>
        </p:spPr>
        <p:txBody>
          <a:bodyPr/>
          <a:lstStyle>
            <a:lvl1pPr marL="0" indent="-273600" algn="l" defTabSz="514350" rtl="0" eaLnBrk="1" latinLnBrk="0" hangingPunct="1">
              <a:lnSpc>
                <a:spcPct val="100000"/>
              </a:lnSpc>
              <a:spcBef>
                <a:spcPts val="0"/>
              </a:spcBef>
              <a:spcAft>
                <a:spcPts val="900"/>
              </a:spcAft>
              <a:buFontTx/>
              <a:buNone/>
              <a:defRPr sz="1400" kern="1200">
                <a:solidFill>
                  <a:schemeClr val="tx1"/>
                </a:solidFill>
                <a:latin typeface="+mn-lt"/>
                <a:ea typeface="+mn-ea"/>
                <a:cs typeface="+mn-cs"/>
              </a:defRPr>
            </a:lvl1pPr>
            <a:lvl2pPr marL="273600" indent="-273600" algn="l" defTabSz="514350" rtl="0" eaLnBrk="1" latinLnBrk="0" hangingPunct="1">
              <a:lnSpc>
                <a:spcPct val="100000"/>
              </a:lnSpc>
              <a:spcBef>
                <a:spcPts val="0"/>
              </a:spcBef>
              <a:spcAft>
                <a:spcPts val="900"/>
              </a:spcAft>
              <a:buFont typeface="Arial" panose="020B0604020202020204" pitchFamily="34" charset="0"/>
              <a:buChar char="•"/>
              <a:defRPr sz="1400" kern="1200">
                <a:solidFill>
                  <a:schemeClr val="tx1"/>
                </a:solidFill>
                <a:latin typeface="+mn-lt"/>
                <a:ea typeface="+mn-ea"/>
                <a:cs typeface="+mn-cs"/>
              </a:defRPr>
            </a:lvl2pPr>
            <a:lvl3pPr marL="547200" indent="-273600" algn="l" defTabSz="514350" rtl="0" eaLnBrk="1" latinLnBrk="0" hangingPunct="1">
              <a:lnSpc>
                <a:spcPct val="100000"/>
              </a:lnSpc>
              <a:spcBef>
                <a:spcPts val="0"/>
              </a:spcBef>
              <a:spcAft>
                <a:spcPts val="900"/>
              </a:spcAft>
              <a:buFont typeface="Courier New" panose="02070309020205020404" pitchFamily="49" charset="0"/>
              <a:buChar char="o"/>
              <a:defRPr sz="1400" kern="1200">
                <a:solidFill>
                  <a:schemeClr val="tx1"/>
                </a:solidFill>
                <a:latin typeface="+mn-lt"/>
                <a:ea typeface="+mn-ea"/>
                <a:cs typeface="+mn-cs"/>
              </a:defRPr>
            </a:lvl3pPr>
            <a:lvl4pPr marL="8244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4pPr>
            <a:lvl5pPr marL="1098000" indent="-273600" algn="l" defTabSz="514350" rtl="0" eaLnBrk="1" latinLnBrk="0" hangingPunct="1">
              <a:lnSpc>
                <a:spcPct val="100000"/>
              </a:lnSpc>
              <a:spcBef>
                <a:spcPts val="0"/>
              </a:spcBef>
              <a:spcAft>
                <a:spcPts val="900"/>
              </a:spcAft>
              <a:buFont typeface="Georgia" panose="02040502050405020303" pitchFamily="18" charset="0"/>
              <a:buChar char="›"/>
              <a:defRPr sz="1400" kern="1200">
                <a:solidFill>
                  <a:schemeClr val="tx1"/>
                </a:solidFill>
                <a:latin typeface="+mn-lt"/>
                <a:ea typeface="+mn-ea"/>
                <a:cs typeface="+mn-cs"/>
              </a:defRPr>
            </a:lvl5pPr>
            <a:lvl6pPr marL="13716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indent="0">
              <a:defRPr/>
            </a:pPr>
            <a:r>
              <a:rPr lang="en-GB" sz="2400" dirty="0"/>
              <a:t>The budget cycle in the assemblies is guided by </a:t>
            </a:r>
          </a:p>
          <a:p>
            <a:r>
              <a:rPr lang="en-GB" sz="2400" dirty="0">
                <a:solidFill>
                  <a:srgbClr val="000000"/>
                </a:solidFill>
              </a:rPr>
              <a:t>The Constitution of the Republic of Ghana; Article 179 (1) (2)</a:t>
            </a:r>
          </a:p>
          <a:p>
            <a:r>
              <a:rPr lang="en-GB" sz="2400" dirty="0">
                <a:solidFill>
                  <a:srgbClr val="000000"/>
                </a:solidFill>
              </a:rPr>
              <a:t>• The Public Financial Management Act, 2016 (Act 921);Article 21 and</a:t>
            </a:r>
          </a:p>
          <a:p>
            <a:r>
              <a:rPr lang="en-GB" sz="2400" dirty="0">
                <a:solidFill>
                  <a:srgbClr val="000000"/>
                </a:solidFill>
              </a:rPr>
              <a:t>• The Appropriations Act that is passed for every fiscal year. Article 179 (2a) – 1992 Constitution of Ghana, PFM Act 2016 (Act 921) section 22 (1b)</a:t>
            </a:r>
          </a:p>
          <a:p>
            <a:endParaRPr lang="en-GB" sz="2400" dirty="0">
              <a:solidFill>
                <a:srgbClr val="000000"/>
              </a:solidFill>
            </a:endParaRPr>
          </a:p>
          <a:p>
            <a:r>
              <a:rPr lang="en-GB" sz="2400" dirty="0">
                <a:solidFill>
                  <a:srgbClr val="000000"/>
                </a:solidFill>
              </a:rPr>
              <a:t>In addition to the above legislations, the budget formulation of MMDAs also takes into consideration the provisions in the Local Governance Act, 2016 (Act 936).</a:t>
            </a:r>
          </a:p>
          <a:p>
            <a:pPr lvl="1">
              <a:buFont typeface="Arial" charset="0"/>
              <a:buChar char="•"/>
              <a:defRPr/>
            </a:pPr>
            <a:endParaRPr lang="en-US" sz="2400" dirty="0"/>
          </a:p>
          <a:p>
            <a:pPr marL="114300" indent="0">
              <a:buFont typeface="Arial" charset="0"/>
              <a:buNone/>
              <a:defRPr/>
            </a:pPr>
            <a:r>
              <a:rPr lang="en-US" dirty="0" smtClean="0"/>
              <a:t>	</a:t>
            </a:r>
          </a:p>
          <a:p>
            <a:pPr>
              <a:buFont typeface="Arial" charset="0"/>
              <a:buChar char="•"/>
              <a:defRPr/>
            </a:pPr>
            <a:endParaRPr lang="en-US" dirty="0" smtClean="0"/>
          </a:p>
          <a:p>
            <a:pPr>
              <a:buFont typeface="Arial" charset="0"/>
              <a:buChar char="•"/>
              <a:defRPr/>
            </a:pPr>
            <a:endParaRPr lang="en-US" dirty="0" smtClean="0"/>
          </a:p>
          <a:p>
            <a:pPr marL="114300" indent="0">
              <a:buFont typeface="Arial" charset="0"/>
              <a:buNone/>
              <a:defRPr/>
            </a:pPr>
            <a:endParaRPr lang="en-US" dirty="0" smtClean="0"/>
          </a:p>
          <a:p>
            <a:pPr>
              <a:buFont typeface="Arial" charset="0"/>
              <a:buChar char="•"/>
              <a:defRPr/>
            </a:pPr>
            <a:endParaRPr lang="en-US" dirty="0"/>
          </a:p>
        </p:txBody>
      </p:sp>
    </p:spTree>
    <p:extLst>
      <p:ext uri="{BB962C8B-B14F-4D97-AF65-F5344CB8AC3E}">
        <p14:creationId xmlns:p14="http://schemas.microsoft.com/office/powerpoint/2010/main" val="357617247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A964C0AA-13C5-42F8-8707-B9C6EA4D33F1}" type="slidenum">
              <a:rPr lang="en-GB" smtClean="0"/>
              <a:pPr/>
              <a:t>10</a:t>
            </a:fld>
            <a:endParaRPr lang="en-GB" dirty="0"/>
          </a:p>
        </p:txBody>
      </p:sp>
      <p:sp>
        <p:nvSpPr>
          <p:cNvPr id="8" name="Title 7"/>
          <p:cNvSpPr>
            <a:spLocks noGrp="1"/>
          </p:cNvSpPr>
          <p:nvPr>
            <p:ph type="title"/>
          </p:nvPr>
        </p:nvSpPr>
        <p:spPr>
          <a:xfrm>
            <a:off x="272145" y="142359"/>
            <a:ext cx="7721138" cy="386094"/>
          </a:xfrm>
        </p:spPr>
        <p:txBody>
          <a:bodyPr/>
          <a:lstStyle/>
          <a:p>
            <a:r>
              <a:rPr lang="en-US" dirty="0">
                <a:solidFill>
                  <a:schemeClr val="accent1">
                    <a:lumMod val="75000"/>
                  </a:schemeClr>
                </a:solidFill>
                <a:latin typeface="Arial Black" pitchFamily="34" charset="0"/>
              </a:rPr>
              <a:t>Composite </a:t>
            </a:r>
            <a:r>
              <a:rPr lang="en-US" dirty="0" smtClean="0">
                <a:solidFill>
                  <a:schemeClr val="accent1">
                    <a:lumMod val="75000"/>
                  </a:schemeClr>
                </a:solidFill>
                <a:latin typeface="Arial Black" pitchFamily="34" charset="0"/>
              </a:rPr>
              <a:t>budgeting in Ghana</a:t>
            </a:r>
            <a:r>
              <a:rPr lang="en-US" dirty="0"/>
              <a:t/>
            </a:r>
            <a:br>
              <a:rPr lang="en-US" dirty="0"/>
            </a:br>
            <a:endParaRPr lang="en-GB" dirty="0"/>
          </a:p>
        </p:txBody>
      </p:sp>
      <p:sp>
        <p:nvSpPr>
          <p:cNvPr id="4" name="Content Placeholder 2"/>
          <p:cNvSpPr txBox="1">
            <a:spLocks/>
          </p:cNvSpPr>
          <p:nvPr/>
        </p:nvSpPr>
        <p:spPr>
          <a:xfrm>
            <a:off x="272145" y="601484"/>
            <a:ext cx="8630786" cy="5774378"/>
          </a:xfrm>
          <a:prstGeom prst="rect">
            <a:avLst/>
          </a:prstGeom>
        </p:spPr>
        <p:txBody>
          <a:bodyPr/>
          <a:lstStyle>
            <a:lvl1pPr marL="0" indent="-273600" algn="l" defTabSz="514350" rtl="0" eaLnBrk="1" latinLnBrk="0" hangingPunct="1">
              <a:lnSpc>
                <a:spcPct val="100000"/>
              </a:lnSpc>
              <a:spcBef>
                <a:spcPts val="0"/>
              </a:spcBef>
              <a:spcAft>
                <a:spcPts val="900"/>
              </a:spcAft>
              <a:buFontTx/>
              <a:buNone/>
              <a:defRPr sz="1400" kern="1200">
                <a:solidFill>
                  <a:schemeClr val="tx1"/>
                </a:solidFill>
                <a:latin typeface="+mn-lt"/>
                <a:ea typeface="+mn-ea"/>
                <a:cs typeface="+mn-cs"/>
              </a:defRPr>
            </a:lvl1pPr>
            <a:lvl2pPr marL="273600" indent="-273600" algn="l" defTabSz="514350" rtl="0" eaLnBrk="1" latinLnBrk="0" hangingPunct="1">
              <a:lnSpc>
                <a:spcPct val="100000"/>
              </a:lnSpc>
              <a:spcBef>
                <a:spcPts val="0"/>
              </a:spcBef>
              <a:spcAft>
                <a:spcPts val="900"/>
              </a:spcAft>
              <a:buFont typeface="Arial" panose="020B0604020202020204" pitchFamily="34" charset="0"/>
              <a:buChar char="•"/>
              <a:defRPr sz="1400" kern="1200">
                <a:solidFill>
                  <a:schemeClr val="tx1"/>
                </a:solidFill>
                <a:latin typeface="+mn-lt"/>
                <a:ea typeface="+mn-ea"/>
                <a:cs typeface="+mn-cs"/>
              </a:defRPr>
            </a:lvl2pPr>
            <a:lvl3pPr marL="547200" indent="-273600" algn="l" defTabSz="514350" rtl="0" eaLnBrk="1" latinLnBrk="0" hangingPunct="1">
              <a:lnSpc>
                <a:spcPct val="100000"/>
              </a:lnSpc>
              <a:spcBef>
                <a:spcPts val="0"/>
              </a:spcBef>
              <a:spcAft>
                <a:spcPts val="900"/>
              </a:spcAft>
              <a:buFont typeface="Courier New" panose="02070309020205020404" pitchFamily="49" charset="0"/>
              <a:buChar char="o"/>
              <a:defRPr sz="1400" kern="1200">
                <a:solidFill>
                  <a:schemeClr val="tx1"/>
                </a:solidFill>
                <a:latin typeface="+mn-lt"/>
                <a:ea typeface="+mn-ea"/>
                <a:cs typeface="+mn-cs"/>
              </a:defRPr>
            </a:lvl3pPr>
            <a:lvl4pPr marL="8244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4pPr>
            <a:lvl5pPr marL="1098000" indent="-273600" algn="l" defTabSz="514350" rtl="0" eaLnBrk="1" latinLnBrk="0" hangingPunct="1">
              <a:lnSpc>
                <a:spcPct val="100000"/>
              </a:lnSpc>
              <a:spcBef>
                <a:spcPts val="0"/>
              </a:spcBef>
              <a:spcAft>
                <a:spcPts val="900"/>
              </a:spcAft>
              <a:buFont typeface="Georgia" panose="02040502050405020303" pitchFamily="18" charset="0"/>
              <a:buChar char="›"/>
              <a:defRPr sz="1400" kern="1200">
                <a:solidFill>
                  <a:schemeClr val="tx1"/>
                </a:solidFill>
                <a:latin typeface="+mn-lt"/>
                <a:ea typeface="+mn-ea"/>
                <a:cs typeface="+mn-cs"/>
              </a:defRPr>
            </a:lvl5pPr>
            <a:lvl6pPr marL="13716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indent="0">
              <a:defRPr/>
            </a:pPr>
            <a:r>
              <a:rPr lang="en-US" sz="2400" b="1" dirty="0" smtClean="0"/>
              <a:t>Piloting</a:t>
            </a:r>
          </a:p>
          <a:p>
            <a:pPr indent="0" algn="just">
              <a:defRPr/>
            </a:pPr>
            <a:r>
              <a:rPr lang="en-US" sz="2400" dirty="0"/>
              <a:t>Composite Budgeting </a:t>
            </a:r>
            <a:r>
              <a:rPr lang="en-US" sz="2400" dirty="0" smtClean="0"/>
              <a:t>was initially piloted </a:t>
            </a:r>
            <a:r>
              <a:rPr lang="en-US" sz="2400" dirty="0"/>
              <a:t>in about 25 MMDAs in Ghana since </a:t>
            </a:r>
            <a:r>
              <a:rPr lang="en-US" sz="2400" dirty="0" smtClean="0"/>
              <a:t>2003.</a:t>
            </a:r>
            <a:r>
              <a:rPr lang="en-US" sz="2400" dirty="0"/>
              <a:t>  </a:t>
            </a:r>
            <a:r>
              <a:rPr lang="en-US" sz="2400" dirty="0" smtClean="0"/>
              <a:t>The intention was to </a:t>
            </a:r>
            <a:r>
              <a:rPr lang="en-US" sz="2400" dirty="0"/>
              <a:t>replicate it to cover all </a:t>
            </a:r>
            <a:r>
              <a:rPr lang="en-US" sz="2400" dirty="0" smtClean="0"/>
              <a:t>MMDAs.</a:t>
            </a:r>
            <a:r>
              <a:rPr lang="en-US" dirty="0"/>
              <a:t>  </a:t>
            </a:r>
            <a:endParaRPr lang="en-US" sz="2400" b="1" dirty="0" smtClean="0"/>
          </a:p>
          <a:p>
            <a:pPr indent="0">
              <a:defRPr/>
            </a:pPr>
            <a:r>
              <a:rPr lang="en-US" sz="2400" b="1" dirty="0" smtClean="0"/>
              <a:t>Composite Budget Implementation </a:t>
            </a:r>
          </a:p>
          <a:p>
            <a:pPr marL="0" lvl="1" indent="0" algn="just">
              <a:buNone/>
              <a:defRPr/>
            </a:pPr>
            <a:r>
              <a:rPr lang="en-US" sz="2400" dirty="0" smtClean="0"/>
              <a:t>In 2011, Government took a decision to implement the budget reforms as part of the overall public financial management reforms in the MMDAs.</a:t>
            </a:r>
          </a:p>
          <a:p>
            <a:pPr marL="0" lvl="1" indent="0" algn="just">
              <a:buNone/>
              <a:defRPr/>
            </a:pPr>
            <a:r>
              <a:rPr lang="en-US" sz="2400" dirty="0"/>
              <a:t>This follows the integration of the activities  of  all decentralized departments into the Metropolitan Municipal and District Assemblies (MMDAs) Legally, all resources that were formally under the management and control of decentralized departments were transferred to the MMDAs</a:t>
            </a:r>
          </a:p>
          <a:p>
            <a:pPr marL="1050925" lvl="3" indent="0">
              <a:buFont typeface="Arial" charset="0"/>
              <a:buNone/>
              <a:defRPr/>
            </a:pPr>
            <a:endParaRPr lang="en-US" sz="2000" dirty="0" smtClean="0"/>
          </a:p>
        </p:txBody>
      </p:sp>
    </p:spTree>
    <p:extLst>
      <p:ext uri="{BB962C8B-B14F-4D97-AF65-F5344CB8AC3E}">
        <p14:creationId xmlns:p14="http://schemas.microsoft.com/office/powerpoint/2010/main" val="137692278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A964C0AA-13C5-42F8-8707-B9C6EA4D33F1}" type="slidenum">
              <a:rPr lang="en-GB" smtClean="0"/>
              <a:pPr/>
              <a:t>11</a:t>
            </a:fld>
            <a:endParaRPr lang="en-GB" dirty="0"/>
          </a:p>
        </p:txBody>
      </p:sp>
      <p:sp>
        <p:nvSpPr>
          <p:cNvPr id="8" name="Title 7"/>
          <p:cNvSpPr>
            <a:spLocks noGrp="1"/>
          </p:cNvSpPr>
          <p:nvPr>
            <p:ph type="title"/>
          </p:nvPr>
        </p:nvSpPr>
        <p:spPr>
          <a:xfrm>
            <a:off x="533400" y="169817"/>
            <a:ext cx="7721138" cy="849087"/>
          </a:xfrm>
        </p:spPr>
        <p:txBody>
          <a:bodyPr/>
          <a:lstStyle/>
          <a:p>
            <a:r>
              <a:rPr lang="en-US" dirty="0">
                <a:solidFill>
                  <a:schemeClr val="accent1">
                    <a:lumMod val="75000"/>
                  </a:schemeClr>
                </a:solidFill>
                <a:latin typeface="Arial Black" pitchFamily="34" charset="0"/>
              </a:rPr>
              <a:t>Composite </a:t>
            </a:r>
            <a:r>
              <a:rPr lang="en-US" dirty="0" smtClean="0">
                <a:solidFill>
                  <a:schemeClr val="accent1">
                    <a:lumMod val="75000"/>
                  </a:schemeClr>
                </a:solidFill>
                <a:latin typeface="Arial Black" pitchFamily="34" charset="0"/>
              </a:rPr>
              <a:t>budgeting in Ghana</a:t>
            </a:r>
            <a:r>
              <a:rPr lang="en-US" dirty="0"/>
              <a:t/>
            </a:r>
            <a:br>
              <a:rPr lang="en-US" dirty="0"/>
            </a:br>
            <a:endParaRPr lang="en-GB" dirty="0"/>
          </a:p>
        </p:txBody>
      </p:sp>
      <p:sp>
        <p:nvSpPr>
          <p:cNvPr id="4" name="Content Placeholder 2"/>
          <p:cNvSpPr txBox="1">
            <a:spLocks/>
          </p:cNvSpPr>
          <p:nvPr/>
        </p:nvSpPr>
        <p:spPr>
          <a:xfrm>
            <a:off x="272145" y="1025433"/>
            <a:ext cx="8514408" cy="5114110"/>
          </a:xfrm>
          <a:prstGeom prst="rect">
            <a:avLst/>
          </a:prstGeom>
        </p:spPr>
        <p:txBody>
          <a:bodyPr/>
          <a:lstStyle>
            <a:lvl1pPr marL="0" indent="-273600" algn="l" defTabSz="514350" rtl="0" eaLnBrk="1" latinLnBrk="0" hangingPunct="1">
              <a:lnSpc>
                <a:spcPct val="100000"/>
              </a:lnSpc>
              <a:spcBef>
                <a:spcPts val="0"/>
              </a:spcBef>
              <a:spcAft>
                <a:spcPts val="900"/>
              </a:spcAft>
              <a:buFontTx/>
              <a:buNone/>
              <a:defRPr sz="1400" kern="1200">
                <a:solidFill>
                  <a:schemeClr val="tx1"/>
                </a:solidFill>
                <a:latin typeface="+mn-lt"/>
                <a:ea typeface="+mn-ea"/>
                <a:cs typeface="+mn-cs"/>
              </a:defRPr>
            </a:lvl1pPr>
            <a:lvl2pPr marL="273600" indent="-273600" algn="l" defTabSz="514350" rtl="0" eaLnBrk="1" latinLnBrk="0" hangingPunct="1">
              <a:lnSpc>
                <a:spcPct val="100000"/>
              </a:lnSpc>
              <a:spcBef>
                <a:spcPts val="0"/>
              </a:spcBef>
              <a:spcAft>
                <a:spcPts val="900"/>
              </a:spcAft>
              <a:buFont typeface="Arial" panose="020B0604020202020204" pitchFamily="34" charset="0"/>
              <a:buChar char="•"/>
              <a:defRPr sz="1400" kern="1200">
                <a:solidFill>
                  <a:schemeClr val="tx1"/>
                </a:solidFill>
                <a:latin typeface="+mn-lt"/>
                <a:ea typeface="+mn-ea"/>
                <a:cs typeface="+mn-cs"/>
              </a:defRPr>
            </a:lvl2pPr>
            <a:lvl3pPr marL="547200" indent="-273600" algn="l" defTabSz="514350" rtl="0" eaLnBrk="1" latinLnBrk="0" hangingPunct="1">
              <a:lnSpc>
                <a:spcPct val="100000"/>
              </a:lnSpc>
              <a:spcBef>
                <a:spcPts val="0"/>
              </a:spcBef>
              <a:spcAft>
                <a:spcPts val="900"/>
              </a:spcAft>
              <a:buFont typeface="Courier New" panose="02070309020205020404" pitchFamily="49" charset="0"/>
              <a:buChar char="o"/>
              <a:defRPr sz="1400" kern="1200">
                <a:solidFill>
                  <a:schemeClr val="tx1"/>
                </a:solidFill>
                <a:latin typeface="+mn-lt"/>
                <a:ea typeface="+mn-ea"/>
                <a:cs typeface="+mn-cs"/>
              </a:defRPr>
            </a:lvl3pPr>
            <a:lvl4pPr marL="8244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4pPr>
            <a:lvl5pPr marL="1098000" indent="-273600" algn="l" defTabSz="514350" rtl="0" eaLnBrk="1" latinLnBrk="0" hangingPunct="1">
              <a:lnSpc>
                <a:spcPct val="100000"/>
              </a:lnSpc>
              <a:spcBef>
                <a:spcPts val="0"/>
              </a:spcBef>
              <a:spcAft>
                <a:spcPts val="900"/>
              </a:spcAft>
              <a:buFont typeface="Georgia" panose="02040502050405020303" pitchFamily="18" charset="0"/>
              <a:buChar char="›"/>
              <a:defRPr sz="1400" kern="1200">
                <a:solidFill>
                  <a:schemeClr val="tx1"/>
                </a:solidFill>
                <a:latin typeface="+mn-lt"/>
                <a:ea typeface="+mn-ea"/>
                <a:cs typeface="+mn-cs"/>
              </a:defRPr>
            </a:lvl5pPr>
            <a:lvl6pPr marL="13716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lvl="1" algn="just">
              <a:buFont typeface="Arial" charset="0"/>
              <a:buChar char="•"/>
              <a:defRPr/>
            </a:pPr>
            <a:r>
              <a:rPr lang="en-US" sz="2800" dirty="0" smtClean="0"/>
              <a:t>In 2012, actual implementation of composite budgeting commenced and the </a:t>
            </a:r>
            <a:r>
              <a:rPr lang="en-US" sz="2800" dirty="0"/>
              <a:t>D</a:t>
            </a:r>
            <a:r>
              <a:rPr lang="en-US" sz="2800" dirty="0" smtClean="0"/>
              <a:t>epartments (schedule one) covered included; </a:t>
            </a:r>
          </a:p>
          <a:p>
            <a:pPr lvl="3">
              <a:buFont typeface="Arial" charset="0"/>
              <a:buChar char="•"/>
              <a:defRPr/>
            </a:pPr>
            <a:r>
              <a:rPr lang="en-US" sz="2800" dirty="0" smtClean="0"/>
              <a:t>Central administration; </a:t>
            </a:r>
          </a:p>
          <a:p>
            <a:pPr lvl="3">
              <a:buFont typeface="Arial" charset="0"/>
              <a:buChar char="•"/>
              <a:defRPr/>
            </a:pPr>
            <a:r>
              <a:rPr lang="en-US" sz="2800" dirty="0" smtClean="0"/>
              <a:t>Agriculture; </a:t>
            </a:r>
          </a:p>
          <a:p>
            <a:pPr lvl="3">
              <a:buFont typeface="Arial" charset="0"/>
              <a:buChar char="•"/>
              <a:defRPr/>
            </a:pPr>
            <a:r>
              <a:rPr lang="en-US" sz="2800" dirty="0" smtClean="0"/>
              <a:t>Community Development and Social Welfare; </a:t>
            </a:r>
          </a:p>
          <a:p>
            <a:pPr lvl="3">
              <a:buFont typeface="Arial" charset="0"/>
              <a:buChar char="•"/>
              <a:defRPr/>
            </a:pPr>
            <a:r>
              <a:rPr lang="en-US" sz="2800" dirty="0"/>
              <a:t>Physical Planning Department </a:t>
            </a:r>
            <a:endParaRPr lang="en-US" sz="2800" dirty="0" smtClean="0"/>
          </a:p>
          <a:p>
            <a:pPr lvl="3">
              <a:buFont typeface="Arial" charset="0"/>
              <a:buChar char="•"/>
              <a:defRPr/>
            </a:pPr>
            <a:r>
              <a:rPr lang="en-US" sz="2800" dirty="0" smtClean="0"/>
              <a:t>Urban; and </a:t>
            </a:r>
          </a:p>
          <a:p>
            <a:pPr lvl="3">
              <a:buFont typeface="Arial" charset="0"/>
              <a:buChar char="•"/>
              <a:defRPr/>
            </a:pPr>
            <a:r>
              <a:rPr lang="en-US" sz="2800" dirty="0" smtClean="0"/>
              <a:t>Works Department</a:t>
            </a:r>
            <a:endParaRPr lang="en-US" sz="2800" dirty="0" smtClean="0"/>
          </a:p>
        </p:txBody>
      </p:sp>
    </p:spTree>
    <p:extLst>
      <p:ext uri="{BB962C8B-B14F-4D97-AF65-F5344CB8AC3E}">
        <p14:creationId xmlns:p14="http://schemas.microsoft.com/office/powerpoint/2010/main" val="407731244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A964C0AA-13C5-42F8-8707-B9C6EA4D33F1}" type="slidenum">
              <a:rPr lang="en-GB" smtClean="0"/>
              <a:pPr/>
              <a:t>12</a:t>
            </a:fld>
            <a:endParaRPr lang="en-GB" dirty="0"/>
          </a:p>
        </p:txBody>
      </p:sp>
      <p:sp>
        <p:nvSpPr>
          <p:cNvPr id="8" name="Title 7"/>
          <p:cNvSpPr>
            <a:spLocks noGrp="1"/>
          </p:cNvSpPr>
          <p:nvPr>
            <p:ph type="title"/>
          </p:nvPr>
        </p:nvSpPr>
        <p:spPr>
          <a:xfrm>
            <a:off x="433647" y="284051"/>
            <a:ext cx="5919652" cy="314466"/>
          </a:xfrm>
        </p:spPr>
        <p:txBody>
          <a:bodyPr/>
          <a:lstStyle/>
          <a:p>
            <a:r>
              <a:rPr lang="en-US" dirty="0" smtClean="0">
                <a:solidFill>
                  <a:schemeClr val="accent6"/>
                </a:solidFill>
                <a:latin typeface="Arial Black" pitchFamily="34" charset="0"/>
              </a:rPr>
              <a:t>Other Departments </a:t>
            </a:r>
            <a:r>
              <a:rPr lang="en-US" dirty="0"/>
              <a:t/>
            </a:r>
            <a:br>
              <a:rPr lang="en-US" dirty="0"/>
            </a:br>
            <a:endParaRPr lang="en-GB" dirty="0"/>
          </a:p>
        </p:txBody>
      </p:sp>
      <p:sp>
        <p:nvSpPr>
          <p:cNvPr id="4" name="Content Placeholder 2"/>
          <p:cNvSpPr txBox="1">
            <a:spLocks/>
          </p:cNvSpPr>
          <p:nvPr/>
        </p:nvSpPr>
        <p:spPr>
          <a:xfrm>
            <a:off x="211975" y="929640"/>
            <a:ext cx="8682644" cy="5536872"/>
          </a:xfrm>
          <a:prstGeom prst="rect">
            <a:avLst/>
          </a:prstGeom>
        </p:spPr>
        <p:txBody>
          <a:bodyPr/>
          <a:lstStyle>
            <a:lvl1pPr marL="0" indent="-273600" algn="l" defTabSz="514350" rtl="0" eaLnBrk="1" latinLnBrk="0" hangingPunct="1">
              <a:lnSpc>
                <a:spcPct val="100000"/>
              </a:lnSpc>
              <a:spcBef>
                <a:spcPts val="0"/>
              </a:spcBef>
              <a:spcAft>
                <a:spcPts val="900"/>
              </a:spcAft>
              <a:buFontTx/>
              <a:buNone/>
              <a:defRPr sz="1400" kern="1200">
                <a:solidFill>
                  <a:schemeClr val="tx1"/>
                </a:solidFill>
                <a:latin typeface="+mn-lt"/>
                <a:ea typeface="+mn-ea"/>
                <a:cs typeface="+mn-cs"/>
              </a:defRPr>
            </a:lvl1pPr>
            <a:lvl2pPr marL="273600" indent="-273600" algn="l" defTabSz="514350" rtl="0" eaLnBrk="1" latinLnBrk="0" hangingPunct="1">
              <a:lnSpc>
                <a:spcPct val="100000"/>
              </a:lnSpc>
              <a:spcBef>
                <a:spcPts val="0"/>
              </a:spcBef>
              <a:spcAft>
                <a:spcPts val="900"/>
              </a:spcAft>
              <a:buFont typeface="Arial" panose="020B0604020202020204" pitchFamily="34" charset="0"/>
              <a:buChar char="•"/>
              <a:defRPr sz="1400" kern="1200">
                <a:solidFill>
                  <a:schemeClr val="tx1"/>
                </a:solidFill>
                <a:latin typeface="+mn-lt"/>
                <a:ea typeface="+mn-ea"/>
                <a:cs typeface="+mn-cs"/>
              </a:defRPr>
            </a:lvl2pPr>
            <a:lvl3pPr marL="547200" indent="-273600" algn="l" defTabSz="514350" rtl="0" eaLnBrk="1" latinLnBrk="0" hangingPunct="1">
              <a:lnSpc>
                <a:spcPct val="100000"/>
              </a:lnSpc>
              <a:spcBef>
                <a:spcPts val="0"/>
              </a:spcBef>
              <a:spcAft>
                <a:spcPts val="900"/>
              </a:spcAft>
              <a:buFont typeface="Courier New" panose="02070309020205020404" pitchFamily="49" charset="0"/>
              <a:buChar char="o"/>
              <a:defRPr sz="1400" kern="1200">
                <a:solidFill>
                  <a:schemeClr val="tx1"/>
                </a:solidFill>
                <a:latin typeface="+mn-lt"/>
                <a:ea typeface="+mn-ea"/>
                <a:cs typeface="+mn-cs"/>
              </a:defRPr>
            </a:lvl3pPr>
            <a:lvl4pPr marL="8244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4pPr>
            <a:lvl5pPr marL="1098000" indent="-273600" algn="l" defTabSz="514350" rtl="0" eaLnBrk="1" latinLnBrk="0" hangingPunct="1">
              <a:lnSpc>
                <a:spcPct val="100000"/>
              </a:lnSpc>
              <a:spcBef>
                <a:spcPts val="0"/>
              </a:spcBef>
              <a:spcAft>
                <a:spcPts val="900"/>
              </a:spcAft>
              <a:buFont typeface="Georgia" panose="02040502050405020303" pitchFamily="18" charset="0"/>
              <a:buChar char="›"/>
              <a:defRPr sz="1400" kern="1200">
                <a:solidFill>
                  <a:schemeClr val="tx1"/>
                </a:solidFill>
                <a:latin typeface="+mn-lt"/>
                <a:ea typeface="+mn-ea"/>
                <a:cs typeface="+mn-cs"/>
              </a:defRPr>
            </a:lvl5pPr>
            <a:lvl6pPr marL="13716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indent="0" algn="just">
              <a:defRPr/>
            </a:pPr>
            <a:r>
              <a:rPr lang="en-US" sz="2400" dirty="0" smtClean="0"/>
              <a:t>Other Departments (Schedule 2) </a:t>
            </a:r>
            <a:r>
              <a:rPr lang="en-US" sz="2400" dirty="0"/>
              <a:t>to be integrated </a:t>
            </a:r>
            <a:r>
              <a:rPr lang="en-US" sz="2400" dirty="0" smtClean="0"/>
              <a:t>include</a:t>
            </a:r>
            <a:r>
              <a:rPr lang="en-US" sz="2400" dirty="0" smtClean="0"/>
              <a:t>;</a:t>
            </a:r>
            <a:endParaRPr lang="en-US" sz="2400" dirty="0"/>
          </a:p>
          <a:p>
            <a:pPr lvl="2">
              <a:buFont typeface="Arial" charset="0"/>
              <a:buChar char="•"/>
              <a:defRPr/>
            </a:pPr>
            <a:r>
              <a:rPr lang="en-US" sz="2400" dirty="0"/>
              <a:t>Health </a:t>
            </a:r>
          </a:p>
          <a:p>
            <a:pPr lvl="2">
              <a:buFont typeface="Arial" charset="0"/>
              <a:buChar char="•"/>
              <a:defRPr/>
            </a:pPr>
            <a:r>
              <a:rPr lang="en-US" sz="2400" dirty="0" smtClean="0"/>
              <a:t>Department </a:t>
            </a:r>
            <a:r>
              <a:rPr lang="en-US" sz="2400" dirty="0"/>
              <a:t>of Trade and Industry </a:t>
            </a:r>
          </a:p>
          <a:p>
            <a:pPr lvl="2">
              <a:buFont typeface="Arial" charset="0"/>
              <a:buChar char="•"/>
              <a:defRPr/>
            </a:pPr>
            <a:r>
              <a:rPr lang="en-US" sz="2400" dirty="0"/>
              <a:t>Finance Department </a:t>
            </a:r>
          </a:p>
          <a:p>
            <a:pPr lvl="2">
              <a:buFont typeface="Arial" charset="0"/>
              <a:buChar char="•"/>
              <a:defRPr/>
            </a:pPr>
            <a:r>
              <a:rPr lang="en-US" sz="2400" dirty="0"/>
              <a:t>Department of Education, Youth and Sports </a:t>
            </a:r>
          </a:p>
          <a:p>
            <a:pPr lvl="2">
              <a:buFont typeface="Arial" charset="0"/>
              <a:buChar char="•"/>
              <a:defRPr/>
            </a:pPr>
            <a:r>
              <a:rPr lang="en-US" sz="2400" dirty="0"/>
              <a:t>Disaster Prevention and Management Department </a:t>
            </a:r>
          </a:p>
          <a:p>
            <a:pPr lvl="2">
              <a:buFont typeface="Arial" charset="0"/>
              <a:buChar char="•"/>
              <a:defRPr/>
            </a:pPr>
            <a:r>
              <a:rPr lang="en-US" sz="2400" dirty="0"/>
              <a:t>Natural Resources Conservation Department Forestry, Game and Wildlife Division </a:t>
            </a:r>
          </a:p>
          <a:p>
            <a:pPr marL="273600" lvl="2" indent="0">
              <a:buNone/>
              <a:defRPr/>
            </a:pPr>
            <a:endParaRPr lang="en-US" sz="2400" dirty="0"/>
          </a:p>
          <a:p>
            <a:pPr marL="114300" indent="0">
              <a:buFont typeface="Arial" charset="0"/>
              <a:buNone/>
              <a:defRPr/>
            </a:pPr>
            <a:r>
              <a:rPr lang="en-US" dirty="0" smtClean="0"/>
              <a:t>	</a:t>
            </a:r>
          </a:p>
          <a:p>
            <a:pPr>
              <a:buFont typeface="Arial" charset="0"/>
              <a:buChar char="•"/>
              <a:defRPr/>
            </a:pPr>
            <a:endParaRPr lang="en-US" dirty="0" smtClean="0"/>
          </a:p>
          <a:p>
            <a:pPr>
              <a:buFont typeface="Arial" charset="0"/>
              <a:buChar char="•"/>
              <a:defRPr/>
            </a:pPr>
            <a:endParaRPr lang="en-US" dirty="0" smtClean="0"/>
          </a:p>
          <a:p>
            <a:pPr marL="114300" indent="0">
              <a:buFont typeface="Arial" charset="0"/>
              <a:buNone/>
              <a:defRPr/>
            </a:pPr>
            <a:endParaRPr lang="en-US" dirty="0" smtClean="0"/>
          </a:p>
          <a:p>
            <a:pPr>
              <a:buFont typeface="Arial" charset="0"/>
              <a:buChar char="•"/>
              <a:defRPr/>
            </a:pPr>
            <a:endParaRPr lang="en-US" dirty="0"/>
          </a:p>
        </p:txBody>
      </p:sp>
    </p:spTree>
    <p:extLst>
      <p:ext uri="{BB962C8B-B14F-4D97-AF65-F5344CB8AC3E}">
        <p14:creationId xmlns:p14="http://schemas.microsoft.com/office/powerpoint/2010/main" val="15749983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A964C0AA-13C5-42F8-8707-B9C6EA4D33F1}" type="slidenum">
              <a:rPr lang="en-GB" smtClean="0"/>
              <a:pPr/>
              <a:t>13</a:t>
            </a:fld>
            <a:endParaRPr lang="en-GB" dirty="0"/>
          </a:p>
        </p:txBody>
      </p:sp>
      <p:sp>
        <p:nvSpPr>
          <p:cNvPr id="8" name="Title 7"/>
          <p:cNvSpPr>
            <a:spLocks noGrp="1"/>
          </p:cNvSpPr>
          <p:nvPr>
            <p:ph type="title"/>
          </p:nvPr>
        </p:nvSpPr>
        <p:spPr>
          <a:xfrm>
            <a:off x="490064" y="118970"/>
            <a:ext cx="6572794" cy="438345"/>
          </a:xfrm>
        </p:spPr>
        <p:txBody>
          <a:bodyPr/>
          <a:lstStyle/>
          <a:p>
            <a:r>
              <a:rPr lang="en-US" altLang="en-US" dirty="0">
                <a:solidFill>
                  <a:srgbClr val="003399"/>
                </a:solidFill>
                <a:latin typeface="Arial Black" panose="020B0A04020102020204" pitchFamily="34" charset="0"/>
                <a:cs typeface="Times New Roman" panose="02020603050405020304" pitchFamily="18" charset="0"/>
              </a:rPr>
              <a:t>Composite Budget </a:t>
            </a:r>
            <a:r>
              <a:rPr lang="en-US" altLang="en-US" dirty="0" smtClean="0">
                <a:solidFill>
                  <a:srgbClr val="003399"/>
                </a:solidFill>
                <a:latin typeface="Arial Black" panose="020B0A04020102020204" pitchFamily="34" charset="0"/>
                <a:cs typeface="Times New Roman" panose="02020603050405020304" pitchFamily="18" charset="0"/>
              </a:rPr>
              <a:t>Framework</a:t>
            </a:r>
            <a:r>
              <a:rPr lang="en-US" dirty="0"/>
              <a:t/>
            </a:r>
            <a:br>
              <a:rPr lang="en-US" dirty="0"/>
            </a:br>
            <a:endParaRPr lang="en-GB" dirty="0"/>
          </a:p>
        </p:txBody>
      </p:sp>
      <p:grpSp>
        <p:nvGrpSpPr>
          <p:cNvPr id="4" name="Group 3"/>
          <p:cNvGrpSpPr/>
          <p:nvPr/>
        </p:nvGrpSpPr>
        <p:grpSpPr>
          <a:xfrm>
            <a:off x="387349" y="452582"/>
            <a:ext cx="8588375" cy="5791464"/>
            <a:chOff x="352425" y="476250"/>
            <a:chExt cx="8588375" cy="5949950"/>
          </a:xfrm>
        </p:grpSpPr>
        <p:grpSp>
          <p:nvGrpSpPr>
            <p:cNvPr id="5" name="Group 30"/>
            <p:cNvGrpSpPr>
              <a:grpSpLocks/>
            </p:cNvGrpSpPr>
            <p:nvPr/>
          </p:nvGrpSpPr>
          <p:grpSpPr bwMode="auto">
            <a:xfrm>
              <a:off x="1773238" y="1925638"/>
              <a:ext cx="5102225" cy="4478337"/>
              <a:chOff x="1330006" y="2628956"/>
              <a:chExt cx="3935695" cy="5909578"/>
            </a:xfrm>
          </p:grpSpPr>
          <p:sp>
            <p:nvSpPr>
              <p:cNvPr id="23" name="Rectangle 22"/>
              <p:cNvSpPr/>
              <p:nvPr/>
            </p:nvSpPr>
            <p:spPr>
              <a:xfrm>
                <a:off x="1330006" y="2649905"/>
                <a:ext cx="3935695" cy="5888629"/>
              </a:xfrm>
              <a:prstGeom prst="rect">
                <a:avLst/>
              </a:prstGeom>
            </p:spPr>
            <p:style>
              <a:lnRef idx="1">
                <a:schemeClr val="accent5"/>
              </a:lnRef>
              <a:fillRef idx="2">
                <a:schemeClr val="accent5"/>
              </a:fillRef>
              <a:effectRef idx="1">
                <a:schemeClr val="accent5"/>
              </a:effectRef>
              <a:fontRef idx="minor">
                <a:schemeClr val="dk1"/>
              </a:fontRef>
            </p:style>
            <p:txBody>
              <a:bodyPr anchor="ctr"/>
              <a:lstStyle/>
              <a:p>
                <a:pPr eaLnBrk="1" fontAlgn="auto" hangingPunct="1">
                  <a:spcBef>
                    <a:spcPts val="0"/>
                  </a:spcBef>
                  <a:spcAft>
                    <a:spcPts val="0"/>
                  </a:spcAft>
                  <a:defRPr/>
                </a:pPr>
                <a:endParaRPr lang="en-US"/>
              </a:p>
            </p:txBody>
          </p:sp>
          <p:sp>
            <p:nvSpPr>
              <p:cNvPr id="24" name="Text Box 26"/>
              <p:cNvSpPr txBox="1"/>
              <p:nvPr/>
            </p:nvSpPr>
            <p:spPr>
              <a:xfrm>
                <a:off x="1330006" y="2628956"/>
                <a:ext cx="3935695" cy="318418"/>
              </a:xfrm>
              <a:prstGeom prst="rect">
                <a:avLst/>
              </a:prstGeom>
              <a:ln>
                <a:noFill/>
              </a:ln>
              <a:effectLst/>
            </p:spPr>
            <p:style>
              <a:lnRef idx="1">
                <a:schemeClr val="accent5"/>
              </a:lnRef>
              <a:fillRef idx="2">
                <a:schemeClr val="accent5"/>
              </a:fillRef>
              <a:effectRef idx="1">
                <a:schemeClr val="accent5"/>
              </a:effectRef>
              <a:fontRef idx="minor">
                <a:schemeClr val="dk1"/>
              </a:fontRef>
            </p:style>
            <p:txBody>
              <a:bodyPr/>
              <a:lstStyle/>
              <a:p>
                <a:pPr eaLnBrk="1" fontAlgn="auto" hangingPunct="1">
                  <a:lnSpc>
                    <a:spcPct val="115000"/>
                  </a:lnSpc>
                  <a:spcBef>
                    <a:spcPts val="0"/>
                  </a:spcBef>
                  <a:spcAft>
                    <a:spcPts val="1000"/>
                  </a:spcAft>
                  <a:defRPr/>
                </a:pPr>
                <a:r>
                  <a:rPr lang="en-US" sz="1200" b="1" dirty="0">
                    <a:ea typeface="Calibri"/>
                    <a:cs typeface="Times New Roman"/>
                  </a:rPr>
                  <a:t>Intergovernmental Transfer System</a:t>
                </a:r>
                <a:endParaRPr lang="en-US" sz="1200" dirty="0">
                  <a:ea typeface="Calibri"/>
                  <a:cs typeface="Times New Roman"/>
                </a:endParaRPr>
              </a:p>
            </p:txBody>
          </p:sp>
        </p:grpSp>
        <p:sp>
          <p:nvSpPr>
            <p:cNvPr id="6" name="Text Box 3"/>
            <p:cNvSpPr txBox="1"/>
            <p:nvPr/>
          </p:nvSpPr>
          <p:spPr>
            <a:xfrm>
              <a:off x="366713" y="476250"/>
              <a:ext cx="3595687" cy="365125"/>
            </a:xfrm>
            <a:prstGeom prst="rect">
              <a:avLst/>
            </a:prstGeom>
            <a:solidFill>
              <a:schemeClr val="lt1"/>
            </a:solidFill>
            <a:ln w="6350">
              <a:noFill/>
            </a:ln>
            <a:effectLst/>
          </p:spPr>
          <p:style>
            <a:lnRef idx="0">
              <a:schemeClr val="accent1"/>
            </a:lnRef>
            <a:fillRef idx="0">
              <a:schemeClr val="accent1"/>
            </a:fillRef>
            <a:effectRef idx="0">
              <a:schemeClr val="accent1"/>
            </a:effectRef>
            <a:fontRef idx="minor">
              <a:schemeClr val="dk1"/>
            </a:fontRef>
          </p:style>
          <p:txBody>
            <a:bodyPr/>
            <a:lstStyle/>
            <a:p>
              <a:pPr algn="ctr" eaLnBrk="1" fontAlgn="auto" hangingPunct="1">
                <a:lnSpc>
                  <a:spcPct val="115000"/>
                </a:lnSpc>
                <a:spcBef>
                  <a:spcPts val="0"/>
                </a:spcBef>
                <a:spcAft>
                  <a:spcPts val="1000"/>
                </a:spcAft>
                <a:defRPr/>
              </a:pPr>
              <a:r>
                <a:rPr lang="en-US" b="1" dirty="0">
                  <a:ea typeface="Calibri"/>
                  <a:cs typeface="Times New Roman"/>
                </a:rPr>
                <a:t>Government of Ghana (GOG)</a:t>
              </a:r>
              <a:endParaRPr lang="en-US" dirty="0">
                <a:ea typeface="Calibri"/>
                <a:cs typeface="Times New Roman"/>
              </a:endParaRPr>
            </a:p>
          </p:txBody>
        </p:sp>
        <p:sp>
          <p:nvSpPr>
            <p:cNvPr id="7" name="Text Box 4"/>
            <p:cNvSpPr txBox="1"/>
            <p:nvPr/>
          </p:nvSpPr>
          <p:spPr>
            <a:xfrm>
              <a:off x="5224463" y="476250"/>
              <a:ext cx="3571875" cy="365125"/>
            </a:xfrm>
            <a:prstGeom prst="rect">
              <a:avLst/>
            </a:prstGeom>
            <a:solidFill>
              <a:schemeClr val="lt1"/>
            </a:solidFill>
            <a:ln w="6350">
              <a:noFill/>
            </a:ln>
            <a:effectLst/>
          </p:spPr>
          <p:style>
            <a:lnRef idx="0">
              <a:schemeClr val="accent1"/>
            </a:lnRef>
            <a:fillRef idx="0">
              <a:schemeClr val="accent1"/>
            </a:fillRef>
            <a:effectRef idx="0">
              <a:schemeClr val="accent1"/>
            </a:effectRef>
            <a:fontRef idx="minor">
              <a:schemeClr val="dk1"/>
            </a:fontRef>
          </p:style>
          <p:txBody>
            <a:bodyPr/>
            <a:lstStyle/>
            <a:p>
              <a:pPr algn="ctr" eaLnBrk="1" fontAlgn="auto" hangingPunct="1">
                <a:lnSpc>
                  <a:spcPct val="115000"/>
                </a:lnSpc>
                <a:spcBef>
                  <a:spcPts val="0"/>
                </a:spcBef>
                <a:spcAft>
                  <a:spcPts val="1000"/>
                </a:spcAft>
                <a:defRPr/>
              </a:pPr>
              <a:r>
                <a:rPr lang="en-US" b="1" dirty="0">
                  <a:ea typeface="Calibri"/>
                  <a:cs typeface="Times New Roman"/>
                </a:rPr>
                <a:t>MMDAs</a:t>
              </a:r>
              <a:endParaRPr lang="en-US" dirty="0">
                <a:ea typeface="Calibri"/>
                <a:cs typeface="Times New Roman"/>
              </a:endParaRPr>
            </a:p>
          </p:txBody>
        </p:sp>
        <p:sp>
          <p:nvSpPr>
            <p:cNvPr id="9" name="Text Box 5"/>
            <p:cNvSpPr txBox="1"/>
            <p:nvPr/>
          </p:nvSpPr>
          <p:spPr>
            <a:xfrm>
              <a:off x="352425" y="1030288"/>
              <a:ext cx="1092200" cy="5395912"/>
            </a:xfrm>
            <a:prstGeom prst="rect">
              <a:avLst/>
            </a:prstGeom>
            <a:solidFill>
              <a:schemeClr val="lt1"/>
            </a:solidFill>
            <a:ln w="38100">
              <a:solidFill>
                <a:srgbClr val="CC6600"/>
              </a:solidFill>
            </a:ln>
            <a:effectLst/>
          </p:spPr>
          <p:style>
            <a:lnRef idx="0">
              <a:schemeClr val="accent1"/>
            </a:lnRef>
            <a:fillRef idx="0">
              <a:schemeClr val="accent1"/>
            </a:fillRef>
            <a:effectRef idx="0">
              <a:schemeClr val="accent1"/>
            </a:effectRef>
            <a:fontRef idx="minor">
              <a:schemeClr val="dk1"/>
            </a:fontRef>
          </p:style>
          <p:txBody>
            <a:bodyPr/>
            <a:lstStyle/>
            <a:p>
              <a:pPr algn="ctr" eaLnBrk="1" fontAlgn="auto" hangingPunct="1">
                <a:lnSpc>
                  <a:spcPct val="115000"/>
                </a:lnSpc>
                <a:spcBef>
                  <a:spcPts val="0"/>
                </a:spcBef>
                <a:spcAft>
                  <a:spcPts val="1000"/>
                </a:spcAft>
                <a:defRPr/>
              </a:pPr>
              <a:r>
                <a:rPr lang="en-US" sz="1100" b="1" dirty="0">
                  <a:ea typeface="Calibri"/>
                  <a:cs typeface="Times New Roman"/>
                </a:rPr>
                <a:t>GOG Revenues</a:t>
              </a:r>
              <a:endParaRPr lang="en-US" sz="1100" dirty="0">
                <a:ea typeface="Calibri"/>
                <a:cs typeface="Times New Roman"/>
              </a:endParaRPr>
            </a:p>
          </p:txBody>
        </p:sp>
        <p:sp>
          <p:nvSpPr>
            <p:cNvPr id="10" name="Text Box 6"/>
            <p:cNvSpPr txBox="1"/>
            <p:nvPr/>
          </p:nvSpPr>
          <p:spPr>
            <a:xfrm>
              <a:off x="1962150" y="1030288"/>
              <a:ext cx="2146300" cy="800100"/>
            </a:xfrm>
            <a:prstGeom prst="rect">
              <a:avLst/>
            </a:prstGeom>
            <a:solidFill>
              <a:schemeClr val="lt1"/>
            </a:solidFill>
            <a:ln w="38100">
              <a:solidFill>
                <a:srgbClr val="CC6600"/>
              </a:solidFill>
            </a:ln>
            <a:effectLst/>
          </p:spPr>
          <p:style>
            <a:lnRef idx="0">
              <a:schemeClr val="accent1"/>
            </a:lnRef>
            <a:fillRef idx="0">
              <a:schemeClr val="accent1"/>
            </a:fillRef>
            <a:effectRef idx="0">
              <a:schemeClr val="accent1"/>
            </a:effectRef>
            <a:fontRef idx="minor">
              <a:schemeClr val="dk1"/>
            </a:fontRef>
          </p:style>
          <p:txBody>
            <a:bodyPr/>
            <a:lstStyle/>
            <a:p>
              <a:pPr eaLnBrk="1" fontAlgn="auto" hangingPunct="1">
                <a:lnSpc>
                  <a:spcPct val="115000"/>
                </a:lnSpc>
                <a:spcBef>
                  <a:spcPts val="0"/>
                </a:spcBef>
                <a:spcAft>
                  <a:spcPts val="0"/>
                </a:spcAft>
                <a:defRPr/>
              </a:pPr>
              <a:r>
                <a:rPr lang="en-US" sz="1100" b="1" dirty="0">
                  <a:ea typeface="Calibri"/>
                  <a:cs typeface="Times New Roman"/>
                </a:rPr>
                <a:t>GOG Expenditures</a:t>
              </a:r>
              <a:endParaRPr lang="en-US" sz="1100" dirty="0">
                <a:ea typeface="Calibri"/>
                <a:cs typeface="Times New Roman"/>
              </a:endParaRPr>
            </a:p>
            <a:p>
              <a:pPr marL="171450" indent="-171450" eaLnBrk="1" fontAlgn="auto" hangingPunct="1">
                <a:spcBef>
                  <a:spcPts val="0"/>
                </a:spcBef>
                <a:spcAft>
                  <a:spcPts val="0"/>
                </a:spcAft>
                <a:buFont typeface="Calibri"/>
                <a:buChar char="-"/>
                <a:defRPr/>
              </a:pPr>
              <a:r>
                <a:rPr lang="en-US" sz="1100" dirty="0">
                  <a:ea typeface="Calibri"/>
                  <a:cs typeface="Times New Roman"/>
                </a:rPr>
                <a:t>Compensation</a:t>
              </a:r>
            </a:p>
            <a:p>
              <a:pPr marL="171450" indent="-171450" eaLnBrk="1" fontAlgn="auto" hangingPunct="1">
                <a:spcBef>
                  <a:spcPts val="0"/>
                </a:spcBef>
                <a:spcAft>
                  <a:spcPts val="0"/>
                </a:spcAft>
                <a:buFont typeface="Calibri"/>
                <a:buChar char="-"/>
                <a:defRPr/>
              </a:pPr>
              <a:r>
                <a:rPr lang="en-US" sz="1100" dirty="0">
                  <a:ea typeface="Calibri"/>
                  <a:cs typeface="Times New Roman"/>
                </a:rPr>
                <a:t>G &amp; S</a:t>
              </a:r>
            </a:p>
            <a:p>
              <a:pPr marL="171450" indent="-171450" eaLnBrk="1" fontAlgn="auto" hangingPunct="1">
                <a:spcBef>
                  <a:spcPts val="0"/>
                </a:spcBef>
                <a:spcAft>
                  <a:spcPts val="0"/>
                </a:spcAft>
                <a:buFont typeface="Calibri"/>
                <a:buChar char="-"/>
                <a:defRPr/>
              </a:pPr>
              <a:r>
                <a:rPr lang="en-US" sz="1100">
                  <a:ea typeface="Calibri"/>
                  <a:cs typeface="Times New Roman"/>
                </a:rPr>
                <a:t>Assets</a:t>
              </a:r>
              <a:endParaRPr lang="en-US" sz="1100" dirty="0">
                <a:ea typeface="Calibri"/>
                <a:cs typeface="Times New Roman"/>
              </a:endParaRPr>
            </a:p>
          </p:txBody>
        </p:sp>
        <p:sp>
          <p:nvSpPr>
            <p:cNvPr id="11" name="Text Box 7"/>
            <p:cNvSpPr txBox="1"/>
            <p:nvPr/>
          </p:nvSpPr>
          <p:spPr>
            <a:xfrm>
              <a:off x="2008188" y="2303463"/>
              <a:ext cx="2163762" cy="2119312"/>
            </a:xfrm>
            <a:prstGeom prst="rect">
              <a:avLst/>
            </a:prstGeom>
            <a:solidFill>
              <a:schemeClr val="lt1"/>
            </a:solidFill>
            <a:ln w="6350">
              <a:solidFill>
                <a:srgbClr val="C00000"/>
              </a:solidFill>
            </a:ln>
            <a:effectLst/>
          </p:spPr>
          <p:style>
            <a:lnRef idx="0">
              <a:schemeClr val="accent1"/>
            </a:lnRef>
            <a:fillRef idx="0">
              <a:schemeClr val="accent1"/>
            </a:fillRef>
            <a:effectRef idx="0">
              <a:schemeClr val="accent1"/>
            </a:effectRef>
            <a:fontRef idx="minor">
              <a:schemeClr val="dk1"/>
            </a:fontRef>
          </p:style>
          <p:txBody>
            <a:bodyPr/>
            <a:lstStyle/>
            <a:p>
              <a:pPr eaLnBrk="1" fontAlgn="auto" hangingPunct="1">
                <a:lnSpc>
                  <a:spcPct val="115000"/>
                </a:lnSpc>
                <a:spcBef>
                  <a:spcPts val="0"/>
                </a:spcBef>
                <a:spcAft>
                  <a:spcPts val="0"/>
                </a:spcAft>
                <a:defRPr/>
              </a:pPr>
              <a:r>
                <a:rPr lang="en-US" sz="1100" b="1" dirty="0">
                  <a:ea typeface="Calibri"/>
                  <a:cs typeface="Times New Roman"/>
                </a:rPr>
                <a:t>GOG Transfer </a:t>
              </a:r>
              <a:r>
                <a:rPr lang="en-US" sz="1100" b="1" dirty="0" err="1">
                  <a:ea typeface="Calibri"/>
                  <a:cs typeface="Times New Roman"/>
                </a:rPr>
                <a:t>Exp</a:t>
              </a:r>
              <a:r>
                <a:rPr lang="en-US" sz="1100" b="1" dirty="0">
                  <a:ea typeface="Calibri"/>
                  <a:cs typeface="Times New Roman"/>
                </a:rPr>
                <a:t>:</a:t>
              </a:r>
              <a:endParaRPr lang="en-US" sz="1100" dirty="0">
                <a:ea typeface="Calibri"/>
                <a:cs typeface="Times New Roman"/>
              </a:endParaRPr>
            </a:p>
            <a:p>
              <a:pPr eaLnBrk="1" fontAlgn="auto" hangingPunct="1">
                <a:lnSpc>
                  <a:spcPct val="115000"/>
                </a:lnSpc>
                <a:spcBef>
                  <a:spcPts val="0"/>
                </a:spcBef>
                <a:spcAft>
                  <a:spcPts val="0"/>
                </a:spcAft>
                <a:defRPr/>
              </a:pPr>
              <a:r>
                <a:rPr lang="en-US" sz="400" dirty="0">
                  <a:ea typeface="Calibri"/>
                  <a:cs typeface="Times New Roman"/>
                </a:rPr>
                <a:t> </a:t>
              </a:r>
              <a:endParaRPr lang="en-US" sz="1100" dirty="0">
                <a:ea typeface="Calibri"/>
                <a:cs typeface="Times New Roman"/>
              </a:endParaRPr>
            </a:p>
            <a:p>
              <a:pPr eaLnBrk="1" fontAlgn="auto" hangingPunct="1">
                <a:lnSpc>
                  <a:spcPct val="115000"/>
                </a:lnSpc>
                <a:spcBef>
                  <a:spcPts val="0"/>
                </a:spcBef>
                <a:spcAft>
                  <a:spcPts val="0"/>
                </a:spcAft>
                <a:defRPr/>
              </a:pPr>
              <a:r>
                <a:rPr lang="en-US" sz="1100" b="1" dirty="0">
                  <a:ea typeface="Calibri"/>
                  <a:cs typeface="Times New Roman"/>
                </a:rPr>
                <a:t>2361: Recurrent</a:t>
              </a:r>
              <a:endParaRPr lang="en-US" sz="1100" dirty="0">
                <a:ea typeface="Calibri"/>
                <a:cs typeface="Times New Roman"/>
              </a:endParaRPr>
            </a:p>
            <a:p>
              <a:pPr marL="169863" indent="-169863" eaLnBrk="1" fontAlgn="auto" hangingPunct="1">
                <a:lnSpc>
                  <a:spcPct val="115000"/>
                </a:lnSpc>
                <a:spcBef>
                  <a:spcPts val="0"/>
                </a:spcBef>
                <a:spcAft>
                  <a:spcPts val="0"/>
                </a:spcAft>
                <a:buFont typeface="Calibri"/>
                <a:buChar char="-"/>
                <a:defRPr/>
              </a:pPr>
              <a:r>
                <a:rPr lang="en-US" sz="1100" b="1" dirty="0">
                  <a:ea typeface="Calibri"/>
                  <a:cs typeface="Times New Roman"/>
                </a:rPr>
                <a:t>Block</a:t>
              </a:r>
              <a:endParaRPr lang="en-US" sz="1100" dirty="0">
                <a:ea typeface="Calibri"/>
                <a:cs typeface="Times New Roman"/>
              </a:endParaRPr>
            </a:p>
            <a:p>
              <a:pPr marL="169863" indent="-169863" eaLnBrk="1" fontAlgn="auto" hangingPunct="1">
                <a:lnSpc>
                  <a:spcPct val="115000"/>
                </a:lnSpc>
                <a:spcBef>
                  <a:spcPts val="0"/>
                </a:spcBef>
                <a:spcAft>
                  <a:spcPts val="0"/>
                </a:spcAft>
                <a:buFont typeface="Calibri"/>
                <a:buChar char="-"/>
                <a:defRPr/>
              </a:pPr>
              <a:r>
                <a:rPr lang="en-US" sz="1100" b="1" dirty="0">
                  <a:ea typeface="Calibri"/>
                  <a:cs typeface="Times New Roman"/>
                </a:rPr>
                <a:t>Categorical</a:t>
              </a:r>
              <a:endParaRPr lang="en-US" sz="1100" dirty="0">
                <a:ea typeface="Calibri"/>
                <a:cs typeface="Times New Roman"/>
              </a:endParaRPr>
            </a:p>
            <a:p>
              <a:pPr marL="279400" indent="-171450" eaLnBrk="1" fontAlgn="auto" hangingPunct="1">
                <a:lnSpc>
                  <a:spcPct val="90000"/>
                </a:lnSpc>
                <a:spcBef>
                  <a:spcPts val="0"/>
                </a:spcBef>
                <a:spcAft>
                  <a:spcPts val="0"/>
                </a:spcAft>
                <a:buFont typeface="Calibri"/>
                <a:buChar char="-"/>
                <a:defRPr/>
              </a:pPr>
              <a:r>
                <a:rPr lang="en-US" sz="1100" dirty="0">
                  <a:ea typeface="Calibri"/>
                  <a:cs typeface="Times New Roman"/>
                </a:rPr>
                <a:t>AGRIC</a:t>
              </a:r>
            </a:p>
            <a:p>
              <a:pPr marL="279400" indent="-171450" eaLnBrk="1" fontAlgn="auto" hangingPunct="1">
                <a:lnSpc>
                  <a:spcPct val="90000"/>
                </a:lnSpc>
                <a:spcBef>
                  <a:spcPts val="0"/>
                </a:spcBef>
                <a:spcAft>
                  <a:spcPts val="0"/>
                </a:spcAft>
                <a:buFont typeface="Calibri"/>
                <a:buChar char="-"/>
                <a:defRPr/>
              </a:pPr>
              <a:r>
                <a:rPr lang="en-US" sz="1100" dirty="0">
                  <a:ea typeface="Calibri"/>
                  <a:cs typeface="Times New Roman"/>
                </a:rPr>
                <a:t>Roads/Highways</a:t>
              </a:r>
            </a:p>
            <a:p>
              <a:pPr marL="279400" indent="-171450" eaLnBrk="1" fontAlgn="auto" hangingPunct="1">
                <a:lnSpc>
                  <a:spcPct val="90000"/>
                </a:lnSpc>
                <a:spcBef>
                  <a:spcPts val="0"/>
                </a:spcBef>
                <a:spcAft>
                  <a:spcPts val="0"/>
                </a:spcAft>
                <a:buFont typeface="Calibri"/>
                <a:buChar char="-"/>
                <a:defRPr/>
              </a:pPr>
              <a:r>
                <a:rPr lang="en-US" sz="1100" dirty="0">
                  <a:ea typeface="Calibri"/>
                  <a:cs typeface="Times New Roman"/>
                </a:rPr>
                <a:t>Social Welfare</a:t>
              </a:r>
            </a:p>
            <a:p>
              <a:pPr marL="279400" indent="-171450" eaLnBrk="1" fontAlgn="auto" hangingPunct="1">
                <a:lnSpc>
                  <a:spcPct val="90000"/>
                </a:lnSpc>
                <a:spcBef>
                  <a:spcPts val="0"/>
                </a:spcBef>
                <a:spcAft>
                  <a:spcPts val="0"/>
                </a:spcAft>
                <a:buFont typeface="Calibri"/>
                <a:buChar char="-"/>
                <a:defRPr/>
              </a:pPr>
              <a:r>
                <a:rPr lang="en-US" sz="1100" dirty="0">
                  <a:ea typeface="Calibri"/>
                  <a:cs typeface="Times New Roman"/>
                </a:rPr>
                <a:t>Town and Country</a:t>
              </a:r>
            </a:p>
            <a:p>
              <a:pPr marL="279400" indent="-171450" eaLnBrk="1" fontAlgn="auto" hangingPunct="1">
                <a:lnSpc>
                  <a:spcPct val="90000"/>
                </a:lnSpc>
                <a:spcBef>
                  <a:spcPts val="0"/>
                </a:spcBef>
                <a:spcAft>
                  <a:spcPts val="0"/>
                </a:spcAft>
                <a:buFont typeface="Calibri"/>
                <a:buChar char="-"/>
                <a:defRPr/>
              </a:pPr>
              <a:r>
                <a:rPr lang="en-US" sz="1100" dirty="0">
                  <a:ea typeface="Calibri"/>
                  <a:cs typeface="Times New Roman"/>
                </a:rPr>
                <a:t>Other Sectors</a:t>
              </a:r>
            </a:p>
            <a:p>
              <a:pPr marL="279400" indent="-171450" eaLnBrk="1" fontAlgn="auto" hangingPunct="1">
                <a:lnSpc>
                  <a:spcPct val="90000"/>
                </a:lnSpc>
                <a:spcBef>
                  <a:spcPts val="0"/>
                </a:spcBef>
                <a:spcAft>
                  <a:spcPts val="0"/>
                </a:spcAft>
                <a:buFont typeface="Calibri"/>
                <a:buChar char="-"/>
                <a:defRPr/>
              </a:pPr>
              <a:r>
                <a:rPr lang="en-US" sz="1100" dirty="0">
                  <a:ea typeface="Calibri"/>
                  <a:cs typeface="Times New Roman"/>
                </a:rPr>
                <a:t>Others </a:t>
              </a:r>
            </a:p>
            <a:p>
              <a:pPr marL="279400" indent="-171450" eaLnBrk="1" fontAlgn="auto" hangingPunct="1">
                <a:lnSpc>
                  <a:spcPct val="90000"/>
                </a:lnSpc>
                <a:spcBef>
                  <a:spcPts val="0"/>
                </a:spcBef>
                <a:spcAft>
                  <a:spcPts val="0"/>
                </a:spcAft>
                <a:buFont typeface="Calibri"/>
                <a:buChar char="-"/>
                <a:defRPr/>
              </a:pPr>
              <a:r>
                <a:rPr lang="en-US" sz="1100" dirty="0">
                  <a:ea typeface="Calibri"/>
                  <a:cs typeface="Times New Roman"/>
                </a:rPr>
                <a:t>DACF-Recurrent</a:t>
              </a:r>
            </a:p>
            <a:p>
              <a:pPr marL="279400" indent="-171450" eaLnBrk="1" fontAlgn="auto" hangingPunct="1">
                <a:lnSpc>
                  <a:spcPct val="90000"/>
                </a:lnSpc>
                <a:spcBef>
                  <a:spcPts val="0"/>
                </a:spcBef>
                <a:spcAft>
                  <a:spcPts val="0"/>
                </a:spcAft>
                <a:buFont typeface="Calibri"/>
                <a:buChar char="-"/>
                <a:defRPr/>
              </a:pPr>
              <a:r>
                <a:rPr lang="en-US" sz="1100" dirty="0">
                  <a:ea typeface="Calibri"/>
                  <a:cs typeface="Times New Roman"/>
                </a:rPr>
                <a:t>Others</a:t>
              </a:r>
            </a:p>
            <a:p>
              <a:pPr eaLnBrk="1" fontAlgn="auto" hangingPunct="1">
                <a:lnSpc>
                  <a:spcPct val="115000"/>
                </a:lnSpc>
                <a:spcBef>
                  <a:spcPts val="0"/>
                </a:spcBef>
                <a:spcAft>
                  <a:spcPts val="0"/>
                </a:spcAft>
                <a:defRPr/>
              </a:pPr>
              <a:r>
                <a:rPr lang="en-US" sz="1100" dirty="0">
                  <a:ea typeface="Calibri"/>
                  <a:cs typeface="Times New Roman"/>
                </a:rPr>
                <a:t> </a:t>
              </a:r>
            </a:p>
            <a:p>
              <a:pPr eaLnBrk="1" fontAlgn="auto" hangingPunct="1">
                <a:lnSpc>
                  <a:spcPct val="115000"/>
                </a:lnSpc>
                <a:spcBef>
                  <a:spcPts val="0"/>
                </a:spcBef>
                <a:spcAft>
                  <a:spcPts val="0"/>
                </a:spcAft>
                <a:defRPr/>
              </a:pPr>
              <a:r>
                <a:rPr lang="en-US" sz="1100" dirty="0">
                  <a:ea typeface="Calibri"/>
                  <a:cs typeface="Times New Roman"/>
                </a:rPr>
                <a:t> </a:t>
              </a:r>
            </a:p>
            <a:p>
              <a:pPr eaLnBrk="1" fontAlgn="auto" hangingPunct="1">
                <a:lnSpc>
                  <a:spcPct val="115000"/>
                </a:lnSpc>
                <a:spcBef>
                  <a:spcPts val="0"/>
                </a:spcBef>
                <a:spcAft>
                  <a:spcPts val="0"/>
                </a:spcAft>
                <a:defRPr/>
              </a:pPr>
              <a:r>
                <a:rPr lang="en-US" sz="1100" dirty="0">
                  <a:ea typeface="Calibri"/>
                  <a:cs typeface="Times New Roman"/>
                </a:rPr>
                <a:t> </a:t>
              </a:r>
            </a:p>
          </p:txBody>
        </p:sp>
        <p:sp>
          <p:nvSpPr>
            <p:cNvPr id="12" name="Text Box 8"/>
            <p:cNvSpPr txBox="1"/>
            <p:nvPr/>
          </p:nvSpPr>
          <p:spPr>
            <a:xfrm>
              <a:off x="2001838" y="4575175"/>
              <a:ext cx="2178050" cy="1778000"/>
            </a:xfrm>
            <a:prstGeom prst="rect">
              <a:avLst/>
            </a:prstGeom>
            <a:solidFill>
              <a:schemeClr val="lt1"/>
            </a:solidFill>
            <a:ln w="6350">
              <a:solidFill>
                <a:srgbClr val="C00000"/>
              </a:solidFill>
            </a:ln>
            <a:effectLst/>
          </p:spPr>
          <p:style>
            <a:lnRef idx="0">
              <a:schemeClr val="accent1"/>
            </a:lnRef>
            <a:fillRef idx="0">
              <a:schemeClr val="accent1"/>
            </a:fillRef>
            <a:effectRef idx="0">
              <a:schemeClr val="accent1"/>
            </a:effectRef>
            <a:fontRef idx="minor">
              <a:schemeClr val="dk1"/>
            </a:fontRef>
          </p:style>
          <p:txBody>
            <a:bodyPr/>
            <a:lstStyle/>
            <a:p>
              <a:pPr eaLnBrk="1" fontAlgn="auto" hangingPunct="1">
                <a:lnSpc>
                  <a:spcPct val="115000"/>
                </a:lnSpc>
                <a:spcBef>
                  <a:spcPts val="0"/>
                </a:spcBef>
                <a:spcAft>
                  <a:spcPts val="0"/>
                </a:spcAft>
                <a:defRPr/>
              </a:pPr>
              <a:r>
                <a:rPr lang="en-US" sz="1100" b="1" dirty="0">
                  <a:ea typeface="Calibri"/>
                  <a:cs typeface="Times New Roman"/>
                </a:rPr>
                <a:t>GOG Transfer </a:t>
              </a:r>
              <a:r>
                <a:rPr lang="en-US" sz="1100" b="1" dirty="0" err="1">
                  <a:ea typeface="Calibri"/>
                  <a:cs typeface="Times New Roman"/>
                </a:rPr>
                <a:t>Exp</a:t>
              </a:r>
              <a:r>
                <a:rPr lang="en-US" sz="1100" b="1" dirty="0">
                  <a:ea typeface="Calibri"/>
                  <a:cs typeface="Times New Roman"/>
                </a:rPr>
                <a:t>:</a:t>
              </a:r>
              <a:endParaRPr lang="en-US" sz="1100" dirty="0">
                <a:ea typeface="Calibri"/>
                <a:cs typeface="Times New Roman"/>
              </a:endParaRPr>
            </a:p>
            <a:p>
              <a:pPr eaLnBrk="1" fontAlgn="auto" hangingPunct="1">
                <a:lnSpc>
                  <a:spcPct val="115000"/>
                </a:lnSpc>
                <a:spcBef>
                  <a:spcPts val="0"/>
                </a:spcBef>
                <a:spcAft>
                  <a:spcPts val="0"/>
                </a:spcAft>
                <a:defRPr/>
              </a:pPr>
              <a:r>
                <a:rPr lang="en-US" sz="400" dirty="0">
                  <a:ea typeface="Calibri"/>
                  <a:cs typeface="Times New Roman"/>
                </a:rPr>
                <a:t> </a:t>
              </a:r>
              <a:endParaRPr lang="en-US" sz="1100" dirty="0">
                <a:ea typeface="Calibri"/>
                <a:cs typeface="Times New Roman"/>
              </a:endParaRPr>
            </a:p>
            <a:p>
              <a:pPr eaLnBrk="1" fontAlgn="auto" hangingPunct="1">
                <a:lnSpc>
                  <a:spcPct val="115000"/>
                </a:lnSpc>
                <a:spcBef>
                  <a:spcPts val="0"/>
                </a:spcBef>
                <a:spcAft>
                  <a:spcPts val="0"/>
                </a:spcAft>
                <a:defRPr/>
              </a:pPr>
              <a:r>
                <a:rPr lang="en-US" sz="1100" b="1" dirty="0">
                  <a:ea typeface="Calibri"/>
                  <a:cs typeface="Times New Roman"/>
                </a:rPr>
                <a:t>2362: Capital </a:t>
              </a:r>
              <a:endParaRPr lang="en-US" sz="1100" dirty="0">
                <a:ea typeface="Calibri"/>
                <a:cs typeface="Times New Roman"/>
              </a:endParaRPr>
            </a:p>
            <a:p>
              <a:pPr marL="169863" indent="-169863" eaLnBrk="1" fontAlgn="auto" hangingPunct="1">
                <a:lnSpc>
                  <a:spcPct val="115000"/>
                </a:lnSpc>
                <a:spcBef>
                  <a:spcPts val="0"/>
                </a:spcBef>
                <a:spcAft>
                  <a:spcPts val="0"/>
                </a:spcAft>
                <a:buFont typeface="Calibri"/>
                <a:buChar char="-"/>
                <a:defRPr/>
              </a:pPr>
              <a:r>
                <a:rPr lang="en-US" sz="1100" b="1" dirty="0">
                  <a:ea typeface="Calibri"/>
                  <a:cs typeface="Times New Roman"/>
                </a:rPr>
                <a:t>Block</a:t>
              </a:r>
              <a:endParaRPr lang="en-US" sz="1100" dirty="0">
                <a:ea typeface="Calibri"/>
                <a:cs typeface="Times New Roman"/>
              </a:endParaRPr>
            </a:p>
            <a:p>
              <a:pPr marL="279400" indent="-171450" eaLnBrk="1" fontAlgn="auto" hangingPunct="1">
                <a:lnSpc>
                  <a:spcPct val="90000"/>
                </a:lnSpc>
                <a:spcBef>
                  <a:spcPts val="0"/>
                </a:spcBef>
                <a:spcAft>
                  <a:spcPts val="0"/>
                </a:spcAft>
                <a:buFont typeface="Calibri"/>
                <a:buChar char="-"/>
                <a:defRPr/>
              </a:pPr>
              <a:r>
                <a:rPr lang="en-US" sz="1100" dirty="0">
                  <a:ea typeface="Calibri"/>
                  <a:cs typeface="Times New Roman"/>
                </a:rPr>
                <a:t>DACF-Capital</a:t>
              </a:r>
            </a:p>
            <a:p>
              <a:pPr marL="279400" indent="-171450" eaLnBrk="1" fontAlgn="auto" hangingPunct="1">
                <a:lnSpc>
                  <a:spcPct val="90000"/>
                </a:lnSpc>
                <a:spcBef>
                  <a:spcPts val="0"/>
                </a:spcBef>
                <a:spcAft>
                  <a:spcPts val="0"/>
                </a:spcAft>
                <a:buFont typeface="Calibri"/>
                <a:buChar char="-"/>
                <a:defRPr/>
              </a:pPr>
              <a:r>
                <a:rPr lang="en-US" sz="1100" dirty="0">
                  <a:ea typeface="Calibri"/>
                  <a:cs typeface="Times New Roman"/>
                </a:rPr>
                <a:t>DDF/UDG</a:t>
              </a:r>
            </a:p>
            <a:p>
              <a:pPr marL="279400" indent="-171450" eaLnBrk="1" fontAlgn="auto" hangingPunct="1">
                <a:lnSpc>
                  <a:spcPct val="90000"/>
                </a:lnSpc>
                <a:spcBef>
                  <a:spcPts val="0"/>
                </a:spcBef>
                <a:spcAft>
                  <a:spcPts val="0"/>
                </a:spcAft>
                <a:buFont typeface="Calibri"/>
                <a:buChar char="-"/>
                <a:defRPr/>
              </a:pPr>
              <a:r>
                <a:rPr lang="en-US" sz="1100" dirty="0">
                  <a:ea typeface="Calibri"/>
                  <a:cs typeface="Times New Roman"/>
                </a:rPr>
                <a:t>Donors</a:t>
              </a:r>
            </a:p>
            <a:p>
              <a:pPr marL="279400" indent="-171450" eaLnBrk="1" fontAlgn="auto" hangingPunct="1">
                <a:lnSpc>
                  <a:spcPct val="90000"/>
                </a:lnSpc>
                <a:spcBef>
                  <a:spcPts val="0"/>
                </a:spcBef>
                <a:spcAft>
                  <a:spcPts val="0"/>
                </a:spcAft>
                <a:buFont typeface="Calibri"/>
                <a:buChar char="-"/>
                <a:defRPr/>
              </a:pPr>
              <a:r>
                <a:rPr lang="en-US" sz="1100" dirty="0">
                  <a:ea typeface="Calibri"/>
                  <a:cs typeface="Times New Roman"/>
                </a:rPr>
                <a:t>Others</a:t>
              </a:r>
            </a:p>
            <a:p>
              <a:pPr marL="169863" indent="-169863" eaLnBrk="1" fontAlgn="auto" hangingPunct="1">
                <a:lnSpc>
                  <a:spcPct val="115000"/>
                </a:lnSpc>
                <a:spcBef>
                  <a:spcPts val="0"/>
                </a:spcBef>
                <a:spcAft>
                  <a:spcPts val="0"/>
                </a:spcAft>
                <a:buFont typeface="Calibri"/>
                <a:buChar char="-"/>
                <a:defRPr/>
              </a:pPr>
              <a:r>
                <a:rPr lang="en-US" sz="1100" b="1" dirty="0">
                  <a:ea typeface="Calibri"/>
                  <a:cs typeface="Times New Roman"/>
                </a:rPr>
                <a:t>Categorical</a:t>
              </a:r>
              <a:endParaRPr lang="en-US" sz="1100" dirty="0">
                <a:ea typeface="Calibri"/>
                <a:cs typeface="Times New Roman"/>
              </a:endParaRPr>
            </a:p>
            <a:p>
              <a:pPr marL="279400" indent="-171450" eaLnBrk="1" fontAlgn="auto" hangingPunct="1">
                <a:lnSpc>
                  <a:spcPct val="90000"/>
                </a:lnSpc>
                <a:spcBef>
                  <a:spcPts val="0"/>
                </a:spcBef>
                <a:spcAft>
                  <a:spcPts val="0"/>
                </a:spcAft>
                <a:buFont typeface="Calibri"/>
                <a:buChar char="-"/>
                <a:defRPr/>
              </a:pPr>
              <a:r>
                <a:rPr lang="en-US" sz="1100" dirty="0">
                  <a:ea typeface="Calibri"/>
                  <a:cs typeface="Times New Roman"/>
                </a:rPr>
                <a:t>Roads?</a:t>
              </a:r>
            </a:p>
            <a:p>
              <a:pPr marL="279400" indent="-171450" eaLnBrk="1" fontAlgn="auto" hangingPunct="1">
                <a:lnSpc>
                  <a:spcPct val="90000"/>
                </a:lnSpc>
                <a:spcBef>
                  <a:spcPts val="0"/>
                </a:spcBef>
                <a:spcAft>
                  <a:spcPts val="0"/>
                </a:spcAft>
                <a:buFont typeface="Calibri"/>
                <a:buChar char="-"/>
                <a:defRPr/>
              </a:pPr>
              <a:r>
                <a:rPr lang="en-US" sz="1100" dirty="0">
                  <a:ea typeface="Calibri"/>
                  <a:cs typeface="Times New Roman"/>
                </a:rPr>
                <a:t>Others</a:t>
              </a:r>
            </a:p>
          </p:txBody>
        </p:sp>
        <p:sp>
          <p:nvSpPr>
            <p:cNvPr id="13" name="Text Box 9"/>
            <p:cNvSpPr txBox="1"/>
            <p:nvPr/>
          </p:nvSpPr>
          <p:spPr>
            <a:xfrm>
              <a:off x="7212013" y="1331913"/>
              <a:ext cx="1600200" cy="3173412"/>
            </a:xfrm>
            <a:prstGeom prst="rect">
              <a:avLst/>
            </a:prstGeom>
            <a:solidFill>
              <a:schemeClr val="lt1"/>
            </a:solidFill>
            <a:ln w="6350">
              <a:solidFill>
                <a:srgbClr val="FF0000"/>
              </a:solidFill>
            </a:ln>
            <a:effectLst/>
          </p:spPr>
          <p:style>
            <a:lnRef idx="0">
              <a:schemeClr val="accent1"/>
            </a:lnRef>
            <a:fillRef idx="0">
              <a:schemeClr val="accent1"/>
            </a:fillRef>
            <a:effectRef idx="0">
              <a:schemeClr val="accent1"/>
            </a:effectRef>
            <a:fontRef idx="minor">
              <a:schemeClr val="dk1"/>
            </a:fontRef>
          </p:style>
          <p:txBody>
            <a:bodyPr/>
            <a:lstStyle/>
            <a:p>
              <a:pPr eaLnBrk="1" fontAlgn="auto" hangingPunct="1">
                <a:lnSpc>
                  <a:spcPct val="115000"/>
                </a:lnSpc>
                <a:spcBef>
                  <a:spcPts val="0"/>
                </a:spcBef>
                <a:spcAft>
                  <a:spcPts val="0"/>
                </a:spcAft>
                <a:defRPr/>
              </a:pPr>
              <a:r>
                <a:rPr lang="en-US" sz="1100" b="1" dirty="0">
                  <a:ea typeface="Calibri"/>
                  <a:cs typeface="Times New Roman"/>
                </a:rPr>
                <a:t>MMDA </a:t>
              </a:r>
              <a:endParaRPr lang="en-US" sz="1100" dirty="0">
                <a:ea typeface="Calibri"/>
                <a:cs typeface="Times New Roman"/>
              </a:endParaRPr>
            </a:p>
            <a:p>
              <a:pPr eaLnBrk="1" fontAlgn="auto" hangingPunct="1">
                <a:lnSpc>
                  <a:spcPct val="115000"/>
                </a:lnSpc>
                <a:spcBef>
                  <a:spcPts val="0"/>
                </a:spcBef>
                <a:spcAft>
                  <a:spcPts val="0"/>
                </a:spcAft>
                <a:defRPr/>
              </a:pPr>
              <a:r>
                <a:rPr lang="en-US" sz="1100" b="1" dirty="0">
                  <a:ea typeface="Calibri"/>
                  <a:cs typeface="Times New Roman"/>
                </a:rPr>
                <a:t>Recurrent Expenditures</a:t>
              </a:r>
              <a:endParaRPr lang="en-US" sz="1100" dirty="0">
                <a:ea typeface="Calibri"/>
                <a:cs typeface="Times New Roman"/>
              </a:endParaRPr>
            </a:p>
            <a:p>
              <a:pPr marL="107950" indent="-107950" eaLnBrk="1" fontAlgn="auto" hangingPunct="1">
                <a:lnSpc>
                  <a:spcPct val="115000"/>
                </a:lnSpc>
                <a:spcBef>
                  <a:spcPts val="0"/>
                </a:spcBef>
                <a:spcAft>
                  <a:spcPts val="0"/>
                </a:spcAft>
                <a:buFont typeface="Calibri"/>
                <a:buChar char="-"/>
                <a:defRPr/>
              </a:pPr>
              <a:r>
                <a:rPr lang="en-US" sz="1100" dirty="0">
                  <a:ea typeface="Calibri"/>
                  <a:cs typeface="Times New Roman"/>
                </a:rPr>
                <a:t>Compensation</a:t>
              </a:r>
            </a:p>
            <a:p>
              <a:pPr marL="107950" indent="-107950" eaLnBrk="1" fontAlgn="auto" hangingPunct="1">
                <a:lnSpc>
                  <a:spcPct val="115000"/>
                </a:lnSpc>
                <a:spcBef>
                  <a:spcPts val="0"/>
                </a:spcBef>
                <a:spcAft>
                  <a:spcPts val="0"/>
                </a:spcAft>
                <a:buFont typeface="Calibri"/>
                <a:buChar char="-"/>
                <a:defRPr/>
              </a:pPr>
              <a:r>
                <a:rPr lang="en-US" sz="1100" dirty="0">
                  <a:ea typeface="Calibri"/>
                  <a:cs typeface="Times New Roman"/>
                </a:rPr>
                <a:t>G &amp; S</a:t>
              </a:r>
            </a:p>
          </p:txBody>
        </p:sp>
        <p:sp>
          <p:nvSpPr>
            <p:cNvPr id="14" name="Text Box 10"/>
            <p:cNvSpPr txBox="1"/>
            <p:nvPr/>
          </p:nvSpPr>
          <p:spPr>
            <a:xfrm>
              <a:off x="4613275" y="2311400"/>
              <a:ext cx="2117725" cy="2111375"/>
            </a:xfrm>
            <a:prstGeom prst="rect">
              <a:avLst/>
            </a:prstGeom>
            <a:solidFill>
              <a:schemeClr val="lt1"/>
            </a:solidFill>
            <a:ln w="6350">
              <a:solidFill>
                <a:srgbClr val="FF0000"/>
              </a:solidFill>
            </a:ln>
            <a:effectLst/>
          </p:spPr>
          <p:style>
            <a:lnRef idx="0">
              <a:schemeClr val="accent1"/>
            </a:lnRef>
            <a:fillRef idx="0">
              <a:schemeClr val="accent1"/>
            </a:fillRef>
            <a:effectRef idx="0">
              <a:schemeClr val="accent1"/>
            </a:effectRef>
            <a:fontRef idx="minor">
              <a:schemeClr val="dk1"/>
            </a:fontRef>
          </p:style>
          <p:txBody>
            <a:bodyPr/>
            <a:lstStyle/>
            <a:p>
              <a:pPr eaLnBrk="1" fontAlgn="auto" hangingPunct="1">
                <a:lnSpc>
                  <a:spcPct val="115000"/>
                </a:lnSpc>
                <a:spcBef>
                  <a:spcPts val="0"/>
                </a:spcBef>
                <a:spcAft>
                  <a:spcPts val="0"/>
                </a:spcAft>
                <a:defRPr/>
              </a:pPr>
              <a:r>
                <a:rPr lang="en-US" sz="1100" b="1" dirty="0">
                  <a:ea typeface="Calibri"/>
                  <a:cs typeface="Times New Roman"/>
                </a:rPr>
                <a:t>MMDA Transfer Rev:</a:t>
              </a:r>
              <a:endParaRPr lang="en-US" sz="1100" dirty="0">
                <a:ea typeface="Calibri"/>
                <a:cs typeface="Times New Roman"/>
              </a:endParaRPr>
            </a:p>
            <a:p>
              <a:pPr eaLnBrk="1" fontAlgn="auto" hangingPunct="1">
                <a:lnSpc>
                  <a:spcPct val="115000"/>
                </a:lnSpc>
                <a:spcBef>
                  <a:spcPts val="0"/>
                </a:spcBef>
                <a:spcAft>
                  <a:spcPts val="0"/>
                </a:spcAft>
                <a:defRPr/>
              </a:pPr>
              <a:r>
                <a:rPr lang="en-US" sz="400" dirty="0">
                  <a:ea typeface="Calibri"/>
                  <a:cs typeface="Times New Roman"/>
                </a:rPr>
                <a:t> </a:t>
              </a:r>
              <a:endParaRPr lang="en-US" sz="1100" dirty="0">
                <a:ea typeface="Calibri"/>
                <a:cs typeface="Times New Roman"/>
              </a:endParaRPr>
            </a:p>
            <a:p>
              <a:pPr eaLnBrk="1" fontAlgn="auto" hangingPunct="1">
                <a:lnSpc>
                  <a:spcPct val="115000"/>
                </a:lnSpc>
                <a:spcBef>
                  <a:spcPts val="0"/>
                </a:spcBef>
                <a:spcAft>
                  <a:spcPts val="0"/>
                </a:spcAft>
                <a:defRPr/>
              </a:pPr>
              <a:r>
                <a:rPr lang="en-US" sz="1100" b="1" dirty="0">
                  <a:ea typeface="Calibri"/>
                  <a:cs typeface="Times New Roman"/>
                </a:rPr>
                <a:t>1331: Recurrent</a:t>
              </a:r>
              <a:endParaRPr lang="en-US" sz="1100" dirty="0">
                <a:ea typeface="Calibri"/>
                <a:cs typeface="Times New Roman"/>
              </a:endParaRPr>
            </a:p>
            <a:p>
              <a:pPr marL="169863" indent="-169863" eaLnBrk="1" fontAlgn="auto" hangingPunct="1">
                <a:lnSpc>
                  <a:spcPct val="115000"/>
                </a:lnSpc>
                <a:spcBef>
                  <a:spcPts val="0"/>
                </a:spcBef>
                <a:spcAft>
                  <a:spcPts val="0"/>
                </a:spcAft>
                <a:buFont typeface="Calibri"/>
                <a:buChar char="-"/>
                <a:defRPr/>
              </a:pPr>
              <a:r>
                <a:rPr lang="en-US" sz="1100" b="1" dirty="0">
                  <a:ea typeface="Calibri"/>
                  <a:cs typeface="Times New Roman"/>
                </a:rPr>
                <a:t>Block</a:t>
              </a:r>
            </a:p>
            <a:p>
              <a:pPr marL="169863" indent="-169863" eaLnBrk="1" fontAlgn="auto" hangingPunct="1">
                <a:lnSpc>
                  <a:spcPct val="115000"/>
                </a:lnSpc>
                <a:spcBef>
                  <a:spcPts val="0"/>
                </a:spcBef>
                <a:spcAft>
                  <a:spcPts val="0"/>
                </a:spcAft>
                <a:buFont typeface="Calibri"/>
                <a:buChar char="-"/>
                <a:defRPr/>
              </a:pPr>
              <a:r>
                <a:rPr lang="en-US" sz="1100" b="1" dirty="0">
                  <a:ea typeface="Calibri"/>
                  <a:cs typeface="Times New Roman"/>
                </a:rPr>
                <a:t>Categorical</a:t>
              </a:r>
            </a:p>
            <a:p>
              <a:pPr marL="279400" indent="-171450" eaLnBrk="1" fontAlgn="auto" hangingPunct="1">
                <a:lnSpc>
                  <a:spcPct val="90000"/>
                </a:lnSpc>
                <a:spcBef>
                  <a:spcPts val="0"/>
                </a:spcBef>
                <a:spcAft>
                  <a:spcPts val="0"/>
                </a:spcAft>
                <a:buFont typeface="Calibri"/>
                <a:buChar char="-"/>
                <a:defRPr/>
              </a:pPr>
              <a:r>
                <a:rPr lang="en-US" sz="1100" dirty="0">
                  <a:ea typeface="Calibri"/>
                  <a:cs typeface="Times New Roman"/>
                </a:rPr>
                <a:t>AGRIC</a:t>
              </a:r>
            </a:p>
            <a:p>
              <a:pPr marL="279400" indent="-171450" eaLnBrk="1" fontAlgn="auto" hangingPunct="1">
                <a:lnSpc>
                  <a:spcPct val="90000"/>
                </a:lnSpc>
                <a:spcBef>
                  <a:spcPts val="0"/>
                </a:spcBef>
                <a:spcAft>
                  <a:spcPts val="0"/>
                </a:spcAft>
                <a:buFont typeface="Calibri"/>
                <a:buChar char="-"/>
                <a:defRPr/>
              </a:pPr>
              <a:r>
                <a:rPr lang="en-US" sz="1100" dirty="0">
                  <a:ea typeface="Calibri"/>
                  <a:cs typeface="Times New Roman"/>
                </a:rPr>
                <a:t>Roads/Highways</a:t>
              </a:r>
            </a:p>
            <a:p>
              <a:pPr marL="279400" indent="-171450" eaLnBrk="1" fontAlgn="auto" hangingPunct="1">
                <a:lnSpc>
                  <a:spcPct val="90000"/>
                </a:lnSpc>
                <a:spcBef>
                  <a:spcPts val="0"/>
                </a:spcBef>
                <a:spcAft>
                  <a:spcPts val="0"/>
                </a:spcAft>
                <a:buFont typeface="Calibri"/>
                <a:buChar char="-"/>
                <a:defRPr/>
              </a:pPr>
              <a:r>
                <a:rPr lang="en-US" sz="1100" dirty="0">
                  <a:ea typeface="Calibri"/>
                  <a:cs typeface="Times New Roman"/>
                </a:rPr>
                <a:t>Social Welfare</a:t>
              </a:r>
            </a:p>
            <a:p>
              <a:pPr marL="279400" indent="-171450" eaLnBrk="1" fontAlgn="auto" hangingPunct="1">
                <a:lnSpc>
                  <a:spcPct val="90000"/>
                </a:lnSpc>
                <a:spcBef>
                  <a:spcPts val="0"/>
                </a:spcBef>
                <a:spcAft>
                  <a:spcPts val="0"/>
                </a:spcAft>
                <a:buFont typeface="Calibri"/>
                <a:buChar char="-"/>
                <a:defRPr/>
              </a:pPr>
              <a:r>
                <a:rPr lang="en-US" sz="1100" dirty="0">
                  <a:ea typeface="Calibri"/>
                  <a:cs typeface="Times New Roman"/>
                </a:rPr>
                <a:t>Town and Country</a:t>
              </a:r>
            </a:p>
            <a:p>
              <a:pPr marL="279400" indent="-171450" eaLnBrk="1" fontAlgn="auto" hangingPunct="1">
                <a:lnSpc>
                  <a:spcPct val="90000"/>
                </a:lnSpc>
                <a:spcBef>
                  <a:spcPts val="0"/>
                </a:spcBef>
                <a:spcAft>
                  <a:spcPts val="0"/>
                </a:spcAft>
                <a:buFont typeface="Calibri"/>
                <a:buChar char="-"/>
                <a:defRPr/>
              </a:pPr>
              <a:r>
                <a:rPr lang="en-US" sz="1100" dirty="0">
                  <a:ea typeface="Calibri"/>
                  <a:cs typeface="Times New Roman"/>
                </a:rPr>
                <a:t>Other Sectors</a:t>
              </a:r>
            </a:p>
            <a:p>
              <a:pPr marL="279400" indent="-171450" eaLnBrk="1" fontAlgn="auto" hangingPunct="1">
                <a:lnSpc>
                  <a:spcPct val="90000"/>
                </a:lnSpc>
                <a:spcBef>
                  <a:spcPts val="0"/>
                </a:spcBef>
                <a:spcAft>
                  <a:spcPts val="0"/>
                </a:spcAft>
                <a:buFont typeface="Calibri"/>
                <a:buChar char="-"/>
                <a:defRPr/>
              </a:pPr>
              <a:r>
                <a:rPr lang="en-US" sz="1100" dirty="0">
                  <a:ea typeface="Calibri"/>
                  <a:cs typeface="Times New Roman"/>
                </a:rPr>
                <a:t>Others </a:t>
              </a:r>
            </a:p>
            <a:p>
              <a:pPr marL="279400" indent="-171450" eaLnBrk="1" fontAlgn="auto" hangingPunct="1">
                <a:lnSpc>
                  <a:spcPct val="90000"/>
                </a:lnSpc>
                <a:spcBef>
                  <a:spcPts val="0"/>
                </a:spcBef>
                <a:spcAft>
                  <a:spcPts val="0"/>
                </a:spcAft>
                <a:buFont typeface="Calibri"/>
                <a:buChar char="-"/>
                <a:defRPr/>
              </a:pPr>
              <a:r>
                <a:rPr lang="en-US" sz="1100" dirty="0">
                  <a:ea typeface="Calibri"/>
                  <a:cs typeface="Times New Roman"/>
                </a:rPr>
                <a:t>DACF-Recurrent</a:t>
              </a:r>
            </a:p>
            <a:p>
              <a:pPr marL="279400" indent="-171450" eaLnBrk="1" fontAlgn="auto" hangingPunct="1">
                <a:lnSpc>
                  <a:spcPct val="90000"/>
                </a:lnSpc>
                <a:spcBef>
                  <a:spcPts val="0"/>
                </a:spcBef>
                <a:spcAft>
                  <a:spcPts val="0"/>
                </a:spcAft>
                <a:buFont typeface="Calibri"/>
                <a:buChar char="-"/>
                <a:defRPr/>
              </a:pPr>
              <a:r>
                <a:rPr lang="en-US" sz="1100" dirty="0">
                  <a:ea typeface="Calibri"/>
                  <a:cs typeface="Times New Roman"/>
                </a:rPr>
                <a:t>Others </a:t>
              </a:r>
            </a:p>
            <a:p>
              <a:pPr eaLnBrk="1" fontAlgn="auto" hangingPunct="1">
                <a:lnSpc>
                  <a:spcPct val="115000"/>
                </a:lnSpc>
                <a:spcBef>
                  <a:spcPts val="0"/>
                </a:spcBef>
                <a:spcAft>
                  <a:spcPts val="0"/>
                </a:spcAft>
                <a:defRPr/>
              </a:pPr>
              <a:r>
                <a:rPr lang="en-US" sz="1100" dirty="0">
                  <a:ea typeface="Calibri"/>
                  <a:cs typeface="Times New Roman"/>
                </a:rPr>
                <a:t> </a:t>
              </a:r>
            </a:p>
            <a:p>
              <a:pPr eaLnBrk="1" fontAlgn="auto" hangingPunct="1">
                <a:lnSpc>
                  <a:spcPct val="115000"/>
                </a:lnSpc>
                <a:spcBef>
                  <a:spcPts val="0"/>
                </a:spcBef>
                <a:spcAft>
                  <a:spcPts val="0"/>
                </a:spcAft>
                <a:defRPr/>
              </a:pPr>
              <a:r>
                <a:rPr lang="en-US" sz="1100" dirty="0">
                  <a:ea typeface="Calibri"/>
                  <a:cs typeface="Times New Roman"/>
                </a:rPr>
                <a:t> </a:t>
              </a:r>
            </a:p>
            <a:p>
              <a:pPr eaLnBrk="1" fontAlgn="auto" hangingPunct="1">
                <a:lnSpc>
                  <a:spcPct val="115000"/>
                </a:lnSpc>
                <a:spcBef>
                  <a:spcPts val="0"/>
                </a:spcBef>
                <a:spcAft>
                  <a:spcPts val="0"/>
                </a:spcAft>
                <a:defRPr/>
              </a:pPr>
              <a:r>
                <a:rPr lang="en-US" sz="1100" dirty="0">
                  <a:ea typeface="Calibri"/>
                  <a:cs typeface="Times New Roman"/>
                </a:rPr>
                <a:t> </a:t>
              </a:r>
            </a:p>
          </p:txBody>
        </p:sp>
        <p:sp>
          <p:nvSpPr>
            <p:cNvPr id="15" name="Text Box 11"/>
            <p:cNvSpPr txBox="1"/>
            <p:nvPr/>
          </p:nvSpPr>
          <p:spPr>
            <a:xfrm>
              <a:off x="4613275" y="4513710"/>
              <a:ext cx="2092325" cy="1839465"/>
            </a:xfrm>
            <a:prstGeom prst="rect">
              <a:avLst/>
            </a:prstGeom>
            <a:solidFill>
              <a:schemeClr val="lt1"/>
            </a:solidFill>
            <a:ln w="6350">
              <a:solidFill>
                <a:srgbClr val="FF0000"/>
              </a:solidFill>
            </a:ln>
            <a:effectLst/>
          </p:spPr>
          <p:style>
            <a:lnRef idx="0">
              <a:schemeClr val="accent1"/>
            </a:lnRef>
            <a:fillRef idx="0">
              <a:schemeClr val="accent1"/>
            </a:fillRef>
            <a:effectRef idx="0">
              <a:schemeClr val="accent1"/>
            </a:effectRef>
            <a:fontRef idx="minor">
              <a:schemeClr val="dk1"/>
            </a:fontRef>
          </p:style>
          <p:txBody>
            <a:bodyPr/>
            <a:lstStyle/>
            <a:p>
              <a:pPr eaLnBrk="1" fontAlgn="auto" hangingPunct="1">
                <a:lnSpc>
                  <a:spcPct val="115000"/>
                </a:lnSpc>
                <a:spcBef>
                  <a:spcPts val="0"/>
                </a:spcBef>
                <a:spcAft>
                  <a:spcPts val="0"/>
                </a:spcAft>
                <a:defRPr/>
              </a:pPr>
              <a:r>
                <a:rPr lang="en-US" sz="1100" b="1" dirty="0">
                  <a:ea typeface="Calibri"/>
                  <a:cs typeface="Times New Roman"/>
                </a:rPr>
                <a:t>MMDA Transfer Rev:</a:t>
              </a:r>
              <a:endParaRPr lang="en-US" sz="1100" dirty="0">
                <a:ea typeface="Calibri"/>
                <a:cs typeface="Times New Roman"/>
              </a:endParaRPr>
            </a:p>
            <a:p>
              <a:pPr eaLnBrk="1" fontAlgn="auto" hangingPunct="1">
                <a:lnSpc>
                  <a:spcPct val="115000"/>
                </a:lnSpc>
                <a:spcBef>
                  <a:spcPts val="0"/>
                </a:spcBef>
                <a:spcAft>
                  <a:spcPts val="0"/>
                </a:spcAft>
                <a:defRPr/>
              </a:pPr>
              <a:r>
                <a:rPr lang="en-US" sz="400" dirty="0">
                  <a:ea typeface="Calibri"/>
                  <a:cs typeface="Times New Roman"/>
                </a:rPr>
                <a:t> </a:t>
              </a:r>
              <a:endParaRPr lang="en-US" sz="1100" dirty="0">
                <a:ea typeface="Calibri"/>
                <a:cs typeface="Times New Roman"/>
              </a:endParaRPr>
            </a:p>
            <a:p>
              <a:pPr eaLnBrk="1" fontAlgn="auto" hangingPunct="1">
                <a:lnSpc>
                  <a:spcPct val="115000"/>
                </a:lnSpc>
                <a:spcBef>
                  <a:spcPts val="0"/>
                </a:spcBef>
                <a:spcAft>
                  <a:spcPts val="0"/>
                </a:spcAft>
                <a:defRPr/>
              </a:pPr>
              <a:r>
                <a:rPr lang="en-US" sz="1100" b="1" dirty="0">
                  <a:ea typeface="Calibri"/>
                  <a:cs typeface="Times New Roman"/>
                </a:rPr>
                <a:t>1332: Capital </a:t>
              </a:r>
              <a:endParaRPr lang="en-US" sz="1100" dirty="0">
                <a:ea typeface="Calibri"/>
                <a:cs typeface="Times New Roman"/>
              </a:endParaRPr>
            </a:p>
            <a:p>
              <a:pPr marL="342900" indent="-342900" eaLnBrk="1" fontAlgn="auto" hangingPunct="1">
                <a:lnSpc>
                  <a:spcPct val="115000"/>
                </a:lnSpc>
                <a:spcBef>
                  <a:spcPts val="0"/>
                </a:spcBef>
                <a:spcAft>
                  <a:spcPts val="0"/>
                </a:spcAft>
                <a:buFont typeface="Calibri"/>
                <a:buChar char="-"/>
                <a:defRPr/>
              </a:pPr>
              <a:r>
                <a:rPr lang="en-US" sz="1100" b="1" dirty="0">
                  <a:ea typeface="Calibri"/>
                  <a:cs typeface="Times New Roman"/>
                </a:rPr>
                <a:t>Block</a:t>
              </a:r>
              <a:endParaRPr lang="en-US" sz="1100" dirty="0">
                <a:ea typeface="Calibri"/>
                <a:cs typeface="Times New Roman"/>
              </a:endParaRPr>
            </a:p>
            <a:p>
              <a:pPr marL="279400" indent="-171450" eaLnBrk="1" fontAlgn="auto" hangingPunct="1">
                <a:lnSpc>
                  <a:spcPct val="90000"/>
                </a:lnSpc>
                <a:spcBef>
                  <a:spcPts val="0"/>
                </a:spcBef>
                <a:spcAft>
                  <a:spcPts val="0"/>
                </a:spcAft>
                <a:buFont typeface="Calibri"/>
                <a:buChar char="-"/>
                <a:defRPr/>
              </a:pPr>
              <a:r>
                <a:rPr lang="en-US" sz="1100" dirty="0">
                  <a:ea typeface="Calibri"/>
                  <a:cs typeface="Times New Roman"/>
                </a:rPr>
                <a:t>DACF-Capital</a:t>
              </a:r>
            </a:p>
            <a:p>
              <a:pPr marL="279400" indent="-171450" eaLnBrk="1" fontAlgn="auto" hangingPunct="1">
                <a:lnSpc>
                  <a:spcPct val="90000"/>
                </a:lnSpc>
                <a:spcBef>
                  <a:spcPts val="0"/>
                </a:spcBef>
                <a:spcAft>
                  <a:spcPts val="0"/>
                </a:spcAft>
                <a:buFont typeface="Calibri"/>
                <a:buChar char="-"/>
                <a:defRPr/>
              </a:pPr>
              <a:r>
                <a:rPr lang="en-US" sz="1100" dirty="0">
                  <a:ea typeface="Calibri"/>
                  <a:cs typeface="Times New Roman"/>
                </a:rPr>
                <a:t>DDF/UDG</a:t>
              </a:r>
            </a:p>
            <a:p>
              <a:pPr marL="279400" indent="-171450" eaLnBrk="1" fontAlgn="auto" hangingPunct="1">
                <a:lnSpc>
                  <a:spcPct val="90000"/>
                </a:lnSpc>
                <a:spcBef>
                  <a:spcPts val="0"/>
                </a:spcBef>
                <a:spcAft>
                  <a:spcPts val="0"/>
                </a:spcAft>
                <a:buFont typeface="Calibri"/>
                <a:buChar char="-"/>
                <a:defRPr/>
              </a:pPr>
              <a:r>
                <a:rPr lang="en-US" sz="1100" dirty="0">
                  <a:ea typeface="Calibri"/>
                  <a:cs typeface="Times New Roman"/>
                </a:rPr>
                <a:t>Donors</a:t>
              </a:r>
            </a:p>
            <a:p>
              <a:pPr marL="279400" indent="-171450" eaLnBrk="1" fontAlgn="auto" hangingPunct="1">
                <a:lnSpc>
                  <a:spcPct val="90000"/>
                </a:lnSpc>
                <a:spcBef>
                  <a:spcPts val="0"/>
                </a:spcBef>
                <a:spcAft>
                  <a:spcPts val="0"/>
                </a:spcAft>
                <a:buFont typeface="Calibri"/>
                <a:buChar char="-"/>
                <a:defRPr/>
              </a:pPr>
              <a:r>
                <a:rPr lang="en-US" sz="1100" dirty="0">
                  <a:ea typeface="Calibri"/>
                  <a:cs typeface="Times New Roman"/>
                </a:rPr>
                <a:t>Others</a:t>
              </a:r>
            </a:p>
            <a:p>
              <a:pPr marL="342900" indent="-342900" eaLnBrk="1" fontAlgn="auto" hangingPunct="1">
                <a:lnSpc>
                  <a:spcPct val="115000"/>
                </a:lnSpc>
                <a:spcBef>
                  <a:spcPts val="0"/>
                </a:spcBef>
                <a:spcAft>
                  <a:spcPts val="0"/>
                </a:spcAft>
                <a:buFont typeface="Calibri"/>
                <a:buChar char="-"/>
                <a:defRPr/>
              </a:pPr>
              <a:r>
                <a:rPr lang="en-US" sz="1100" b="1" dirty="0">
                  <a:ea typeface="Calibri"/>
                  <a:cs typeface="Times New Roman"/>
                </a:rPr>
                <a:t>Categorical</a:t>
              </a:r>
              <a:endParaRPr lang="en-US" sz="1100" dirty="0">
                <a:ea typeface="Calibri"/>
                <a:cs typeface="Times New Roman"/>
              </a:endParaRPr>
            </a:p>
            <a:p>
              <a:pPr marL="279400" indent="-171450" eaLnBrk="1" fontAlgn="auto" hangingPunct="1">
                <a:lnSpc>
                  <a:spcPct val="90000"/>
                </a:lnSpc>
                <a:spcBef>
                  <a:spcPts val="0"/>
                </a:spcBef>
                <a:spcAft>
                  <a:spcPts val="0"/>
                </a:spcAft>
                <a:buFont typeface="Calibri"/>
                <a:buChar char="-"/>
                <a:defRPr/>
              </a:pPr>
              <a:r>
                <a:rPr lang="en-US" sz="1100" dirty="0">
                  <a:ea typeface="Calibri"/>
                  <a:cs typeface="Times New Roman"/>
                </a:rPr>
                <a:t>Roads?</a:t>
              </a:r>
            </a:p>
            <a:p>
              <a:pPr marL="279400" indent="-171450" eaLnBrk="1" fontAlgn="auto" hangingPunct="1">
                <a:lnSpc>
                  <a:spcPct val="90000"/>
                </a:lnSpc>
                <a:spcBef>
                  <a:spcPts val="0"/>
                </a:spcBef>
                <a:spcAft>
                  <a:spcPts val="0"/>
                </a:spcAft>
                <a:buFont typeface="Calibri"/>
                <a:buChar char="-"/>
                <a:defRPr/>
              </a:pPr>
              <a:r>
                <a:rPr lang="en-US" sz="1100" dirty="0">
                  <a:ea typeface="Calibri"/>
                  <a:cs typeface="Times New Roman"/>
                </a:rPr>
                <a:t>Others</a:t>
              </a:r>
            </a:p>
          </p:txBody>
        </p:sp>
        <p:sp>
          <p:nvSpPr>
            <p:cNvPr id="16" name="Text Box 14"/>
            <p:cNvSpPr txBox="1"/>
            <p:nvPr/>
          </p:nvSpPr>
          <p:spPr>
            <a:xfrm>
              <a:off x="7212013" y="4687888"/>
              <a:ext cx="1600200" cy="1665287"/>
            </a:xfrm>
            <a:prstGeom prst="rect">
              <a:avLst/>
            </a:prstGeom>
            <a:solidFill>
              <a:schemeClr val="lt1"/>
            </a:solidFill>
            <a:ln w="6350">
              <a:solidFill>
                <a:srgbClr val="FF0000"/>
              </a:solidFill>
            </a:ln>
            <a:effectLst/>
          </p:spPr>
          <p:style>
            <a:lnRef idx="0">
              <a:schemeClr val="accent1"/>
            </a:lnRef>
            <a:fillRef idx="0">
              <a:schemeClr val="accent1"/>
            </a:fillRef>
            <a:effectRef idx="0">
              <a:schemeClr val="accent1"/>
            </a:effectRef>
            <a:fontRef idx="minor">
              <a:schemeClr val="dk1"/>
            </a:fontRef>
          </p:style>
          <p:txBody>
            <a:bodyPr/>
            <a:lstStyle/>
            <a:p>
              <a:pPr eaLnBrk="1" fontAlgn="auto" hangingPunct="1">
                <a:lnSpc>
                  <a:spcPct val="115000"/>
                </a:lnSpc>
                <a:spcBef>
                  <a:spcPts val="0"/>
                </a:spcBef>
                <a:spcAft>
                  <a:spcPts val="0"/>
                </a:spcAft>
                <a:defRPr/>
              </a:pPr>
              <a:r>
                <a:rPr lang="en-US" sz="1100" b="1">
                  <a:ea typeface="Calibri"/>
                  <a:cs typeface="Times New Roman"/>
                </a:rPr>
                <a:t>MMDA </a:t>
              </a:r>
              <a:endParaRPr lang="en-US" sz="1100">
                <a:ea typeface="Calibri"/>
                <a:cs typeface="Times New Roman"/>
              </a:endParaRPr>
            </a:p>
            <a:p>
              <a:pPr eaLnBrk="1" fontAlgn="auto" hangingPunct="1">
                <a:lnSpc>
                  <a:spcPct val="115000"/>
                </a:lnSpc>
                <a:spcBef>
                  <a:spcPts val="0"/>
                </a:spcBef>
                <a:spcAft>
                  <a:spcPts val="0"/>
                </a:spcAft>
                <a:defRPr/>
              </a:pPr>
              <a:r>
                <a:rPr lang="en-US" sz="1100" b="1">
                  <a:ea typeface="Calibri"/>
                  <a:cs typeface="Times New Roman"/>
                </a:rPr>
                <a:t>Capital Expenditures</a:t>
              </a:r>
              <a:endParaRPr lang="en-US" sz="1100">
                <a:ea typeface="Calibri"/>
                <a:cs typeface="Times New Roman"/>
              </a:endParaRPr>
            </a:p>
            <a:p>
              <a:pPr marL="342900" indent="-342900" eaLnBrk="1" fontAlgn="auto" hangingPunct="1">
                <a:lnSpc>
                  <a:spcPct val="115000"/>
                </a:lnSpc>
                <a:spcBef>
                  <a:spcPts val="0"/>
                </a:spcBef>
                <a:spcAft>
                  <a:spcPts val="0"/>
                </a:spcAft>
                <a:buFont typeface="Calibri"/>
                <a:buChar char="-"/>
                <a:defRPr/>
              </a:pPr>
              <a:r>
                <a:rPr lang="en-US" sz="1100">
                  <a:ea typeface="Calibri"/>
                  <a:cs typeface="Times New Roman"/>
                </a:rPr>
                <a:t>Assets </a:t>
              </a:r>
            </a:p>
            <a:p>
              <a:pPr eaLnBrk="1" fontAlgn="auto" hangingPunct="1">
                <a:lnSpc>
                  <a:spcPct val="115000"/>
                </a:lnSpc>
                <a:spcBef>
                  <a:spcPts val="0"/>
                </a:spcBef>
                <a:spcAft>
                  <a:spcPts val="0"/>
                </a:spcAft>
                <a:defRPr/>
              </a:pPr>
              <a:r>
                <a:rPr lang="en-US" sz="1100">
                  <a:ea typeface="Calibri"/>
                  <a:cs typeface="Times New Roman"/>
                </a:rPr>
                <a:t> </a:t>
              </a:r>
            </a:p>
          </p:txBody>
        </p:sp>
        <p:sp>
          <p:nvSpPr>
            <p:cNvPr id="17" name="Right Arrow 16"/>
            <p:cNvSpPr/>
            <p:nvPr/>
          </p:nvSpPr>
          <p:spPr>
            <a:xfrm>
              <a:off x="1444625" y="4902200"/>
              <a:ext cx="282575" cy="1349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en-US"/>
            </a:p>
          </p:txBody>
        </p:sp>
        <p:sp>
          <p:nvSpPr>
            <p:cNvPr id="18" name="Right Arrow 17"/>
            <p:cNvSpPr/>
            <p:nvPr/>
          </p:nvSpPr>
          <p:spPr>
            <a:xfrm>
              <a:off x="1444625" y="2627313"/>
              <a:ext cx="320675" cy="13493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en-US"/>
            </a:p>
          </p:txBody>
        </p:sp>
        <p:sp>
          <p:nvSpPr>
            <p:cNvPr id="19" name="Right Arrow 18"/>
            <p:cNvSpPr/>
            <p:nvPr/>
          </p:nvSpPr>
          <p:spPr>
            <a:xfrm>
              <a:off x="4165600" y="2627313"/>
              <a:ext cx="290513" cy="13493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en-US"/>
            </a:p>
          </p:txBody>
        </p:sp>
        <p:sp>
          <p:nvSpPr>
            <p:cNvPr id="20" name="Right Arrow 19"/>
            <p:cNvSpPr/>
            <p:nvPr/>
          </p:nvSpPr>
          <p:spPr>
            <a:xfrm>
              <a:off x="4186238" y="4902200"/>
              <a:ext cx="336550" cy="1349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en-US"/>
            </a:p>
          </p:txBody>
        </p:sp>
        <p:sp>
          <p:nvSpPr>
            <p:cNvPr id="21" name="Right Arrow 20"/>
            <p:cNvSpPr/>
            <p:nvPr/>
          </p:nvSpPr>
          <p:spPr>
            <a:xfrm>
              <a:off x="1474788" y="1331913"/>
              <a:ext cx="290512" cy="1365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en-US"/>
            </a:p>
          </p:txBody>
        </p:sp>
        <p:cxnSp>
          <p:nvCxnSpPr>
            <p:cNvPr id="22" name="Straight Connector 21"/>
            <p:cNvCxnSpPr/>
            <p:nvPr/>
          </p:nvCxnSpPr>
          <p:spPr>
            <a:xfrm>
              <a:off x="352425" y="841375"/>
              <a:ext cx="8588375" cy="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grpSp>
      <p:sp>
        <p:nvSpPr>
          <p:cNvPr id="25" name="Text Box 12"/>
          <p:cNvSpPr txBox="1"/>
          <p:nvPr/>
        </p:nvSpPr>
        <p:spPr>
          <a:xfrm>
            <a:off x="4681537" y="1566049"/>
            <a:ext cx="1955800" cy="650875"/>
          </a:xfrm>
          <a:prstGeom prst="rect">
            <a:avLst/>
          </a:prstGeom>
          <a:solidFill>
            <a:schemeClr val="lt1"/>
          </a:solidFill>
          <a:ln w="6350">
            <a:solidFill>
              <a:srgbClr val="FF0000"/>
            </a:solidFill>
          </a:ln>
          <a:effectLst/>
        </p:spPr>
        <p:style>
          <a:lnRef idx="0">
            <a:schemeClr val="accent1"/>
          </a:lnRef>
          <a:fillRef idx="0">
            <a:schemeClr val="accent1"/>
          </a:fillRef>
          <a:effectRef idx="0">
            <a:schemeClr val="accent1"/>
          </a:effectRef>
          <a:fontRef idx="minor">
            <a:schemeClr val="dk1"/>
          </a:fontRef>
        </p:style>
        <p:txBody>
          <a:bodyPr/>
          <a:lstStyle/>
          <a:p>
            <a:pPr eaLnBrk="1" fontAlgn="auto" hangingPunct="1">
              <a:lnSpc>
                <a:spcPct val="115000"/>
              </a:lnSpc>
              <a:spcBef>
                <a:spcPts val="0"/>
              </a:spcBef>
              <a:spcAft>
                <a:spcPts val="0"/>
              </a:spcAft>
              <a:defRPr/>
            </a:pPr>
            <a:r>
              <a:rPr lang="en-US" sz="1100" b="1" dirty="0">
                <a:ea typeface="Calibri"/>
                <a:cs typeface="Times New Roman"/>
              </a:rPr>
              <a:t>MMDA Revenues</a:t>
            </a:r>
            <a:endParaRPr lang="en-US" sz="1100" dirty="0">
              <a:ea typeface="Calibri"/>
              <a:cs typeface="Times New Roman"/>
            </a:endParaRPr>
          </a:p>
          <a:p>
            <a:pPr marL="171450" indent="-171450" eaLnBrk="1" fontAlgn="auto" hangingPunct="1">
              <a:lnSpc>
                <a:spcPct val="115000"/>
              </a:lnSpc>
              <a:spcBef>
                <a:spcPts val="0"/>
              </a:spcBef>
              <a:spcAft>
                <a:spcPts val="0"/>
              </a:spcAft>
              <a:buFont typeface="Calibri"/>
              <a:buChar char="-"/>
              <a:defRPr/>
            </a:pPr>
            <a:r>
              <a:rPr lang="en-US" sz="1100" dirty="0">
                <a:ea typeface="Calibri"/>
                <a:cs typeface="Times New Roman"/>
              </a:rPr>
              <a:t>IGF</a:t>
            </a:r>
          </a:p>
        </p:txBody>
      </p:sp>
      <p:sp>
        <p:nvSpPr>
          <p:cNvPr id="26" name="Right Arrow 25"/>
          <p:cNvSpPr/>
          <p:nvPr/>
        </p:nvSpPr>
        <p:spPr>
          <a:xfrm>
            <a:off x="6684962" y="2013812"/>
            <a:ext cx="288925" cy="1365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en-US"/>
          </a:p>
        </p:txBody>
      </p:sp>
      <p:sp>
        <p:nvSpPr>
          <p:cNvPr id="27" name="Right Arrow 26"/>
          <p:cNvSpPr/>
          <p:nvPr/>
        </p:nvSpPr>
        <p:spPr>
          <a:xfrm>
            <a:off x="6900067" y="3530154"/>
            <a:ext cx="290513" cy="1365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en-US"/>
          </a:p>
        </p:txBody>
      </p:sp>
      <p:sp>
        <p:nvSpPr>
          <p:cNvPr id="28" name="Right Arrow 27"/>
          <p:cNvSpPr/>
          <p:nvPr/>
        </p:nvSpPr>
        <p:spPr>
          <a:xfrm>
            <a:off x="6910387" y="5320132"/>
            <a:ext cx="290513" cy="1365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en-US"/>
          </a:p>
        </p:txBody>
      </p:sp>
    </p:spTree>
    <p:extLst>
      <p:ext uri="{BB962C8B-B14F-4D97-AF65-F5344CB8AC3E}">
        <p14:creationId xmlns:p14="http://schemas.microsoft.com/office/powerpoint/2010/main" val="3964800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7" grpId="0" animBg="1"/>
      <p:bldP spid="2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2"/>
          <p:cNvSpPr txBox="1">
            <a:spLocks/>
          </p:cNvSpPr>
          <p:nvPr/>
        </p:nvSpPr>
        <p:spPr>
          <a:xfrm>
            <a:off x="688110" y="352248"/>
            <a:ext cx="7065818" cy="520939"/>
          </a:xfrm>
          <a:prstGeom prst="rect">
            <a:avLst/>
          </a:prstGeom>
        </p:spPr>
        <p:txBody>
          <a:bodyPr>
            <a:noAutofit/>
          </a:bodyPr>
          <a:lstStyle>
            <a:lvl1pPr algn="l" defTabSz="914418"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solidFill>
                  <a:schemeClr val="accent6"/>
                </a:solidFill>
                <a:latin typeface="Times New Roman" panose="02020603050405020304" pitchFamily="18" charset="0"/>
                <a:cs typeface="Times New Roman" panose="02020603050405020304" pitchFamily="18" charset="0"/>
              </a:rPr>
              <a:t>The </a:t>
            </a:r>
            <a:r>
              <a:rPr lang="en-US" sz="3600" b="1" dirty="0" smtClean="0">
                <a:solidFill>
                  <a:schemeClr val="accent6"/>
                </a:solidFill>
                <a:latin typeface="Times New Roman" panose="02020603050405020304" pitchFamily="18" charset="0"/>
                <a:cs typeface="Times New Roman" panose="02020603050405020304" pitchFamily="18" charset="0"/>
              </a:rPr>
              <a:t>Budget </a:t>
            </a:r>
            <a:r>
              <a:rPr lang="en-US" sz="3600" b="1" dirty="0">
                <a:solidFill>
                  <a:schemeClr val="accent6"/>
                </a:solidFill>
                <a:latin typeface="Times New Roman" panose="02020603050405020304" pitchFamily="18" charset="0"/>
                <a:cs typeface="Times New Roman" panose="02020603050405020304" pitchFamily="18" charset="0"/>
              </a:rPr>
              <a:t>Cycle</a:t>
            </a:r>
          </a:p>
        </p:txBody>
      </p:sp>
      <p:graphicFrame>
        <p:nvGraphicFramePr>
          <p:cNvPr id="2" name="Diagram 1"/>
          <p:cNvGraphicFramePr/>
          <p:nvPr>
            <p:extLst>
              <p:ext uri="{D42A27DB-BD31-4B8C-83A1-F6EECF244321}">
                <p14:modId xmlns:p14="http://schemas.microsoft.com/office/powerpoint/2010/main" val="490168749"/>
              </p:ext>
            </p:extLst>
          </p:nvPr>
        </p:nvGraphicFramePr>
        <p:xfrm>
          <a:off x="152401" y="1330036"/>
          <a:ext cx="8345054" cy="48306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3440828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A964C0AA-13C5-42F8-8707-B9C6EA4D33F1}" type="slidenum">
              <a:rPr lang="en-GB" smtClean="0"/>
              <a:pPr/>
              <a:t>15</a:t>
            </a:fld>
            <a:endParaRPr lang="en-GB" dirty="0"/>
          </a:p>
        </p:txBody>
      </p:sp>
      <p:sp>
        <p:nvSpPr>
          <p:cNvPr id="8" name="Title 7"/>
          <p:cNvSpPr>
            <a:spLocks noGrp="1"/>
          </p:cNvSpPr>
          <p:nvPr>
            <p:ph type="title"/>
          </p:nvPr>
        </p:nvSpPr>
        <p:spPr>
          <a:xfrm>
            <a:off x="491835" y="219497"/>
            <a:ext cx="7461069" cy="412220"/>
          </a:xfrm>
        </p:spPr>
        <p:txBody>
          <a:bodyPr/>
          <a:lstStyle/>
          <a:p>
            <a:r>
              <a:rPr lang="en-US" dirty="0" smtClean="0">
                <a:solidFill>
                  <a:schemeClr val="tx2"/>
                </a:solidFill>
                <a:latin typeface="Arial Black" pitchFamily="34" charset="0"/>
              </a:rPr>
              <a:t>Features of Composite Budget</a:t>
            </a:r>
            <a:r>
              <a:rPr lang="en-US" dirty="0" smtClean="0">
                <a:solidFill>
                  <a:schemeClr val="tx2"/>
                </a:solidFill>
              </a:rPr>
              <a:t/>
            </a:r>
            <a:br>
              <a:rPr lang="en-US" dirty="0" smtClean="0">
                <a:solidFill>
                  <a:schemeClr val="tx2"/>
                </a:solidFill>
              </a:rPr>
            </a:br>
            <a:endParaRPr lang="en-GB" dirty="0">
              <a:solidFill>
                <a:schemeClr val="tx2"/>
              </a:solidFill>
            </a:endParaRPr>
          </a:p>
        </p:txBody>
      </p:sp>
      <p:sp>
        <p:nvSpPr>
          <p:cNvPr id="4" name="Content Placeholder 2"/>
          <p:cNvSpPr txBox="1">
            <a:spLocks/>
          </p:cNvSpPr>
          <p:nvPr/>
        </p:nvSpPr>
        <p:spPr>
          <a:xfrm>
            <a:off x="261256" y="1060271"/>
            <a:ext cx="8730343" cy="5092337"/>
          </a:xfrm>
          <a:prstGeom prst="rect">
            <a:avLst/>
          </a:prstGeom>
        </p:spPr>
        <p:txBody>
          <a:bodyPr/>
          <a:lstStyle>
            <a:lvl1pPr marL="0" indent="-273600" algn="l" defTabSz="514350" rtl="0" eaLnBrk="1" latinLnBrk="0" hangingPunct="1">
              <a:lnSpc>
                <a:spcPct val="100000"/>
              </a:lnSpc>
              <a:spcBef>
                <a:spcPts val="0"/>
              </a:spcBef>
              <a:spcAft>
                <a:spcPts val="900"/>
              </a:spcAft>
              <a:buFontTx/>
              <a:buNone/>
              <a:defRPr sz="1400" kern="1200">
                <a:solidFill>
                  <a:schemeClr val="tx1"/>
                </a:solidFill>
                <a:latin typeface="+mn-lt"/>
                <a:ea typeface="+mn-ea"/>
                <a:cs typeface="+mn-cs"/>
              </a:defRPr>
            </a:lvl1pPr>
            <a:lvl2pPr marL="273600" indent="-273600" algn="l" defTabSz="514350" rtl="0" eaLnBrk="1" latinLnBrk="0" hangingPunct="1">
              <a:lnSpc>
                <a:spcPct val="100000"/>
              </a:lnSpc>
              <a:spcBef>
                <a:spcPts val="0"/>
              </a:spcBef>
              <a:spcAft>
                <a:spcPts val="900"/>
              </a:spcAft>
              <a:buFont typeface="Arial" panose="020B0604020202020204" pitchFamily="34" charset="0"/>
              <a:buChar char="•"/>
              <a:defRPr sz="1400" kern="1200">
                <a:solidFill>
                  <a:schemeClr val="tx1"/>
                </a:solidFill>
                <a:latin typeface="+mn-lt"/>
                <a:ea typeface="+mn-ea"/>
                <a:cs typeface="+mn-cs"/>
              </a:defRPr>
            </a:lvl2pPr>
            <a:lvl3pPr marL="547200" indent="-273600" algn="l" defTabSz="514350" rtl="0" eaLnBrk="1" latinLnBrk="0" hangingPunct="1">
              <a:lnSpc>
                <a:spcPct val="100000"/>
              </a:lnSpc>
              <a:spcBef>
                <a:spcPts val="0"/>
              </a:spcBef>
              <a:spcAft>
                <a:spcPts val="900"/>
              </a:spcAft>
              <a:buFont typeface="Courier New" panose="02070309020205020404" pitchFamily="49" charset="0"/>
              <a:buChar char="o"/>
              <a:defRPr sz="1400" kern="1200">
                <a:solidFill>
                  <a:schemeClr val="tx1"/>
                </a:solidFill>
                <a:latin typeface="+mn-lt"/>
                <a:ea typeface="+mn-ea"/>
                <a:cs typeface="+mn-cs"/>
              </a:defRPr>
            </a:lvl3pPr>
            <a:lvl4pPr marL="8244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4pPr>
            <a:lvl5pPr marL="1098000" indent="-273600" algn="l" defTabSz="514350" rtl="0" eaLnBrk="1" latinLnBrk="0" hangingPunct="1">
              <a:lnSpc>
                <a:spcPct val="100000"/>
              </a:lnSpc>
              <a:spcBef>
                <a:spcPts val="0"/>
              </a:spcBef>
              <a:spcAft>
                <a:spcPts val="900"/>
              </a:spcAft>
              <a:buFont typeface="Georgia" panose="02040502050405020303" pitchFamily="18" charset="0"/>
              <a:buChar char="›"/>
              <a:defRPr sz="1400" kern="1200">
                <a:solidFill>
                  <a:schemeClr val="tx1"/>
                </a:solidFill>
                <a:latin typeface="+mn-lt"/>
                <a:ea typeface="+mn-ea"/>
                <a:cs typeface="+mn-cs"/>
              </a:defRPr>
            </a:lvl5pPr>
            <a:lvl6pPr marL="13716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marL="69300" indent="-342900" algn="just">
              <a:buFont typeface="Arial" panose="020B0604020202020204" pitchFamily="34" charset="0"/>
              <a:buChar char="•"/>
            </a:pPr>
            <a:r>
              <a:rPr lang="en-US" altLang="en-US" sz="2400" dirty="0" smtClean="0"/>
              <a:t>It recognizes the assembly as a system with various sectors</a:t>
            </a:r>
          </a:p>
          <a:p>
            <a:pPr marL="69300" indent="-342900" algn="just">
              <a:buFont typeface="Arial" panose="020B0604020202020204" pitchFamily="34" charset="0"/>
              <a:buChar char="•"/>
            </a:pPr>
            <a:endParaRPr lang="en-US" altLang="en-US" sz="2400" dirty="0" smtClean="0"/>
          </a:p>
          <a:p>
            <a:pPr marL="69300" indent="-342900" algn="just">
              <a:buFont typeface="Arial" panose="020B0604020202020204" pitchFamily="34" charset="0"/>
              <a:buChar char="•"/>
            </a:pPr>
            <a:r>
              <a:rPr lang="en-US" altLang="en-US" sz="2400" dirty="0" smtClean="0"/>
              <a:t>Top-down bottom up approach</a:t>
            </a:r>
          </a:p>
          <a:p>
            <a:pPr marL="69300" indent="-342900" algn="just">
              <a:buFont typeface="Arial" panose="020B0604020202020204" pitchFamily="34" charset="0"/>
              <a:buChar char="•"/>
            </a:pPr>
            <a:endParaRPr lang="en-US" altLang="en-US" sz="2400" dirty="0" smtClean="0"/>
          </a:p>
          <a:p>
            <a:pPr marL="69300" indent="-342900" algn="just">
              <a:buFont typeface="Arial" panose="020B0604020202020204" pitchFamily="34" charset="0"/>
              <a:buChar char="•"/>
            </a:pPr>
            <a:r>
              <a:rPr lang="en-US" altLang="en-US" sz="2400" dirty="0" smtClean="0"/>
              <a:t> It seeks to integrate systems, approaches and procedures </a:t>
            </a:r>
          </a:p>
          <a:p>
            <a:pPr indent="0" algn="just"/>
            <a:endParaRPr lang="en-US" altLang="en-US" sz="2400" dirty="0" smtClean="0"/>
          </a:p>
          <a:p>
            <a:pPr marL="69300" indent="-342900" algn="just">
              <a:buFont typeface="Arial" panose="020B0604020202020204" pitchFamily="34" charset="0"/>
              <a:buChar char="•"/>
            </a:pPr>
            <a:r>
              <a:rPr lang="en-US" altLang="en-US" sz="2400" dirty="0" smtClean="0"/>
              <a:t>It thrives on integrated district strategic plan</a:t>
            </a:r>
          </a:p>
          <a:p>
            <a:endParaRPr lang="en-US" altLang="en-US" sz="2400" dirty="0" smtClean="0"/>
          </a:p>
        </p:txBody>
      </p:sp>
      <p:sp>
        <p:nvSpPr>
          <p:cNvPr id="3" name="Rectangle 2"/>
          <p:cNvSpPr/>
          <p:nvPr/>
        </p:nvSpPr>
        <p:spPr>
          <a:xfrm>
            <a:off x="1138238" y="-271165"/>
            <a:ext cx="4572000" cy="646331"/>
          </a:xfrm>
          <a:prstGeom prst="rect">
            <a:avLst/>
          </a:prstGeom>
        </p:spPr>
        <p:txBody>
          <a:bodyPr>
            <a:spAutoFit/>
          </a:bodyPr>
          <a:lstStyle/>
          <a:p>
            <a:r>
              <a:rPr lang="en-US" dirty="0"/>
              <a:t/>
            </a:r>
            <a:br>
              <a:rPr lang="en-US" dirty="0"/>
            </a:br>
            <a:endParaRPr lang="en-GB" dirty="0"/>
          </a:p>
        </p:txBody>
      </p:sp>
    </p:spTree>
    <p:extLst>
      <p:ext uri="{BB962C8B-B14F-4D97-AF65-F5344CB8AC3E}">
        <p14:creationId xmlns:p14="http://schemas.microsoft.com/office/powerpoint/2010/main" val="145389498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A964C0AA-13C5-42F8-8707-B9C6EA4D33F1}" type="slidenum">
              <a:rPr lang="en-GB" smtClean="0"/>
              <a:pPr/>
              <a:t>16</a:t>
            </a:fld>
            <a:endParaRPr lang="en-GB" dirty="0"/>
          </a:p>
        </p:txBody>
      </p:sp>
      <p:sp>
        <p:nvSpPr>
          <p:cNvPr id="8" name="Title 7"/>
          <p:cNvSpPr>
            <a:spLocks noGrp="1"/>
          </p:cNvSpPr>
          <p:nvPr>
            <p:ph type="title"/>
          </p:nvPr>
        </p:nvSpPr>
        <p:spPr>
          <a:xfrm>
            <a:off x="491835" y="219497"/>
            <a:ext cx="7461069" cy="412220"/>
          </a:xfrm>
        </p:spPr>
        <p:txBody>
          <a:bodyPr/>
          <a:lstStyle/>
          <a:p>
            <a:r>
              <a:rPr lang="en-US" dirty="0" smtClean="0">
                <a:solidFill>
                  <a:schemeClr val="tx2"/>
                </a:solidFill>
                <a:latin typeface="Arial Black" pitchFamily="34" charset="0"/>
              </a:rPr>
              <a:t>Features of Composite Budget</a:t>
            </a:r>
            <a:r>
              <a:rPr lang="en-US" dirty="0" smtClean="0"/>
              <a:t/>
            </a:r>
            <a:br>
              <a:rPr lang="en-US" dirty="0" smtClean="0"/>
            </a:br>
            <a:endParaRPr lang="en-GB" dirty="0"/>
          </a:p>
        </p:txBody>
      </p:sp>
      <p:sp>
        <p:nvSpPr>
          <p:cNvPr id="4" name="Content Placeholder 2"/>
          <p:cNvSpPr txBox="1">
            <a:spLocks/>
          </p:cNvSpPr>
          <p:nvPr/>
        </p:nvSpPr>
        <p:spPr>
          <a:xfrm>
            <a:off x="261256" y="1060271"/>
            <a:ext cx="8730343" cy="5092337"/>
          </a:xfrm>
          <a:prstGeom prst="rect">
            <a:avLst/>
          </a:prstGeom>
        </p:spPr>
        <p:txBody>
          <a:bodyPr/>
          <a:lstStyle>
            <a:lvl1pPr marL="0" indent="-273600" algn="l" defTabSz="514350" rtl="0" eaLnBrk="1" latinLnBrk="0" hangingPunct="1">
              <a:lnSpc>
                <a:spcPct val="100000"/>
              </a:lnSpc>
              <a:spcBef>
                <a:spcPts val="0"/>
              </a:spcBef>
              <a:spcAft>
                <a:spcPts val="900"/>
              </a:spcAft>
              <a:buFontTx/>
              <a:buNone/>
              <a:defRPr sz="1400" kern="1200">
                <a:solidFill>
                  <a:schemeClr val="tx1"/>
                </a:solidFill>
                <a:latin typeface="+mn-lt"/>
                <a:ea typeface="+mn-ea"/>
                <a:cs typeface="+mn-cs"/>
              </a:defRPr>
            </a:lvl1pPr>
            <a:lvl2pPr marL="273600" indent="-273600" algn="l" defTabSz="514350" rtl="0" eaLnBrk="1" latinLnBrk="0" hangingPunct="1">
              <a:lnSpc>
                <a:spcPct val="100000"/>
              </a:lnSpc>
              <a:spcBef>
                <a:spcPts val="0"/>
              </a:spcBef>
              <a:spcAft>
                <a:spcPts val="900"/>
              </a:spcAft>
              <a:buFont typeface="Arial" panose="020B0604020202020204" pitchFamily="34" charset="0"/>
              <a:buChar char="•"/>
              <a:defRPr sz="1400" kern="1200">
                <a:solidFill>
                  <a:schemeClr val="tx1"/>
                </a:solidFill>
                <a:latin typeface="+mn-lt"/>
                <a:ea typeface="+mn-ea"/>
                <a:cs typeface="+mn-cs"/>
              </a:defRPr>
            </a:lvl2pPr>
            <a:lvl3pPr marL="547200" indent="-273600" algn="l" defTabSz="514350" rtl="0" eaLnBrk="1" latinLnBrk="0" hangingPunct="1">
              <a:lnSpc>
                <a:spcPct val="100000"/>
              </a:lnSpc>
              <a:spcBef>
                <a:spcPts val="0"/>
              </a:spcBef>
              <a:spcAft>
                <a:spcPts val="900"/>
              </a:spcAft>
              <a:buFont typeface="Courier New" panose="02070309020205020404" pitchFamily="49" charset="0"/>
              <a:buChar char="o"/>
              <a:defRPr sz="1400" kern="1200">
                <a:solidFill>
                  <a:schemeClr val="tx1"/>
                </a:solidFill>
                <a:latin typeface="+mn-lt"/>
                <a:ea typeface="+mn-ea"/>
                <a:cs typeface="+mn-cs"/>
              </a:defRPr>
            </a:lvl3pPr>
            <a:lvl4pPr marL="8244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4pPr>
            <a:lvl5pPr marL="1098000" indent="-273600" algn="l" defTabSz="514350" rtl="0" eaLnBrk="1" latinLnBrk="0" hangingPunct="1">
              <a:lnSpc>
                <a:spcPct val="100000"/>
              </a:lnSpc>
              <a:spcBef>
                <a:spcPts val="0"/>
              </a:spcBef>
              <a:spcAft>
                <a:spcPts val="900"/>
              </a:spcAft>
              <a:buFont typeface="Georgia" panose="02040502050405020303" pitchFamily="18" charset="0"/>
              <a:buChar char="›"/>
              <a:defRPr sz="1400" kern="1200">
                <a:solidFill>
                  <a:schemeClr val="tx1"/>
                </a:solidFill>
                <a:latin typeface="+mn-lt"/>
                <a:ea typeface="+mn-ea"/>
                <a:cs typeface="+mn-cs"/>
              </a:defRPr>
            </a:lvl5pPr>
            <a:lvl6pPr marL="13716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marL="69300" indent="-342900" algn="just">
              <a:buFont typeface="Arial" panose="020B0604020202020204" pitchFamily="34" charset="0"/>
              <a:buChar char="•"/>
            </a:pPr>
            <a:r>
              <a:rPr lang="en-US" altLang="en-US" sz="2400" dirty="0" smtClean="0"/>
              <a:t>Comprehensiveness (all functions and revenue assignments) not departments </a:t>
            </a:r>
          </a:p>
          <a:p>
            <a:pPr indent="0" algn="just"/>
            <a:endParaRPr lang="en-US" altLang="en-US" sz="2400" dirty="0" smtClean="0"/>
          </a:p>
          <a:p>
            <a:pPr marL="69300" indent="-342900" algn="just">
              <a:buFont typeface="Arial" panose="020B0604020202020204" pitchFamily="34" charset="0"/>
              <a:buChar char="•"/>
            </a:pPr>
            <a:r>
              <a:rPr lang="en-US" altLang="en-US" sz="2400" dirty="0" smtClean="0"/>
              <a:t>It seeks to harmonize all financial reporting systems for comprehensive auditing</a:t>
            </a:r>
          </a:p>
          <a:p>
            <a:pPr indent="0" algn="just"/>
            <a:endParaRPr lang="en-US" altLang="en-US" sz="2400" dirty="0" smtClean="0"/>
          </a:p>
          <a:p>
            <a:pPr marL="342900" indent="-342900" algn="just">
              <a:buFont typeface="Arial" panose="020B0604020202020204" pitchFamily="34" charset="0"/>
              <a:buChar char="•"/>
            </a:pPr>
            <a:r>
              <a:rPr lang="en-US" altLang="en-US" sz="2400" dirty="0" smtClean="0"/>
              <a:t>Does not mean more money but fiscal discipline, economy, efficiency and effectiveness in resource allocation and targeting</a:t>
            </a:r>
          </a:p>
          <a:p>
            <a:endParaRPr lang="en-US" altLang="en-US" sz="2400" dirty="0" smtClean="0"/>
          </a:p>
        </p:txBody>
      </p:sp>
      <p:sp>
        <p:nvSpPr>
          <p:cNvPr id="3" name="Rectangle 2"/>
          <p:cNvSpPr/>
          <p:nvPr/>
        </p:nvSpPr>
        <p:spPr>
          <a:xfrm>
            <a:off x="1138238" y="-271165"/>
            <a:ext cx="4572000" cy="646331"/>
          </a:xfrm>
          <a:prstGeom prst="rect">
            <a:avLst/>
          </a:prstGeom>
        </p:spPr>
        <p:txBody>
          <a:bodyPr>
            <a:spAutoFit/>
          </a:bodyPr>
          <a:lstStyle/>
          <a:p>
            <a:r>
              <a:rPr lang="en-US" dirty="0"/>
              <a:t/>
            </a:r>
            <a:br>
              <a:rPr lang="en-US" dirty="0"/>
            </a:br>
            <a:endParaRPr lang="en-GB" dirty="0"/>
          </a:p>
        </p:txBody>
      </p:sp>
    </p:spTree>
    <p:extLst>
      <p:ext uri="{BB962C8B-B14F-4D97-AF65-F5344CB8AC3E}">
        <p14:creationId xmlns:p14="http://schemas.microsoft.com/office/powerpoint/2010/main" val="37949731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A964C0AA-13C5-42F8-8707-B9C6EA4D33F1}" type="slidenum">
              <a:rPr lang="en-GB" smtClean="0"/>
              <a:pPr/>
              <a:t>17</a:t>
            </a:fld>
            <a:endParaRPr lang="en-GB" dirty="0"/>
          </a:p>
        </p:txBody>
      </p:sp>
      <p:sp>
        <p:nvSpPr>
          <p:cNvPr id="8" name="Title 7"/>
          <p:cNvSpPr>
            <a:spLocks noGrp="1"/>
          </p:cNvSpPr>
          <p:nvPr>
            <p:ph type="title"/>
          </p:nvPr>
        </p:nvSpPr>
        <p:spPr>
          <a:xfrm>
            <a:off x="450273" y="187557"/>
            <a:ext cx="7604760" cy="516722"/>
          </a:xfrm>
        </p:spPr>
        <p:txBody>
          <a:bodyPr/>
          <a:lstStyle/>
          <a:p>
            <a:r>
              <a:rPr lang="en-US" dirty="0" smtClean="0">
                <a:solidFill>
                  <a:schemeClr val="accent6"/>
                </a:solidFill>
                <a:latin typeface="Arial Black" pitchFamily="34" charset="0"/>
              </a:rPr>
              <a:t>Benefits</a:t>
            </a:r>
            <a:endParaRPr lang="en-GB" dirty="0">
              <a:solidFill>
                <a:schemeClr val="accent6"/>
              </a:solidFill>
            </a:endParaRPr>
          </a:p>
        </p:txBody>
      </p:sp>
      <p:sp>
        <p:nvSpPr>
          <p:cNvPr id="4" name="Content Placeholder 2"/>
          <p:cNvSpPr txBox="1">
            <a:spLocks/>
          </p:cNvSpPr>
          <p:nvPr/>
        </p:nvSpPr>
        <p:spPr>
          <a:xfrm>
            <a:off x="81942" y="498765"/>
            <a:ext cx="8879177" cy="5967748"/>
          </a:xfrm>
          <a:prstGeom prst="rect">
            <a:avLst/>
          </a:prstGeom>
        </p:spPr>
        <p:txBody>
          <a:bodyPr/>
          <a:lstStyle>
            <a:lvl1pPr marL="0" indent="-273600" algn="l" defTabSz="514350" rtl="0" eaLnBrk="1" latinLnBrk="0" hangingPunct="1">
              <a:lnSpc>
                <a:spcPct val="100000"/>
              </a:lnSpc>
              <a:spcBef>
                <a:spcPts val="0"/>
              </a:spcBef>
              <a:spcAft>
                <a:spcPts val="900"/>
              </a:spcAft>
              <a:buFontTx/>
              <a:buNone/>
              <a:defRPr sz="1400" kern="1200">
                <a:solidFill>
                  <a:schemeClr val="tx1"/>
                </a:solidFill>
                <a:latin typeface="+mn-lt"/>
                <a:ea typeface="+mn-ea"/>
                <a:cs typeface="+mn-cs"/>
              </a:defRPr>
            </a:lvl1pPr>
            <a:lvl2pPr marL="273600" indent="-273600" algn="l" defTabSz="514350" rtl="0" eaLnBrk="1" latinLnBrk="0" hangingPunct="1">
              <a:lnSpc>
                <a:spcPct val="100000"/>
              </a:lnSpc>
              <a:spcBef>
                <a:spcPts val="0"/>
              </a:spcBef>
              <a:spcAft>
                <a:spcPts val="900"/>
              </a:spcAft>
              <a:buFont typeface="Arial" panose="020B0604020202020204" pitchFamily="34" charset="0"/>
              <a:buChar char="•"/>
              <a:defRPr sz="1400" kern="1200">
                <a:solidFill>
                  <a:schemeClr val="tx1"/>
                </a:solidFill>
                <a:latin typeface="+mn-lt"/>
                <a:ea typeface="+mn-ea"/>
                <a:cs typeface="+mn-cs"/>
              </a:defRPr>
            </a:lvl2pPr>
            <a:lvl3pPr marL="547200" indent="-273600" algn="l" defTabSz="514350" rtl="0" eaLnBrk="1" latinLnBrk="0" hangingPunct="1">
              <a:lnSpc>
                <a:spcPct val="100000"/>
              </a:lnSpc>
              <a:spcBef>
                <a:spcPts val="0"/>
              </a:spcBef>
              <a:spcAft>
                <a:spcPts val="900"/>
              </a:spcAft>
              <a:buFont typeface="Courier New" panose="02070309020205020404" pitchFamily="49" charset="0"/>
              <a:buChar char="o"/>
              <a:defRPr sz="1400" kern="1200">
                <a:solidFill>
                  <a:schemeClr val="tx1"/>
                </a:solidFill>
                <a:latin typeface="+mn-lt"/>
                <a:ea typeface="+mn-ea"/>
                <a:cs typeface="+mn-cs"/>
              </a:defRPr>
            </a:lvl3pPr>
            <a:lvl4pPr marL="8244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4pPr>
            <a:lvl5pPr marL="1098000" indent="-273600" algn="l" defTabSz="514350" rtl="0" eaLnBrk="1" latinLnBrk="0" hangingPunct="1">
              <a:lnSpc>
                <a:spcPct val="100000"/>
              </a:lnSpc>
              <a:spcBef>
                <a:spcPts val="0"/>
              </a:spcBef>
              <a:spcAft>
                <a:spcPts val="900"/>
              </a:spcAft>
              <a:buFont typeface="Georgia" panose="02040502050405020303" pitchFamily="18" charset="0"/>
              <a:buChar char="›"/>
              <a:defRPr sz="1400" kern="1200">
                <a:solidFill>
                  <a:schemeClr val="tx1"/>
                </a:solidFill>
                <a:latin typeface="+mn-lt"/>
                <a:ea typeface="+mn-ea"/>
                <a:cs typeface="+mn-cs"/>
              </a:defRPr>
            </a:lvl5pPr>
            <a:lvl6pPr marL="13716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indent="0"/>
            <a:r>
              <a:rPr lang="en-US" sz="2400" dirty="0" smtClean="0"/>
              <a:t>Ensure </a:t>
            </a:r>
            <a:r>
              <a:rPr lang="en-US" sz="2400" dirty="0"/>
              <a:t>sound financial discipline in the Public Financial Management  </a:t>
            </a:r>
            <a:r>
              <a:rPr lang="en-US" sz="2400" dirty="0" smtClean="0"/>
              <a:t>System. </a:t>
            </a:r>
            <a:r>
              <a:rPr lang="en-US" sz="2400" dirty="0"/>
              <a:t>I</a:t>
            </a:r>
            <a:r>
              <a:rPr lang="en-US" sz="2400" dirty="0" smtClean="0"/>
              <a:t>t </a:t>
            </a:r>
            <a:r>
              <a:rPr lang="en-US" sz="2400" dirty="0"/>
              <a:t>will also facilitate the following</a:t>
            </a:r>
            <a:r>
              <a:rPr lang="en-US" sz="2400" dirty="0" smtClean="0"/>
              <a:t>:</a:t>
            </a:r>
          </a:p>
          <a:p>
            <a:pPr indent="0"/>
            <a:endParaRPr lang="en-US" sz="2400" dirty="0" smtClean="0"/>
          </a:p>
          <a:p>
            <a:pPr marL="559350" lvl="2" indent="-285750"/>
            <a:r>
              <a:rPr lang="en-US" sz="2400" dirty="0" smtClean="0"/>
              <a:t>Fiscal </a:t>
            </a:r>
            <a:r>
              <a:rPr lang="en-US" sz="2400" dirty="0"/>
              <a:t>decentralization </a:t>
            </a:r>
            <a:r>
              <a:rPr lang="en-US" sz="2400" dirty="0" smtClean="0"/>
              <a:t>promotes </a:t>
            </a:r>
            <a:r>
              <a:rPr lang="en-US" sz="2400" dirty="0"/>
              <a:t>government priorities and national agenda at the MMDA level</a:t>
            </a:r>
            <a:r>
              <a:rPr lang="en-US" sz="2400" dirty="0" smtClean="0"/>
              <a:t>.</a:t>
            </a:r>
          </a:p>
          <a:p>
            <a:pPr marL="273600" lvl="2" indent="0">
              <a:buNone/>
            </a:pPr>
            <a:endParaRPr lang="en-US" sz="2400" dirty="0"/>
          </a:p>
          <a:p>
            <a:pPr marL="559350" lvl="2" indent="-285750"/>
            <a:r>
              <a:rPr lang="en-US" sz="2400" dirty="0" smtClean="0"/>
              <a:t>Facilitates </a:t>
            </a:r>
            <a:r>
              <a:rPr lang="en-US" sz="2400" dirty="0"/>
              <a:t>effective management of critical sectors targeted at the poor in society</a:t>
            </a:r>
            <a:r>
              <a:rPr lang="en-US" sz="2400" dirty="0" smtClean="0"/>
              <a:t>.</a:t>
            </a:r>
          </a:p>
          <a:p>
            <a:pPr marL="559350" lvl="2" indent="-285750"/>
            <a:endParaRPr lang="en-US" sz="2400" dirty="0"/>
          </a:p>
          <a:p>
            <a:pPr marL="559350" lvl="2" indent="-285750"/>
            <a:r>
              <a:rPr lang="en-US" sz="2400" dirty="0"/>
              <a:t>Financial reporting and auditing could be consolidated to ensure proper accountability</a:t>
            </a:r>
            <a:r>
              <a:rPr lang="en-US" sz="2400" dirty="0" smtClean="0"/>
              <a:t>.</a:t>
            </a:r>
            <a:endParaRPr lang="en-US" sz="2400" dirty="0"/>
          </a:p>
        </p:txBody>
      </p:sp>
    </p:spTree>
    <p:extLst>
      <p:ext uri="{BB962C8B-B14F-4D97-AF65-F5344CB8AC3E}">
        <p14:creationId xmlns:p14="http://schemas.microsoft.com/office/powerpoint/2010/main" val="242199371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A964C0AA-13C5-42F8-8707-B9C6EA4D33F1}" type="slidenum">
              <a:rPr lang="en-GB" smtClean="0"/>
              <a:pPr/>
              <a:t>18</a:t>
            </a:fld>
            <a:endParaRPr lang="en-GB" dirty="0"/>
          </a:p>
        </p:txBody>
      </p:sp>
      <p:sp>
        <p:nvSpPr>
          <p:cNvPr id="8" name="Title 7"/>
          <p:cNvSpPr>
            <a:spLocks noGrp="1"/>
          </p:cNvSpPr>
          <p:nvPr>
            <p:ph type="title"/>
          </p:nvPr>
        </p:nvSpPr>
        <p:spPr>
          <a:xfrm>
            <a:off x="450273" y="187557"/>
            <a:ext cx="7604760" cy="516722"/>
          </a:xfrm>
        </p:spPr>
        <p:txBody>
          <a:bodyPr/>
          <a:lstStyle/>
          <a:p>
            <a:r>
              <a:rPr lang="en-US" dirty="0" smtClean="0">
                <a:solidFill>
                  <a:schemeClr val="tx2"/>
                </a:solidFill>
                <a:latin typeface="Arial Black" pitchFamily="34" charset="0"/>
              </a:rPr>
              <a:t>Benefits Cont’d</a:t>
            </a:r>
            <a:endParaRPr lang="en-GB" dirty="0">
              <a:solidFill>
                <a:schemeClr val="tx2"/>
              </a:solidFill>
            </a:endParaRPr>
          </a:p>
        </p:txBody>
      </p:sp>
      <p:sp>
        <p:nvSpPr>
          <p:cNvPr id="4" name="Content Placeholder 2"/>
          <p:cNvSpPr txBox="1">
            <a:spLocks/>
          </p:cNvSpPr>
          <p:nvPr/>
        </p:nvSpPr>
        <p:spPr>
          <a:xfrm>
            <a:off x="81942" y="498765"/>
            <a:ext cx="8879177" cy="5967748"/>
          </a:xfrm>
          <a:prstGeom prst="rect">
            <a:avLst/>
          </a:prstGeom>
        </p:spPr>
        <p:txBody>
          <a:bodyPr/>
          <a:lstStyle>
            <a:lvl1pPr marL="0" indent="-273600" algn="l" defTabSz="514350" rtl="0" eaLnBrk="1" latinLnBrk="0" hangingPunct="1">
              <a:lnSpc>
                <a:spcPct val="100000"/>
              </a:lnSpc>
              <a:spcBef>
                <a:spcPts val="0"/>
              </a:spcBef>
              <a:spcAft>
                <a:spcPts val="900"/>
              </a:spcAft>
              <a:buFontTx/>
              <a:buNone/>
              <a:defRPr sz="1400" kern="1200">
                <a:solidFill>
                  <a:schemeClr val="tx1"/>
                </a:solidFill>
                <a:latin typeface="+mn-lt"/>
                <a:ea typeface="+mn-ea"/>
                <a:cs typeface="+mn-cs"/>
              </a:defRPr>
            </a:lvl1pPr>
            <a:lvl2pPr marL="273600" indent="-273600" algn="l" defTabSz="514350" rtl="0" eaLnBrk="1" latinLnBrk="0" hangingPunct="1">
              <a:lnSpc>
                <a:spcPct val="100000"/>
              </a:lnSpc>
              <a:spcBef>
                <a:spcPts val="0"/>
              </a:spcBef>
              <a:spcAft>
                <a:spcPts val="900"/>
              </a:spcAft>
              <a:buFont typeface="Arial" panose="020B0604020202020204" pitchFamily="34" charset="0"/>
              <a:buChar char="•"/>
              <a:defRPr sz="1400" kern="1200">
                <a:solidFill>
                  <a:schemeClr val="tx1"/>
                </a:solidFill>
                <a:latin typeface="+mn-lt"/>
                <a:ea typeface="+mn-ea"/>
                <a:cs typeface="+mn-cs"/>
              </a:defRPr>
            </a:lvl2pPr>
            <a:lvl3pPr marL="547200" indent="-273600" algn="l" defTabSz="514350" rtl="0" eaLnBrk="1" latinLnBrk="0" hangingPunct="1">
              <a:lnSpc>
                <a:spcPct val="100000"/>
              </a:lnSpc>
              <a:spcBef>
                <a:spcPts val="0"/>
              </a:spcBef>
              <a:spcAft>
                <a:spcPts val="900"/>
              </a:spcAft>
              <a:buFont typeface="Courier New" panose="02070309020205020404" pitchFamily="49" charset="0"/>
              <a:buChar char="o"/>
              <a:defRPr sz="1400" kern="1200">
                <a:solidFill>
                  <a:schemeClr val="tx1"/>
                </a:solidFill>
                <a:latin typeface="+mn-lt"/>
                <a:ea typeface="+mn-ea"/>
                <a:cs typeface="+mn-cs"/>
              </a:defRPr>
            </a:lvl3pPr>
            <a:lvl4pPr marL="8244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4pPr>
            <a:lvl5pPr marL="1098000" indent="-273600" algn="l" defTabSz="514350" rtl="0" eaLnBrk="1" latinLnBrk="0" hangingPunct="1">
              <a:lnSpc>
                <a:spcPct val="100000"/>
              </a:lnSpc>
              <a:spcBef>
                <a:spcPts val="0"/>
              </a:spcBef>
              <a:spcAft>
                <a:spcPts val="900"/>
              </a:spcAft>
              <a:buFont typeface="Georgia" panose="02040502050405020303" pitchFamily="18" charset="0"/>
              <a:buChar char="›"/>
              <a:defRPr sz="1400" kern="1200">
                <a:solidFill>
                  <a:schemeClr val="tx1"/>
                </a:solidFill>
                <a:latin typeface="+mn-lt"/>
                <a:ea typeface="+mn-ea"/>
                <a:cs typeface="+mn-cs"/>
              </a:defRPr>
            </a:lvl5pPr>
            <a:lvl6pPr marL="13716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marL="12150" indent="-285750">
              <a:buFont typeface="Arial" panose="020B0604020202020204" pitchFamily="34" charset="0"/>
              <a:buChar char="•"/>
            </a:pPr>
            <a:endParaRPr lang="en-US" sz="2400" dirty="0" smtClean="0"/>
          </a:p>
          <a:p>
            <a:pPr marL="559350" lvl="2" indent="-285750"/>
            <a:r>
              <a:rPr lang="en-US" sz="2400" dirty="0" smtClean="0"/>
              <a:t>Duplication </a:t>
            </a:r>
            <a:r>
              <a:rPr lang="en-US" sz="2400" dirty="0"/>
              <a:t>of programmes by </a:t>
            </a:r>
            <a:r>
              <a:rPr lang="en-US" sz="2400" dirty="0" smtClean="0"/>
              <a:t>MMDAs </a:t>
            </a:r>
            <a:r>
              <a:rPr lang="en-US" sz="2400" dirty="0"/>
              <a:t>will be minimized if not completely eliminated</a:t>
            </a:r>
            <a:r>
              <a:rPr lang="en-US" sz="2400" dirty="0" smtClean="0"/>
              <a:t>.</a:t>
            </a:r>
          </a:p>
          <a:p>
            <a:pPr marL="559350" lvl="2" indent="-285750"/>
            <a:endParaRPr lang="en-US" sz="2400" dirty="0"/>
          </a:p>
          <a:p>
            <a:pPr marL="559350" lvl="2" indent="-285750"/>
            <a:r>
              <a:rPr lang="en-US" sz="2400" dirty="0"/>
              <a:t>Ensure the bottom up approach using the MMDAs as focal points to accelerate development in Ghana</a:t>
            </a:r>
            <a:r>
              <a:rPr lang="en-US" dirty="0" smtClean="0"/>
              <a:t>.</a:t>
            </a:r>
          </a:p>
          <a:p>
            <a:pPr marL="559350" lvl="2" indent="-285750"/>
            <a:endParaRPr lang="en-US" dirty="0" smtClean="0"/>
          </a:p>
          <a:p>
            <a:pPr marL="559350" lvl="2" indent="-285750"/>
            <a:r>
              <a:rPr lang="en-US" sz="2400" dirty="0" smtClean="0"/>
              <a:t>Enhance collaboration between the Central Administration and the departments of the Assembly</a:t>
            </a:r>
            <a:endParaRPr lang="en-US" sz="2400" dirty="0"/>
          </a:p>
        </p:txBody>
      </p:sp>
    </p:spTree>
    <p:extLst>
      <p:ext uri="{BB962C8B-B14F-4D97-AF65-F5344CB8AC3E}">
        <p14:creationId xmlns:p14="http://schemas.microsoft.com/office/powerpoint/2010/main" val="117850666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A964C0AA-13C5-42F8-8707-B9C6EA4D33F1}" type="slidenum">
              <a:rPr lang="en-GB" smtClean="0"/>
              <a:pPr/>
              <a:t>19</a:t>
            </a:fld>
            <a:endParaRPr lang="en-GB" dirty="0"/>
          </a:p>
        </p:txBody>
      </p:sp>
      <p:sp>
        <p:nvSpPr>
          <p:cNvPr id="8" name="Title 7"/>
          <p:cNvSpPr>
            <a:spLocks noGrp="1"/>
          </p:cNvSpPr>
          <p:nvPr>
            <p:ph type="title"/>
          </p:nvPr>
        </p:nvSpPr>
        <p:spPr>
          <a:xfrm>
            <a:off x="533399" y="175610"/>
            <a:ext cx="8009709" cy="412220"/>
          </a:xfrm>
        </p:spPr>
        <p:txBody>
          <a:bodyPr/>
          <a:lstStyle/>
          <a:p>
            <a:r>
              <a:rPr lang="en-GB" sz="2400" dirty="0" smtClean="0">
                <a:solidFill>
                  <a:schemeClr val="tx2"/>
                </a:solidFill>
              </a:rPr>
              <a:t>Current Budgeting System</a:t>
            </a:r>
            <a:endParaRPr lang="en-GB" sz="2400" dirty="0">
              <a:solidFill>
                <a:schemeClr val="tx2"/>
              </a:solidFill>
            </a:endParaRPr>
          </a:p>
        </p:txBody>
      </p:sp>
      <p:sp>
        <p:nvSpPr>
          <p:cNvPr id="4" name="Content Placeholder 2"/>
          <p:cNvSpPr txBox="1">
            <a:spLocks/>
          </p:cNvSpPr>
          <p:nvPr/>
        </p:nvSpPr>
        <p:spPr>
          <a:xfrm>
            <a:off x="166254" y="775458"/>
            <a:ext cx="8603673" cy="5274360"/>
          </a:xfrm>
          <a:prstGeom prst="rect">
            <a:avLst/>
          </a:prstGeom>
        </p:spPr>
        <p:txBody>
          <a:bodyPr vert="horz" lIns="0" tIns="0" rIns="0" bIns="0" rtlCol="0">
            <a:normAutofit fontScale="92500" lnSpcReduction="20000"/>
          </a:bodyPr>
          <a:lstStyle>
            <a:lvl1pPr marL="0" indent="-273600" algn="l" defTabSz="514350" rtl="0" eaLnBrk="1" latinLnBrk="0" hangingPunct="1">
              <a:lnSpc>
                <a:spcPct val="100000"/>
              </a:lnSpc>
              <a:spcBef>
                <a:spcPts val="0"/>
              </a:spcBef>
              <a:spcAft>
                <a:spcPts val="900"/>
              </a:spcAft>
              <a:buFontTx/>
              <a:buNone/>
              <a:defRPr sz="1400" kern="1200">
                <a:solidFill>
                  <a:schemeClr val="tx1"/>
                </a:solidFill>
                <a:latin typeface="+mn-lt"/>
                <a:ea typeface="+mn-ea"/>
                <a:cs typeface="+mn-cs"/>
              </a:defRPr>
            </a:lvl1pPr>
            <a:lvl2pPr marL="273600" indent="-273600" algn="l" defTabSz="514350" rtl="0" eaLnBrk="1" latinLnBrk="0" hangingPunct="1">
              <a:lnSpc>
                <a:spcPct val="100000"/>
              </a:lnSpc>
              <a:spcBef>
                <a:spcPts val="0"/>
              </a:spcBef>
              <a:spcAft>
                <a:spcPts val="900"/>
              </a:spcAft>
              <a:buFont typeface="Arial" panose="020B0604020202020204" pitchFamily="34" charset="0"/>
              <a:buChar char="•"/>
              <a:defRPr sz="1400" kern="1200">
                <a:solidFill>
                  <a:schemeClr val="tx1"/>
                </a:solidFill>
                <a:latin typeface="+mn-lt"/>
                <a:ea typeface="+mn-ea"/>
                <a:cs typeface="+mn-cs"/>
              </a:defRPr>
            </a:lvl2pPr>
            <a:lvl3pPr marL="547200" indent="-273600" algn="l" defTabSz="514350" rtl="0" eaLnBrk="1" latinLnBrk="0" hangingPunct="1">
              <a:lnSpc>
                <a:spcPct val="100000"/>
              </a:lnSpc>
              <a:spcBef>
                <a:spcPts val="0"/>
              </a:spcBef>
              <a:spcAft>
                <a:spcPts val="900"/>
              </a:spcAft>
              <a:buFont typeface="Courier New" panose="02070309020205020404" pitchFamily="49" charset="0"/>
              <a:buChar char="o"/>
              <a:defRPr sz="1400" kern="1200">
                <a:solidFill>
                  <a:schemeClr val="tx1"/>
                </a:solidFill>
                <a:latin typeface="+mn-lt"/>
                <a:ea typeface="+mn-ea"/>
                <a:cs typeface="+mn-cs"/>
              </a:defRPr>
            </a:lvl3pPr>
            <a:lvl4pPr marL="8244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4pPr>
            <a:lvl5pPr marL="1098000" indent="-273600" algn="l" defTabSz="514350" rtl="0" eaLnBrk="1" latinLnBrk="0" hangingPunct="1">
              <a:lnSpc>
                <a:spcPct val="100000"/>
              </a:lnSpc>
              <a:spcBef>
                <a:spcPts val="0"/>
              </a:spcBef>
              <a:spcAft>
                <a:spcPts val="900"/>
              </a:spcAft>
              <a:buFont typeface="Georgia" panose="02040502050405020303" pitchFamily="18" charset="0"/>
              <a:buChar char="›"/>
              <a:defRPr sz="1400" kern="1200">
                <a:solidFill>
                  <a:schemeClr val="tx1"/>
                </a:solidFill>
                <a:latin typeface="+mn-lt"/>
                <a:ea typeface="+mn-ea"/>
                <a:cs typeface="+mn-cs"/>
              </a:defRPr>
            </a:lvl5pPr>
            <a:lvl6pPr marL="13716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marL="69300" indent="-342900" algn="just">
              <a:buFont typeface="Arial" panose="020B0604020202020204" pitchFamily="34" charset="0"/>
              <a:buChar char="•"/>
              <a:defRPr/>
            </a:pPr>
            <a:r>
              <a:rPr lang="en-GB" sz="2400" dirty="0"/>
              <a:t>The composite budgeting process started </a:t>
            </a:r>
            <a:r>
              <a:rPr lang="en-GB" sz="2400" dirty="0" smtClean="0"/>
              <a:t>using </a:t>
            </a:r>
            <a:r>
              <a:rPr lang="en-GB" sz="2400" dirty="0"/>
              <a:t>the Activity Based Budgeting (ABB) under the MTEF process to bring a stronger performance focus to MMDAs budgets by linking strategic objectives to outputs and </a:t>
            </a:r>
            <a:r>
              <a:rPr lang="en-GB" sz="2400" dirty="0" smtClean="0"/>
              <a:t>activities</a:t>
            </a:r>
          </a:p>
          <a:p>
            <a:pPr indent="0" algn="just">
              <a:defRPr/>
            </a:pPr>
            <a:endParaRPr lang="en-GB" sz="2400" dirty="0"/>
          </a:p>
          <a:p>
            <a:pPr marL="69300" indent="-342900" algn="just">
              <a:buFont typeface="Arial" panose="020B0604020202020204" pitchFamily="34" charset="0"/>
              <a:buChar char="•"/>
              <a:defRPr/>
            </a:pPr>
            <a:r>
              <a:rPr lang="en-GB" sz="2400" dirty="0"/>
              <a:t>Following on from these review findings, MoF has introduced a stronger policy and performance focus </a:t>
            </a:r>
            <a:r>
              <a:rPr lang="en-GB" sz="2400" dirty="0" smtClean="0"/>
              <a:t>budgeting </a:t>
            </a:r>
            <a:r>
              <a:rPr lang="en-GB" sz="2400" dirty="0"/>
              <a:t>process and replaced the existing ABB system with a Programme Based Budgeting (PBB</a:t>
            </a:r>
            <a:r>
              <a:rPr lang="en-GB" sz="2400" dirty="0" smtClean="0"/>
              <a:t>).  </a:t>
            </a:r>
          </a:p>
          <a:p>
            <a:pPr indent="0" algn="just">
              <a:defRPr/>
            </a:pPr>
            <a:endParaRPr lang="en-GB" sz="2400" dirty="0" smtClean="0"/>
          </a:p>
          <a:p>
            <a:pPr indent="0" algn="just">
              <a:defRPr/>
            </a:pPr>
            <a:r>
              <a:rPr lang="en-GB" sz="2400" dirty="0" smtClean="0"/>
              <a:t>This </a:t>
            </a:r>
            <a:r>
              <a:rPr lang="en-GB" sz="2400" dirty="0"/>
              <a:t>new </a:t>
            </a:r>
            <a:r>
              <a:rPr lang="en-GB" sz="2400" dirty="0" smtClean="0"/>
              <a:t>approach;</a:t>
            </a:r>
          </a:p>
          <a:p>
            <a:pPr marL="616500" lvl="2" indent="-342900" algn="just">
              <a:defRPr/>
            </a:pPr>
            <a:r>
              <a:rPr lang="en-GB" sz="2400" dirty="0" smtClean="0"/>
              <a:t>simplifies </a:t>
            </a:r>
            <a:r>
              <a:rPr lang="en-GB" sz="2400" dirty="0"/>
              <a:t>the process of budget preparation; </a:t>
            </a:r>
            <a:endParaRPr lang="en-GB" sz="2400" dirty="0" smtClean="0"/>
          </a:p>
          <a:p>
            <a:pPr marL="616500" lvl="2" indent="-342900" algn="just">
              <a:defRPr/>
            </a:pPr>
            <a:r>
              <a:rPr lang="en-GB" sz="2400" dirty="0" smtClean="0"/>
              <a:t>allows </a:t>
            </a:r>
            <a:r>
              <a:rPr lang="en-GB" sz="2400" dirty="0"/>
              <a:t>the MMDAs to be more strategic in their approach to budget management; and </a:t>
            </a:r>
            <a:endParaRPr lang="en-GB" sz="2400" dirty="0" smtClean="0"/>
          </a:p>
          <a:p>
            <a:pPr marL="616500" lvl="2" indent="-342900" algn="just">
              <a:defRPr/>
            </a:pPr>
            <a:r>
              <a:rPr lang="en-GB" sz="2400" dirty="0" smtClean="0"/>
              <a:t>synchronize </a:t>
            </a:r>
            <a:r>
              <a:rPr lang="en-GB" sz="2400" dirty="0"/>
              <a:t>the budgeting process at both national and local levels.</a:t>
            </a:r>
            <a:endParaRPr lang="en-US" sz="2400" dirty="0"/>
          </a:p>
          <a:p>
            <a:pPr>
              <a:defRPr/>
            </a:pPr>
            <a:endParaRPr lang="en-US" dirty="0"/>
          </a:p>
        </p:txBody>
      </p:sp>
    </p:spTree>
    <p:extLst>
      <p:ext uri="{BB962C8B-B14F-4D97-AF65-F5344CB8AC3E}">
        <p14:creationId xmlns:p14="http://schemas.microsoft.com/office/powerpoint/2010/main" val="151684933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A964C0AA-13C5-42F8-8707-B9C6EA4D33F1}" type="slidenum">
              <a:rPr lang="en-GB" smtClean="0"/>
              <a:pPr/>
              <a:t>20</a:t>
            </a:fld>
            <a:endParaRPr lang="en-GB" dirty="0"/>
          </a:p>
        </p:txBody>
      </p:sp>
      <p:sp>
        <p:nvSpPr>
          <p:cNvPr id="8" name="Title 7"/>
          <p:cNvSpPr>
            <a:spLocks noGrp="1"/>
          </p:cNvSpPr>
          <p:nvPr>
            <p:ph type="title"/>
          </p:nvPr>
        </p:nvSpPr>
        <p:spPr>
          <a:xfrm>
            <a:off x="533399" y="248194"/>
            <a:ext cx="8009709" cy="796836"/>
          </a:xfrm>
        </p:spPr>
        <p:txBody>
          <a:bodyPr/>
          <a:lstStyle/>
          <a:p>
            <a:r>
              <a:rPr lang="en-GB" sz="2400" dirty="0" smtClean="0">
                <a:solidFill>
                  <a:schemeClr val="tx2"/>
                </a:solidFill>
              </a:rPr>
              <a:t>Part A: Strategic Overview of </a:t>
            </a:r>
            <a:r>
              <a:rPr lang="en-GB" sz="2400" dirty="0">
                <a:solidFill>
                  <a:schemeClr val="tx2"/>
                </a:solidFill>
              </a:rPr>
              <a:t>t</a:t>
            </a:r>
            <a:r>
              <a:rPr lang="en-GB" sz="2400" dirty="0" smtClean="0">
                <a:solidFill>
                  <a:schemeClr val="tx2"/>
                </a:solidFill>
              </a:rPr>
              <a:t>he MMDA</a:t>
            </a:r>
            <a:endParaRPr lang="en-GB" sz="2400" dirty="0">
              <a:solidFill>
                <a:schemeClr val="tx2"/>
              </a:solidFill>
            </a:endParaRPr>
          </a:p>
        </p:txBody>
      </p:sp>
      <p:sp>
        <p:nvSpPr>
          <p:cNvPr id="4" name="Content Placeholder 2"/>
          <p:cNvSpPr txBox="1">
            <a:spLocks/>
          </p:cNvSpPr>
          <p:nvPr/>
        </p:nvSpPr>
        <p:spPr>
          <a:xfrm>
            <a:off x="602524" y="1332411"/>
            <a:ext cx="8200654" cy="4627814"/>
          </a:xfrm>
          <a:prstGeom prst="rect">
            <a:avLst/>
          </a:prstGeom>
        </p:spPr>
        <p:txBody>
          <a:bodyPr vert="horz" lIns="0" tIns="0" rIns="0" bIns="0" rtlCol="0">
            <a:normAutofit/>
          </a:bodyPr>
          <a:lstStyle>
            <a:lvl1pPr marL="0" indent="-273600" algn="l" defTabSz="514350" rtl="0" eaLnBrk="1" latinLnBrk="0" hangingPunct="1">
              <a:lnSpc>
                <a:spcPct val="100000"/>
              </a:lnSpc>
              <a:spcBef>
                <a:spcPts val="0"/>
              </a:spcBef>
              <a:spcAft>
                <a:spcPts val="900"/>
              </a:spcAft>
              <a:buFontTx/>
              <a:buNone/>
              <a:defRPr sz="1400" kern="1200">
                <a:solidFill>
                  <a:schemeClr val="tx1"/>
                </a:solidFill>
                <a:latin typeface="+mn-lt"/>
                <a:ea typeface="+mn-ea"/>
                <a:cs typeface="+mn-cs"/>
              </a:defRPr>
            </a:lvl1pPr>
            <a:lvl2pPr marL="273600" indent="-273600" algn="l" defTabSz="514350" rtl="0" eaLnBrk="1" latinLnBrk="0" hangingPunct="1">
              <a:lnSpc>
                <a:spcPct val="100000"/>
              </a:lnSpc>
              <a:spcBef>
                <a:spcPts val="0"/>
              </a:spcBef>
              <a:spcAft>
                <a:spcPts val="900"/>
              </a:spcAft>
              <a:buFont typeface="Arial" panose="020B0604020202020204" pitchFamily="34" charset="0"/>
              <a:buChar char="•"/>
              <a:defRPr sz="1400" kern="1200">
                <a:solidFill>
                  <a:schemeClr val="tx1"/>
                </a:solidFill>
                <a:latin typeface="+mn-lt"/>
                <a:ea typeface="+mn-ea"/>
                <a:cs typeface="+mn-cs"/>
              </a:defRPr>
            </a:lvl2pPr>
            <a:lvl3pPr marL="547200" indent="-273600" algn="l" defTabSz="514350" rtl="0" eaLnBrk="1" latinLnBrk="0" hangingPunct="1">
              <a:lnSpc>
                <a:spcPct val="100000"/>
              </a:lnSpc>
              <a:spcBef>
                <a:spcPts val="0"/>
              </a:spcBef>
              <a:spcAft>
                <a:spcPts val="900"/>
              </a:spcAft>
              <a:buFont typeface="Courier New" panose="02070309020205020404" pitchFamily="49" charset="0"/>
              <a:buChar char="o"/>
              <a:defRPr sz="1400" kern="1200">
                <a:solidFill>
                  <a:schemeClr val="tx1"/>
                </a:solidFill>
                <a:latin typeface="+mn-lt"/>
                <a:ea typeface="+mn-ea"/>
                <a:cs typeface="+mn-cs"/>
              </a:defRPr>
            </a:lvl3pPr>
            <a:lvl4pPr marL="8244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4pPr>
            <a:lvl5pPr marL="1098000" indent="-273600" algn="l" defTabSz="514350" rtl="0" eaLnBrk="1" latinLnBrk="0" hangingPunct="1">
              <a:lnSpc>
                <a:spcPct val="100000"/>
              </a:lnSpc>
              <a:spcBef>
                <a:spcPts val="0"/>
              </a:spcBef>
              <a:spcAft>
                <a:spcPts val="900"/>
              </a:spcAft>
              <a:buFont typeface="Georgia" panose="02040502050405020303" pitchFamily="18" charset="0"/>
              <a:buChar char="›"/>
              <a:defRPr sz="1400" kern="1200">
                <a:solidFill>
                  <a:schemeClr val="tx1"/>
                </a:solidFill>
                <a:latin typeface="+mn-lt"/>
                <a:ea typeface="+mn-ea"/>
                <a:cs typeface="+mn-cs"/>
              </a:defRPr>
            </a:lvl5pPr>
            <a:lvl6pPr marL="13716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marL="69300" indent="-342900">
              <a:buFont typeface="Arial" panose="020B0604020202020204" pitchFamily="34" charset="0"/>
              <a:buChar char="•"/>
              <a:defRPr/>
            </a:pPr>
            <a:r>
              <a:rPr lang="en-GB" sz="2400" i="1" dirty="0"/>
              <a:t>NMTDPF Policy Objectives	</a:t>
            </a:r>
            <a:endParaRPr lang="en-US" sz="2400" i="1" dirty="0"/>
          </a:p>
          <a:p>
            <a:pPr marL="69300" indent="-342900">
              <a:buFont typeface="Arial" panose="020B0604020202020204" pitchFamily="34" charset="0"/>
              <a:buChar char="•"/>
              <a:defRPr/>
            </a:pPr>
            <a:r>
              <a:rPr lang="en-GB" sz="2400" i="1" dirty="0"/>
              <a:t>Goal	</a:t>
            </a:r>
            <a:endParaRPr lang="en-US" sz="2400" i="1" dirty="0"/>
          </a:p>
          <a:p>
            <a:pPr marL="69300" indent="-342900">
              <a:buFont typeface="Arial" panose="020B0604020202020204" pitchFamily="34" charset="0"/>
              <a:buChar char="•"/>
              <a:defRPr/>
            </a:pPr>
            <a:r>
              <a:rPr lang="en-GB" sz="2400" i="1" dirty="0"/>
              <a:t>Core Functions	(Reflecting the entire MMDA)</a:t>
            </a:r>
            <a:endParaRPr lang="en-US" sz="2400" i="1" dirty="0"/>
          </a:p>
          <a:p>
            <a:pPr marL="69300" indent="-342900">
              <a:buFont typeface="Arial" panose="020B0604020202020204" pitchFamily="34" charset="0"/>
              <a:buChar char="•"/>
              <a:defRPr/>
            </a:pPr>
            <a:r>
              <a:rPr lang="en-GB" sz="2400" i="1" dirty="0"/>
              <a:t>Policy Outcome Indicators and Targets	</a:t>
            </a:r>
            <a:endParaRPr lang="en-US" sz="2400" i="1" dirty="0"/>
          </a:p>
          <a:p>
            <a:pPr marL="69300" indent="-342900">
              <a:buFont typeface="Arial" panose="020B0604020202020204" pitchFamily="34" charset="0"/>
              <a:buChar char="•"/>
              <a:defRPr/>
            </a:pPr>
            <a:r>
              <a:rPr lang="en-GB" sz="2400" i="1" dirty="0"/>
              <a:t>Performance Review - Brief write-up on implementation  </a:t>
            </a:r>
            <a:r>
              <a:rPr lang="en-GB" sz="2400" i="1" dirty="0" smtClean="0"/>
              <a:t>  achievements </a:t>
            </a:r>
            <a:r>
              <a:rPr lang="en-GB" sz="2400" i="1" dirty="0"/>
              <a:t>of the MMDA </a:t>
            </a:r>
            <a:endParaRPr lang="en-US" sz="2400" i="1" dirty="0"/>
          </a:p>
          <a:p>
            <a:pPr marL="69300" indent="-342900">
              <a:buFont typeface="Arial" panose="020B0604020202020204" pitchFamily="34" charset="0"/>
              <a:buChar char="•"/>
              <a:defRPr/>
            </a:pPr>
            <a:r>
              <a:rPr lang="en-GB" sz="2400" i="1" dirty="0"/>
              <a:t>MMDA Summary – Expenditure Estimates by Budget Program, Economic Classification and Projects	</a:t>
            </a:r>
            <a:endParaRPr lang="en-US" sz="2400" i="1" dirty="0"/>
          </a:p>
          <a:p>
            <a:pPr>
              <a:defRPr/>
            </a:pPr>
            <a:endParaRPr lang="en-US" dirty="0"/>
          </a:p>
        </p:txBody>
      </p:sp>
    </p:spTree>
    <p:extLst>
      <p:ext uri="{BB962C8B-B14F-4D97-AF65-F5344CB8AC3E}">
        <p14:creationId xmlns:p14="http://schemas.microsoft.com/office/powerpoint/2010/main" val="308806433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A964C0AA-13C5-42F8-8707-B9C6EA4D33F1}" type="slidenum">
              <a:rPr lang="en-GB" smtClean="0"/>
              <a:pPr/>
              <a:t>21</a:t>
            </a:fld>
            <a:endParaRPr lang="en-GB" dirty="0"/>
          </a:p>
        </p:txBody>
      </p:sp>
      <p:sp>
        <p:nvSpPr>
          <p:cNvPr id="8" name="Title 7"/>
          <p:cNvSpPr>
            <a:spLocks noGrp="1"/>
          </p:cNvSpPr>
          <p:nvPr>
            <p:ph type="title"/>
          </p:nvPr>
        </p:nvSpPr>
        <p:spPr>
          <a:xfrm>
            <a:off x="533398" y="225485"/>
            <a:ext cx="7709263" cy="490597"/>
          </a:xfrm>
        </p:spPr>
        <p:txBody>
          <a:bodyPr/>
          <a:lstStyle/>
          <a:p>
            <a:r>
              <a:rPr lang="en-GB" dirty="0" smtClean="0">
                <a:solidFill>
                  <a:schemeClr val="tx2"/>
                </a:solidFill>
              </a:rPr>
              <a:t>Part B: Budget Programme Summary</a:t>
            </a:r>
            <a:r>
              <a:rPr lang="en-US" dirty="0" smtClean="0">
                <a:solidFill>
                  <a:schemeClr val="tx2"/>
                </a:solidFill>
              </a:rPr>
              <a:t/>
            </a:r>
            <a:br>
              <a:rPr lang="en-US" dirty="0" smtClean="0">
                <a:solidFill>
                  <a:schemeClr val="tx2"/>
                </a:solidFill>
              </a:rPr>
            </a:br>
            <a:endParaRPr lang="en-GB" dirty="0">
              <a:solidFill>
                <a:schemeClr val="tx2"/>
              </a:solidFill>
            </a:endParaRPr>
          </a:p>
        </p:txBody>
      </p:sp>
      <p:sp>
        <p:nvSpPr>
          <p:cNvPr id="4" name="Content Placeholder 2"/>
          <p:cNvSpPr txBox="1">
            <a:spLocks/>
          </p:cNvSpPr>
          <p:nvPr/>
        </p:nvSpPr>
        <p:spPr>
          <a:xfrm>
            <a:off x="533398" y="716082"/>
            <a:ext cx="8270967" cy="5468587"/>
          </a:xfrm>
          <a:prstGeom prst="rect">
            <a:avLst/>
          </a:prstGeom>
        </p:spPr>
        <p:txBody>
          <a:bodyPr vert="horz" lIns="0" tIns="0" rIns="0" bIns="0" rtlCol="0">
            <a:noAutofit/>
          </a:bodyPr>
          <a:lstStyle>
            <a:lvl1pPr marL="0" indent="-273600" algn="l" defTabSz="514350" rtl="0" eaLnBrk="1" latinLnBrk="0" hangingPunct="1">
              <a:lnSpc>
                <a:spcPct val="100000"/>
              </a:lnSpc>
              <a:spcBef>
                <a:spcPts val="0"/>
              </a:spcBef>
              <a:spcAft>
                <a:spcPts val="900"/>
              </a:spcAft>
              <a:buFontTx/>
              <a:buNone/>
              <a:defRPr sz="1400" kern="1200">
                <a:solidFill>
                  <a:schemeClr val="tx1"/>
                </a:solidFill>
                <a:latin typeface="+mn-lt"/>
                <a:ea typeface="+mn-ea"/>
                <a:cs typeface="+mn-cs"/>
              </a:defRPr>
            </a:lvl1pPr>
            <a:lvl2pPr marL="273600" indent="-273600" algn="l" defTabSz="514350" rtl="0" eaLnBrk="1" latinLnBrk="0" hangingPunct="1">
              <a:lnSpc>
                <a:spcPct val="100000"/>
              </a:lnSpc>
              <a:spcBef>
                <a:spcPts val="0"/>
              </a:spcBef>
              <a:spcAft>
                <a:spcPts val="900"/>
              </a:spcAft>
              <a:buFont typeface="Arial" panose="020B0604020202020204" pitchFamily="34" charset="0"/>
              <a:buChar char="•"/>
              <a:defRPr sz="1400" kern="1200">
                <a:solidFill>
                  <a:schemeClr val="tx1"/>
                </a:solidFill>
                <a:latin typeface="+mn-lt"/>
                <a:ea typeface="+mn-ea"/>
                <a:cs typeface="+mn-cs"/>
              </a:defRPr>
            </a:lvl2pPr>
            <a:lvl3pPr marL="547200" indent="-273600" algn="l" defTabSz="514350" rtl="0" eaLnBrk="1" latinLnBrk="0" hangingPunct="1">
              <a:lnSpc>
                <a:spcPct val="100000"/>
              </a:lnSpc>
              <a:spcBef>
                <a:spcPts val="0"/>
              </a:spcBef>
              <a:spcAft>
                <a:spcPts val="900"/>
              </a:spcAft>
              <a:buFont typeface="Courier New" panose="02070309020205020404" pitchFamily="49" charset="0"/>
              <a:buChar char="o"/>
              <a:defRPr sz="1400" kern="1200">
                <a:solidFill>
                  <a:schemeClr val="tx1"/>
                </a:solidFill>
                <a:latin typeface="+mn-lt"/>
                <a:ea typeface="+mn-ea"/>
                <a:cs typeface="+mn-cs"/>
              </a:defRPr>
            </a:lvl3pPr>
            <a:lvl4pPr marL="8244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4pPr>
            <a:lvl5pPr marL="1098000" indent="-273600" algn="l" defTabSz="514350" rtl="0" eaLnBrk="1" latinLnBrk="0" hangingPunct="1">
              <a:lnSpc>
                <a:spcPct val="100000"/>
              </a:lnSpc>
              <a:spcBef>
                <a:spcPts val="0"/>
              </a:spcBef>
              <a:spcAft>
                <a:spcPts val="900"/>
              </a:spcAft>
              <a:buFont typeface="Georgia" panose="02040502050405020303" pitchFamily="18" charset="0"/>
              <a:buChar char="›"/>
              <a:defRPr sz="1400" kern="1200">
                <a:solidFill>
                  <a:schemeClr val="tx1"/>
                </a:solidFill>
                <a:latin typeface="+mn-lt"/>
                <a:ea typeface="+mn-ea"/>
                <a:cs typeface="+mn-cs"/>
              </a:defRPr>
            </a:lvl5pPr>
            <a:lvl6pPr marL="13716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r>
              <a:rPr lang="en-GB" altLang="en-US" sz="2400" b="1" i="1" dirty="0" smtClean="0"/>
              <a:t>Budget Programme </a:t>
            </a:r>
            <a:endParaRPr lang="en-US" altLang="en-US" sz="2400" dirty="0" smtClean="0"/>
          </a:p>
          <a:p>
            <a:pPr lvl="1"/>
            <a:r>
              <a:rPr lang="en-GB" altLang="en-US" sz="2400" i="1" dirty="0" smtClean="0"/>
              <a:t>Objectives, </a:t>
            </a:r>
            <a:endParaRPr lang="en-US" altLang="en-US" sz="2400" dirty="0" smtClean="0"/>
          </a:p>
          <a:p>
            <a:pPr lvl="1"/>
            <a:r>
              <a:rPr lang="en-GB" altLang="en-US" sz="2400" i="1" dirty="0" smtClean="0"/>
              <a:t>Description, </a:t>
            </a:r>
            <a:endParaRPr lang="en-US" altLang="en-US" sz="2400" dirty="0" smtClean="0"/>
          </a:p>
          <a:p>
            <a:pPr lvl="1"/>
            <a:r>
              <a:rPr lang="en-GB" altLang="en-US" sz="2400" i="1" dirty="0" smtClean="0"/>
              <a:t>Results statement</a:t>
            </a:r>
            <a:endParaRPr lang="en-US" altLang="en-US" sz="2400" dirty="0" smtClean="0"/>
          </a:p>
          <a:p>
            <a:pPr lvl="1"/>
            <a:r>
              <a:rPr lang="en-GB" altLang="en-US" sz="2400" i="1" dirty="0" smtClean="0"/>
              <a:t>Operations and projects</a:t>
            </a:r>
            <a:endParaRPr lang="en-US" altLang="en-US" sz="2400" dirty="0" smtClean="0"/>
          </a:p>
          <a:p>
            <a:pPr lvl="1"/>
            <a:r>
              <a:rPr lang="en-GB" altLang="en-US" sz="2400" i="1" dirty="0" smtClean="0"/>
              <a:t>Expenditure by Economic Classification </a:t>
            </a:r>
            <a:endParaRPr lang="en-US" altLang="en-US" sz="2400" dirty="0" smtClean="0"/>
          </a:p>
          <a:p>
            <a:pPr lvl="3"/>
            <a:r>
              <a:rPr lang="en-GB" altLang="en-US" sz="2400" i="1" dirty="0" smtClean="0"/>
              <a:t>Indicate expenditure trends where possible</a:t>
            </a:r>
            <a:endParaRPr lang="en-US" altLang="en-US" sz="2400" dirty="0" smtClean="0"/>
          </a:p>
          <a:p>
            <a:pPr lvl="3"/>
            <a:r>
              <a:rPr lang="en-GB" altLang="en-US" sz="2400" i="1" dirty="0" smtClean="0"/>
              <a:t>Provide Personnel data by category, level and new recruitment of staff) in line with  this programme including non-salary related allowances</a:t>
            </a:r>
            <a:endParaRPr lang="en-US" altLang="en-US" sz="2400" dirty="0" smtClean="0"/>
          </a:p>
          <a:p>
            <a:pPr lvl="1"/>
            <a:r>
              <a:rPr lang="en-GB" altLang="en-US" sz="2400" i="1" dirty="0" smtClean="0"/>
              <a:t>Provide Revenue (Internally Generated Fund) collection data for this programme</a:t>
            </a:r>
            <a:r>
              <a:rPr lang="en-GB" altLang="en-US" sz="2000" i="1" dirty="0" smtClean="0"/>
              <a:t>	</a:t>
            </a:r>
            <a:endParaRPr lang="en-US" altLang="en-US" sz="2000" dirty="0" smtClean="0"/>
          </a:p>
          <a:p>
            <a:endParaRPr lang="en-US" altLang="en-US" dirty="0" smtClean="0"/>
          </a:p>
        </p:txBody>
      </p:sp>
    </p:spTree>
    <p:extLst>
      <p:ext uri="{BB962C8B-B14F-4D97-AF65-F5344CB8AC3E}">
        <p14:creationId xmlns:p14="http://schemas.microsoft.com/office/powerpoint/2010/main" val="267486741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A964C0AA-13C5-42F8-8707-B9C6EA4D33F1}" type="slidenum">
              <a:rPr lang="en-GB" smtClean="0"/>
              <a:pPr/>
              <a:t>22</a:t>
            </a:fld>
            <a:endParaRPr lang="en-GB" dirty="0"/>
          </a:p>
        </p:txBody>
      </p:sp>
      <p:sp>
        <p:nvSpPr>
          <p:cNvPr id="8" name="Title 7"/>
          <p:cNvSpPr>
            <a:spLocks noGrp="1"/>
          </p:cNvSpPr>
          <p:nvPr>
            <p:ph type="title"/>
          </p:nvPr>
        </p:nvSpPr>
        <p:spPr>
          <a:xfrm>
            <a:off x="300446" y="183922"/>
            <a:ext cx="7680960" cy="412221"/>
          </a:xfrm>
        </p:spPr>
        <p:txBody>
          <a:bodyPr/>
          <a:lstStyle/>
          <a:p>
            <a:r>
              <a:rPr lang="en-GB" sz="2400" dirty="0" smtClean="0">
                <a:solidFill>
                  <a:schemeClr val="tx2"/>
                </a:solidFill>
              </a:rPr>
              <a:t>Part B: Budget Programme Summary Cont’d</a:t>
            </a:r>
            <a:r>
              <a:rPr lang="en-US" sz="2400" dirty="0" smtClean="0">
                <a:solidFill>
                  <a:schemeClr val="tx2"/>
                </a:solidFill>
              </a:rPr>
              <a:t/>
            </a:r>
            <a:br>
              <a:rPr lang="en-US" sz="2400" dirty="0" smtClean="0">
                <a:solidFill>
                  <a:schemeClr val="tx2"/>
                </a:solidFill>
              </a:rPr>
            </a:br>
            <a:endParaRPr lang="en-GB" sz="2400" dirty="0">
              <a:solidFill>
                <a:schemeClr val="tx2"/>
              </a:solidFill>
            </a:endParaRPr>
          </a:p>
        </p:txBody>
      </p:sp>
      <p:sp>
        <p:nvSpPr>
          <p:cNvPr id="5" name="Content Placeholder 2"/>
          <p:cNvSpPr txBox="1">
            <a:spLocks/>
          </p:cNvSpPr>
          <p:nvPr/>
        </p:nvSpPr>
        <p:spPr>
          <a:xfrm>
            <a:off x="724952" y="859972"/>
            <a:ext cx="8001000" cy="5342710"/>
          </a:xfrm>
          <a:prstGeom prst="rect">
            <a:avLst/>
          </a:prstGeom>
        </p:spPr>
        <p:txBody>
          <a:bodyPr vert="horz" lIns="0" tIns="0" rIns="0" bIns="0" rtlCol="0">
            <a:noAutofit/>
          </a:bodyPr>
          <a:lstStyle>
            <a:lvl1pPr marL="0" indent="-273600" algn="l" defTabSz="514350" rtl="0" eaLnBrk="1" latinLnBrk="0" hangingPunct="1">
              <a:lnSpc>
                <a:spcPct val="100000"/>
              </a:lnSpc>
              <a:spcBef>
                <a:spcPts val="0"/>
              </a:spcBef>
              <a:spcAft>
                <a:spcPts val="900"/>
              </a:spcAft>
              <a:buFontTx/>
              <a:buNone/>
              <a:defRPr sz="1400" kern="1200">
                <a:solidFill>
                  <a:schemeClr val="tx1"/>
                </a:solidFill>
                <a:latin typeface="+mn-lt"/>
                <a:ea typeface="+mn-ea"/>
                <a:cs typeface="+mn-cs"/>
              </a:defRPr>
            </a:lvl1pPr>
            <a:lvl2pPr marL="273600" indent="-273600" algn="l" defTabSz="514350" rtl="0" eaLnBrk="1" latinLnBrk="0" hangingPunct="1">
              <a:lnSpc>
                <a:spcPct val="100000"/>
              </a:lnSpc>
              <a:spcBef>
                <a:spcPts val="0"/>
              </a:spcBef>
              <a:spcAft>
                <a:spcPts val="900"/>
              </a:spcAft>
              <a:buFont typeface="Arial" panose="020B0604020202020204" pitchFamily="34" charset="0"/>
              <a:buChar char="•"/>
              <a:defRPr sz="1400" kern="1200">
                <a:solidFill>
                  <a:schemeClr val="tx1"/>
                </a:solidFill>
                <a:latin typeface="+mn-lt"/>
                <a:ea typeface="+mn-ea"/>
                <a:cs typeface="+mn-cs"/>
              </a:defRPr>
            </a:lvl2pPr>
            <a:lvl3pPr marL="547200" indent="-273600" algn="l" defTabSz="514350" rtl="0" eaLnBrk="1" latinLnBrk="0" hangingPunct="1">
              <a:lnSpc>
                <a:spcPct val="100000"/>
              </a:lnSpc>
              <a:spcBef>
                <a:spcPts val="0"/>
              </a:spcBef>
              <a:spcAft>
                <a:spcPts val="900"/>
              </a:spcAft>
              <a:buFont typeface="Courier New" panose="02070309020205020404" pitchFamily="49" charset="0"/>
              <a:buChar char="o"/>
              <a:defRPr sz="1400" kern="1200">
                <a:solidFill>
                  <a:schemeClr val="tx1"/>
                </a:solidFill>
                <a:latin typeface="+mn-lt"/>
                <a:ea typeface="+mn-ea"/>
                <a:cs typeface="+mn-cs"/>
              </a:defRPr>
            </a:lvl3pPr>
            <a:lvl4pPr marL="8244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4pPr>
            <a:lvl5pPr marL="1098000" indent="-273600" algn="l" defTabSz="514350" rtl="0" eaLnBrk="1" latinLnBrk="0" hangingPunct="1">
              <a:lnSpc>
                <a:spcPct val="100000"/>
              </a:lnSpc>
              <a:spcBef>
                <a:spcPts val="0"/>
              </a:spcBef>
              <a:spcAft>
                <a:spcPts val="900"/>
              </a:spcAft>
              <a:buFont typeface="Georgia" panose="02040502050405020303" pitchFamily="18" charset="0"/>
              <a:buChar char="›"/>
              <a:defRPr sz="1400" kern="1200">
                <a:solidFill>
                  <a:schemeClr val="tx1"/>
                </a:solidFill>
                <a:latin typeface="+mn-lt"/>
                <a:ea typeface="+mn-ea"/>
                <a:cs typeface="+mn-cs"/>
              </a:defRPr>
            </a:lvl5pPr>
            <a:lvl6pPr marL="13716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r>
              <a:rPr lang="en-GB" altLang="en-US" sz="2400" b="1" i="1" dirty="0" smtClean="0"/>
              <a:t>Budget Sub-Programme</a:t>
            </a:r>
            <a:endParaRPr lang="en-US" altLang="en-US" sz="2400" dirty="0" smtClean="0"/>
          </a:p>
          <a:p>
            <a:pPr lvl="2"/>
            <a:r>
              <a:rPr lang="en-GB" altLang="en-US" sz="2400" i="1" dirty="0" smtClean="0"/>
              <a:t>Objectives, </a:t>
            </a:r>
            <a:endParaRPr lang="en-US" altLang="en-US" sz="2400" dirty="0" smtClean="0"/>
          </a:p>
          <a:p>
            <a:pPr lvl="2"/>
            <a:r>
              <a:rPr lang="en-GB" altLang="en-US" sz="2400" i="1" dirty="0" smtClean="0"/>
              <a:t>Description, </a:t>
            </a:r>
            <a:endParaRPr lang="en-US" altLang="en-US" sz="2400" dirty="0" smtClean="0"/>
          </a:p>
          <a:p>
            <a:pPr lvl="2"/>
            <a:r>
              <a:rPr lang="en-GB" altLang="en-US" sz="2400" i="1" dirty="0" smtClean="0"/>
              <a:t>Results statement</a:t>
            </a:r>
            <a:endParaRPr lang="en-US" altLang="en-US" sz="2400" dirty="0" smtClean="0"/>
          </a:p>
          <a:p>
            <a:pPr lvl="2"/>
            <a:r>
              <a:rPr lang="en-GB" altLang="en-US" sz="2400" i="1" dirty="0" smtClean="0"/>
              <a:t>Operations and projects</a:t>
            </a:r>
            <a:endParaRPr lang="en-US" altLang="en-US" sz="2400" dirty="0" smtClean="0"/>
          </a:p>
          <a:p>
            <a:pPr lvl="2"/>
            <a:r>
              <a:rPr lang="en-GB" altLang="en-US" sz="2400" i="1" dirty="0" smtClean="0"/>
              <a:t>Expenditure by Economic Classification </a:t>
            </a:r>
            <a:endParaRPr lang="en-US" altLang="en-US" sz="2400" dirty="0" smtClean="0"/>
          </a:p>
          <a:p>
            <a:pPr lvl="3"/>
            <a:r>
              <a:rPr lang="en-GB" altLang="en-US" sz="2400" i="1" dirty="0" smtClean="0"/>
              <a:t>Indicate expenditure trends where possible</a:t>
            </a:r>
            <a:endParaRPr lang="en-US" altLang="en-US" sz="2400" dirty="0" smtClean="0"/>
          </a:p>
          <a:p>
            <a:pPr lvl="3"/>
            <a:r>
              <a:rPr lang="en-GB" altLang="en-US" sz="2400" i="1" dirty="0" smtClean="0"/>
              <a:t>Provide Personnel data by category, level and new recruitment of staff) in line with  this sub-programme including non-salary related allowances</a:t>
            </a:r>
            <a:endParaRPr lang="en-US" altLang="en-US" sz="2400" dirty="0" smtClean="0"/>
          </a:p>
          <a:p>
            <a:pPr lvl="2"/>
            <a:r>
              <a:rPr lang="en-GB" altLang="en-US" sz="2400" i="1" dirty="0" smtClean="0"/>
              <a:t>Provide Revenue (Internally Generated Fund) collection data for this sub-programme	</a:t>
            </a:r>
            <a:endParaRPr lang="en-US" altLang="en-US" sz="2400" dirty="0" smtClean="0"/>
          </a:p>
          <a:p>
            <a:endParaRPr lang="en-US" altLang="en-US" dirty="0" smtClean="0"/>
          </a:p>
        </p:txBody>
      </p:sp>
    </p:spTree>
    <p:extLst>
      <p:ext uri="{BB962C8B-B14F-4D97-AF65-F5344CB8AC3E}">
        <p14:creationId xmlns:p14="http://schemas.microsoft.com/office/powerpoint/2010/main" val="390672757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A964C0AA-13C5-42F8-8707-B9C6EA4D33F1}" type="slidenum">
              <a:rPr lang="en-GB" smtClean="0"/>
              <a:pPr/>
              <a:t>23</a:t>
            </a:fld>
            <a:endParaRPr lang="en-GB" dirty="0"/>
          </a:p>
        </p:txBody>
      </p:sp>
      <p:sp>
        <p:nvSpPr>
          <p:cNvPr id="8" name="Title 7"/>
          <p:cNvSpPr>
            <a:spLocks noGrp="1"/>
          </p:cNvSpPr>
          <p:nvPr>
            <p:ph type="title"/>
          </p:nvPr>
        </p:nvSpPr>
        <p:spPr>
          <a:xfrm>
            <a:off x="533400" y="195943"/>
            <a:ext cx="6847114" cy="901337"/>
          </a:xfrm>
        </p:spPr>
        <p:txBody>
          <a:bodyPr/>
          <a:lstStyle/>
          <a:p>
            <a:r>
              <a:rPr lang="en-GB" dirty="0" smtClean="0">
                <a:solidFill>
                  <a:schemeClr val="tx2"/>
                </a:solidFill>
              </a:rPr>
              <a:t>Part C: Financial Information</a:t>
            </a:r>
            <a:r>
              <a:rPr lang="en-US" dirty="0"/>
              <a:t/>
            </a:r>
            <a:br>
              <a:rPr lang="en-US" dirty="0"/>
            </a:br>
            <a:endParaRPr lang="en-GB" dirty="0"/>
          </a:p>
        </p:txBody>
      </p:sp>
      <p:sp>
        <p:nvSpPr>
          <p:cNvPr id="4" name="Content Placeholder 2"/>
          <p:cNvSpPr txBox="1">
            <a:spLocks/>
          </p:cNvSpPr>
          <p:nvPr/>
        </p:nvSpPr>
        <p:spPr>
          <a:xfrm>
            <a:off x="533400" y="992188"/>
            <a:ext cx="8078788" cy="5291046"/>
          </a:xfrm>
          <a:prstGeom prst="rect">
            <a:avLst/>
          </a:prstGeom>
        </p:spPr>
        <p:txBody>
          <a:bodyPr vert="horz" lIns="0" tIns="0" rIns="0" bIns="0" rtlCol="0">
            <a:noAutofit/>
          </a:bodyPr>
          <a:lstStyle>
            <a:lvl1pPr marL="0" indent="-273600" algn="l" defTabSz="514350" rtl="0" eaLnBrk="1" latinLnBrk="0" hangingPunct="1">
              <a:lnSpc>
                <a:spcPct val="100000"/>
              </a:lnSpc>
              <a:spcBef>
                <a:spcPts val="0"/>
              </a:spcBef>
              <a:spcAft>
                <a:spcPts val="900"/>
              </a:spcAft>
              <a:buFontTx/>
              <a:buNone/>
              <a:defRPr sz="1400" kern="1200">
                <a:solidFill>
                  <a:schemeClr val="tx1"/>
                </a:solidFill>
                <a:latin typeface="+mn-lt"/>
                <a:ea typeface="+mn-ea"/>
                <a:cs typeface="+mn-cs"/>
              </a:defRPr>
            </a:lvl1pPr>
            <a:lvl2pPr marL="273600" indent="-273600" algn="l" defTabSz="514350" rtl="0" eaLnBrk="1" latinLnBrk="0" hangingPunct="1">
              <a:lnSpc>
                <a:spcPct val="100000"/>
              </a:lnSpc>
              <a:spcBef>
                <a:spcPts val="0"/>
              </a:spcBef>
              <a:spcAft>
                <a:spcPts val="900"/>
              </a:spcAft>
              <a:buFont typeface="Arial" panose="020B0604020202020204" pitchFamily="34" charset="0"/>
              <a:buChar char="•"/>
              <a:defRPr sz="1400" kern="1200">
                <a:solidFill>
                  <a:schemeClr val="tx1"/>
                </a:solidFill>
                <a:latin typeface="+mn-lt"/>
                <a:ea typeface="+mn-ea"/>
                <a:cs typeface="+mn-cs"/>
              </a:defRPr>
            </a:lvl2pPr>
            <a:lvl3pPr marL="547200" indent="-273600" algn="l" defTabSz="514350" rtl="0" eaLnBrk="1" latinLnBrk="0" hangingPunct="1">
              <a:lnSpc>
                <a:spcPct val="100000"/>
              </a:lnSpc>
              <a:spcBef>
                <a:spcPts val="0"/>
              </a:spcBef>
              <a:spcAft>
                <a:spcPts val="900"/>
              </a:spcAft>
              <a:buFont typeface="Courier New" panose="02070309020205020404" pitchFamily="49" charset="0"/>
              <a:buChar char="o"/>
              <a:defRPr sz="1400" kern="1200">
                <a:solidFill>
                  <a:schemeClr val="tx1"/>
                </a:solidFill>
                <a:latin typeface="+mn-lt"/>
                <a:ea typeface="+mn-ea"/>
                <a:cs typeface="+mn-cs"/>
              </a:defRPr>
            </a:lvl3pPr>
            <a:lvl4pPr marL="8244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4pPr>
            <a:lvl5pPr marL="1098000" indent="-273600" algn="l" defTabSz="514350" rtl="0" eaLnBrk="1" latinLnBrk="0" hangingPunct="1">
              <a:lnSpc>
                <a:spcPct val="100000"/>
              </a:lnSpc>
              <a:spcBef>
                <a:spcPts val="0"/>
              </a:spcBef>
              <a:spcAft>
                <a:spcPts val="900"/>
              </a:spcAft>
              <a:buFont typeface="Georgia" panose="02040502050405020303" pitchFamily="18" charset="0"/>
              <a:buChar char="›"/>
              <a:defRPr sz="1400" kern="1200">
                <a:solidFill>
                  <a:schemeClr val="tx1"/>
                </a:solidFill>
                <a:latin typeface="+mn-lt"/>
                <a:ea typeface="+mn-ea"/>
                <a:cs typeface="+mn-cs"/>
              </a:defRPr>
            </a:lvl5pPr>
            <a:lvl6pPr marL="13716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a:defRPr/>
            </a:pPr>
            <a:r>
              <a:rPr lang="en-GB" sz="2000" i="1" dirty="0" smtClean="0"/>
              <a:t>Annexure 1: Summary of Expenditure by Programme, Economic Classification and Funding Source	</a:t>
            </a:r>
            <a:endParaRPr lang="en-US" sz="2000" dirty="0" smtClean="0"/>
          </a:p>
          <a:p>
            <a:pPr>
              <a:defRPr/>
            </a:pPr>
            <a:r>
              <a:rPr lang="en-GB" sz="2000" i="1" dirty="0" smtClean="0"/>
              <a:t>Annexure 2: Expenditure by Programme and Sub Programme	</a:t>
            </a:r>
            <a:endParaRPr lang="en-US" sz="2000" dirty="0" smtClean="0"/>
          </a:p>
          <a:p>
            <a:pPr>
              <a:defRPr/>
            </a:pPr>
            <a:r>
              <a:rPr lang="en-GB" sz="2000" i="1" dirty="0" smtClean="0"/>
              <a:t>Annexure 3: Expenditure by Project and Programme	</a:t>
            </a:r>
            <a:endParaRPr lang="en-US" sz="2000" dirty="0" smtClean="0"/>
          </a:p>
          <a:p>
            <a:pPr>
              <a:defRPr/>
            </a:pPr>
            <a:r>
              <a:rPr lang="en-GB" sz="2000" i="1" dirty="0" smtClean="0"/>
              <a:t>Annexure 4: Expenditure by Funding and Programme</a:t>
            </a:r>
            <a:endParaRPr lang="en-US" sz="2000" dirty="0" smtClean="0"/>
          </a:p>
          <a:p>
            <a:pPr>
              <a:defRPr/>
            </a:pPr>
            <a:r>
              <a:rPr lang="en-GB" sz="2000" i="1" dirty="0" smtClean="0"/>
              <a:t>Expand information on IGFs detailing Collections and Retained portions 	</a:t>
            </a:r>
            <a:endParaRPr lang="en-US" sz="2000" dirty="0" smtClean="0"/>
          </a:p>
          <a:p>
            <a:pPr>
              <a:defRPr/>
            </a:pPr>
            <a:r>
              <a:rPr lang="en-GB" sz="2000" i="1" dirty="0" smtClean="0"/>
              <a:t>Annexure 5: Expenditure by Programme/Sub-Programme and Economic Classification</a:t>
            </a:r>
            <a:endParaRPr lang="en-US" sz="2000" dirty="0" smtClean="0"/>
          </a:p>
          <a:p>
            <a:pPr>
              <a:defRPr/>
            </a:pPr>
            <a:r>
              <a:rPr lang="en-GB" sz="2000" i="1" dirty="0" smtClean="0"/>
              <a:t>Annexure 6: Cash Plans by Programme/Sub-Programme and Economic Classification</a:t>
            </a:r>
            <a:endParaRPr lang="en-US" sz="2000" dirty="0" smtClean="0"/>
          </a:p>
          <a:p>
            <a:pPr>
              <a:defRPr/>
            </a:pPr>
            <a:r>
              <a:rPr lang="en-GB" sz="2000" i="1" dirty="0" smtClean="0"/>
              <a:t>Annexure 7: </a:t>
            </a:r>
            <a:r>
              <a:rPr lang="en-GB" sz="2000" i="1" dirty="0" err="1" smtClean="0"/>
              <a:t>Workplans</a:t>
            </a:r>
            <a:r>
              <a:rPr lang="en-GB" sz="2000" i="1" dirty="0" smtClean="0"/>
              <a:t> by Programme/Sub-Programme and Economic Classification</a:t>
            </a:r>
            <a:endParaRPr lang="en-US" sz="2000" dirty="0" smtClean="0"/>
          </a:p>
          <a:p>
            <a:pPr>
              <a:defRPr/>
            </a:pPr>
            <a:r>
              <a:rPr lang="en-GB" sz="2000" i="1" dirty="0" smtClean="0"/>
              <a:t>Annexure 8: Expenditure by Donor Funded Projects  </a:t>
            </a:r>
            <a:endParaRPr lang="en-US" sz="2000" dirty="0" smtClean="0"/>
          </a:p>
          <a:p>
            <a:pPr>
              <a:defRPr/>
            </a:pPr>
            <a:endParaRPr lang="en-US" sz="2000" dirty="0"/>
          </a:p>
        </p:txBody>
      </p:sp>
    </p:spTree>
    <p:extLst>
      <p:ext uri="{BB962C8B-B14F-4D97-AF65-F5344CB8AC3E}">
        <p14:creationId xmlns:p14="http://schemas.microsoft.com/office/powerpoint/2010/main" val="165243562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A964C0AA-13C5-42F8-8707-B9C6EA4D33F1}" type="slidenum">
              <a:rPr lang="en-GB" smtClean="0"/>
              <a:pPr/>
              <a:t>24</a:t>
            </a:fld>
            <a:endParaRPr lang="en-GB" dirty="0"/>
          </a:p>
        </p:txBody>
      </p:sp>
      <p:sp>
        <p:nvSpPr>
          <p:cNvPr id="8" name="Title 7"/>
          <p:cNvSpPr>
            <a:spLocks noGrp="1"/>
          </p:cNvSpPr>
          <p:nvPr>
            <p:ph type="title"/>
          </p:nvPr>
        </p:nvSpPr>
        <p:spPr>
          <a:xfrm>
            <a:off x="533400" y="195943"/>
            <a:ext cx="6847114" cy="325585"/>
          </a:xfrm>
        </p:spPr>
        <p:txBody>
          <a:bodyPr/>
          <a:lstStyle/>
          <a:p>
            <a:r>
              <a:rPr lang="en-GB" dirty="0" smtClean="0">
                <a:solidFill>
                  <a:schemeClr val="tx2"/>
                </a:solidFill>
              </a:rPr>
              <a:t>Example</a:t>
            </a:r>
            <a:r>
              <a:rPr lang="en-US" dirty="0"/>
              <a:t/>
            </a:r>
            <a:br>
              <a:rPr lang="en-US" dirty="0"/>
            </a:br>
            <a:endParaRPr lang="en-GB" dirty="0"/>
          </a:p>
        </p:txBody>
      </p:sp>
      <p:sp>
        <p:nvSpPr>
          <p:cNvPr id="4" name="Content Placeholder 2"/>
          <p:cNvSpPr txBox="1">
            <a:spLocks/>
          </p:cNvSpPr>
          <p:nvPr/>
        </p:nvSpPr>
        <p:spPr>
          <a:xfrm>
            <a:off x="533400" y="521528"/>
            <a:ext cx="8078788" cy="5618015"/>
          </a:xfrm>
          <a:prstGeom prst="rect">
            <a:avLst/>
          </a:prstGeom>
        </p:spPr>
        <p:txBody>
          <a:bodyPr vert="horz" lIns="0" tIns="0" rIns="0" bIns="0" rtlCol="0">
            <a:noAutofit/>
          </a:bodyPr>
          <a:lstStyle>
            <a:lvl1pPr marL="0" indent="-273600" algn="l" defTabSz="514350" rtl="0" eaLnBrk="1" latinLnBrk="0" hangingPunct="1">
              <a:lnSpc>
                <a:spcPct val="100000"/>
              </a:lnSpc>
              <a:spcBef>
                <a:spcPts val="0"/>
              </a:spcBef>
              <a:spcAft>
                <a:spcPts val="900"/>
              </a:spcAft>
              <a:buFontTx/>
              <a:buNone/>
              <a:defRPr sz="1400" kern="1200">
                <a:solidFill>
                  <a:schemeClr val="tx1"/>
                </a:solidFill>
                <a:latin typeface="+mn-lt"/>
                <a:ea typeface="+mn-ea"/>
                <a:cs typeface="+mn-cs"/>
              </a:defRPr>
            </a:lvl1pPr>
            <a:lvl2pPr marL="273600" indent="-273600" algn="l" defTabSz="514350" rtl="0" eaLnBrk="1" latinLnBrk="0" hangingPunct="1">
              <a:lnSpc>
                <a:spcPct val="100000"/>
              </a:lnSpc>
              <a:spcBef>
                <a:spcPts val="0"/>
              </a:spcBef>
              <a:spcAft>
                <a:spcPts val="900"/>
              </a:spcAft>
              <a:buFont typeface="Arial" panose="020B0604020202020204" pitchFamily="34" charset="0"/>
              <a:buChar char="•"/>
              <a:defRPr sz="1400" kern="1200">
                <a:solidFill>
                  <a:schemeClr val="tx1"/>
                </a:solidFill>
                <a:latin typeface="+mn-lt"/>
                <a:ea typeface="+mn-ea"/>
                <a:cs typeface="+mn-cs"/>
              </a:defRPr>
            </a:lvl2pPr>
            <a:lvl3pPr marL="547200" indent="-273600" algn="l" defTabSz="514350" rtl="0" eaLnBrk="1" latinLnBrk="0" hangingPunct="1">
              <a:lnSpc>
                <a:spcPct val="100000"/>
              </a:lnSpc>
              <a:spcBef>
                <a:spcPts val="0"/>
              </a:spcBef>
              <a:spcAft>
                <a:spcPts val="900"/>
              </a:spcAft>
              <a:buFont typeface="Courier New" panose="02070309020205020404" pitchFamily="49" charset="0"/>
              <a:buChar char="o"/>
              <a:defRPr sz="1400" kern="1200">
                <a:solidFill>
                  <a:schemeClr val="tx1"/>
                </a:solidFill>
                <a:latin typeface="+mn-lt"/>
                <a:ea typeface="+mn-ea"/>
                <a:cs typeface="+mn-cs"/>
              </a:defRPr>
            </a:lvl3pPr>
            <a:lvl4pPr marL="8244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4pPr>
            <a:lvl5pPr marL="1098000" indent="-273600" algn="l" defTabSz="514350" rtl="0" eaLnBrk="1" latinLnBrk="0" hangingPunct="1">
              <a:lnSpc>
                <a:spcPct val="100000"/>
              </a:lnSpc>
              <a:spcBef>
                <a:spcPts val="0"/>
              </a:spcBef>
              <a:spcAft>
                <a:spcPts val="900"/>
              </a:spcAft>
              <a:buFont typeface="Georgia" panose="02040502050405020303" pitchFamily="18" charset="0"/>
              <a:buChar char="›"/>
              <a:defRPr sz="1400" kern="1200">
                <a:solidFill>
                  <a:schemeClr val="tx1"/>
                </a:solidFill>
                <a:latin typeface="+mn-lt"/>
                <a:ea typeface="+mn-ea"/>
                <a:cs typeface="+mn-cs"/>
              </a:defRPr>
            </a:lvl5pPr>
            <a:lvl6pPr marL="13716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a:lnSpc>
                <a:spcPct val="115000"/>
              </a:lnSpc>
              <a:spcAft>
                <a:spcPts val="1000"/>
              </a:spcAft>
            </a:pPr>
            <a:r>
              <a:rPr lang="en-GB" sz="1800" b="1" dirty="0">
                <a:latin typeface="Times New Roman" panose="02020603050405020304" pitchFamily="18" charset="0"/>
                <a:ea typeface="Times New Roman" panose="02020603050405020304" pitchFamily="18" charset="0"/>
                <a:cs typeface="Times New Roman" panose="02020603050405020304" pitchFamily="18" charset="0"/>
              </a:rPr>
              <a:t>BUDGET SUB-PROGRAMME </a:t>
            </a:r>
            <a:r>
              <a:rPr lang="en-GB" sz="1800" b="1" dirty="0" smtClean="0">
                <a:latin typeface="Times New Roman" panose="02020603050405020304" pitchFamily="18" charset="0"/>
                <a:ea typeface="Times New Roman" panose="02020603050405020304" pitchFamily="18" charset="0"/>
                <a:cs typeface="Times New Roman" panose="02020603050405020304" pitchFamily="18" charset="0"/>
              </a:rPr>
              <a:t>SUMMARY</a:t>
            </a:r>
            <a:endParaRPr lang="en-US" sz="1800"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800" b="1" spc="150" dirty="0">
                <a:latin typeface="Times New Roman" panose="02020603050405020304" pitchFamily="18" charset="0"/>
                <a:ea typeface="Times New Roman" panose="02020603050405020304" pitchFamily="18" charset="0"/>
                <a:cs typeface="Times New Roman" panose="02020603050405020304" pitchFamily="18" charset="0"/>
              </a:rPr>
              <a:t>PROGRAMME</a:t>
            </a:r>
            <a:r>
              <a:rPr lang="en-GB" sz="1800" b="1" dirty="0">
                <a:latin typeface="Times New Roman" panose="02020603050405020304" pitchFamily="18" charset="0"/>
                <a:ea typeface="Times New Roman" panose="02020603050405020304" pitchFamily="18" charset="0"/>
                <a:cs typeface="Times New Roman" panose="02020603050405020304" pitchFamily="18" charset="0"/>
              </a:rPr>
              <a:t>1: Management and </a:t>
            </a:r>
            <a:r>
              <a:rPr lang="en-GB" sz="1800" b="1" dirty="0" smtClean="0">
                <a:latin typeface="Times New Roman" panose="02020603050405020304" pitchFamily="18" charset="0"/>
                <a:ea typeface="Times New Roman" panose="02020603050405020304" pitchFamily="18" charset="0"/>
                <a:cs typeface="Times New Roman" panose="02020603050405020304" pitchFamily="18" charset="0"/>
              </a:rPr>
              <a:t>Administration</a:t>
            </a:r>
            <a:endParaRPr lang="en-US" sz="1800" dirty="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800" b="1" spc="150" dirty="0">
                <a:latin typeface="Times New Roman" panose="02020603050405020304" pitchFamily="18" charset="0"/>
                <a:ea typeface="Times New Roman" panose="02020603050405020304" pitchFamily="18" charset="0"/>
                <a:cs typeface="Times New Roman" panose="02020603050405020304" pitchFamily="18" charset="0"/>
              </a:rPr>
              <a:t>SUB-</a:t>
            </a:r>
            <a:r>
              <a:rPr lang="en-GB" sz="1800" b="1" dirty="0">
                <a:latin typeface="Times New Roman" panose="02020603050405020304" pitchFamily="18" charset="0"/>
                <a:ea typeface="Times New Roman" panose="02020603050405020304" pitchFamily="18" charset="0"/>
                <a:cs typeface="Times New Roman" panose="02020603050405020304" pitchFamily="18" charset="0"/>
              </a:rPr>
              <a:t>PROGRAMME 1.3 </a:t>
            </a:r>
            <a:r>
              <a:rPr lang="en-US" sz="1800" b="1" dirty="0">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1800" b="1" dirty="0" smtClean="0">
                <a:latin typeface="Times New Roman" panose="02020603050405020304" pitchFamily="18" charset="0"/>
                <a:ea typeface="Times New Roman" panose="02020603050405020304" pitchFamily="18" charset="0"/>
                <a:cs typeface="Times New Roman" panose="02020603050405020304" pitchFamily="18" charset="0"/>
              </a:rPr>
              <a:t>Management</a:t>
            </a:r>
            <a:endParaRPr lang="en-US" sz="18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mj-lt"/>
              <a:buAutoNum type="arabicPeriod"/>
            </a:pPr>
            <a:r>
              <a:rPr lang="en-GB" sz="1800" b="1" dirty="0">
                <a:latin typeface="Times New Roman" panose="02020603050405020304" pitchFamily="18" charset="0"/>
                <a:ea typeface="Times New Roman" panose="02020603050405020304" pitchFamily="18" charset="0"/>
              </a:rPr>
              <a:t>Budget Sub-Programme Objective</a:t>
            </a:r>
            <a:endParaRPr lang="en-US" sz="1800" dirty="0"/>
          </a:p>
          <a:p>
            <a:pPr marL="457200">
              <a:spcAft>
                <a:spcPts val="0"/>
              </a:spcAft>
            </a:pPr>
            <a:r>
              <a:rPr lang="en-GB" sz="1800" b="1" dirty="0">
                <a:latin typeface="Times New Roman" panose="02020603050405020304" pitchFamily="18" charset="0"/>
                <a:ea typeface="Times New Roman" panose="02020603050405020304" pitchFamily="18" charset="0"/>
              </a:rPr>
              <a:t> </a:t>
            </a:r>
            <a:endParaRPr lang="en-US" sz="1800" dirty="0"/>
          </a:p>
          <a:p>
            <a:pPr marL="342900" lvl="0" indent="-342900">
              <a:spcAft>
                <a:spcPts val="0"/>
              </a:spcAft>
              <a:buFont typeface="Wingdings" panose="05000000000000000000" pitchFamily="2" charset="2"/>
              <a:buChar char=""/>
            </a:pPr>
            <a:r>
              <a:rPr lang="en-GB" sz="1800" dirty="0">
                <a:solidFill>
                  <a:srgbClr val="000000"/>
                </a:solidFill>
                <a:latin typeface="Times New Roman" panose="02020603050405020304" pitchFamily="18" charset="0"/>
                <a:ea typeface="Times New Roman" panose="02020603050405020304" pitchFamily="18" charset="0"/>
              </a:rPr>
              <a:t>Develop adequate skilled human resource base to ensure </a:t>
            </a:r>
            <a:r>
              <a:rPr lang="en-GB" sz="1800" dirty="0">
                <a:latin typeface="Times New Roman" panose="02020603050405020304" pitchFamily="18" charset="0"/>
                <a:ea typeface="Times New Roman" panose="02020603050405020304" pitchFamily="18" charset="0"/>
              </a:rPr>
              <a:t>recruitment, distribution, retention and motivation of staff at the Assembly.</a:t>
            </a:r>
            <a:endParaRPr lang="en-US" sz="1800" dirty="0">
              <a:latin typeface="Times New Roman" panose="02020603050405020304" pitchFamily="18" charset="0"/>
              <a:ea typeface="Times New Roman" panose="02020603050405020304" pitchFamily="18" charset="0"/>
            </a:endParaRPr>
          </a:p>
          <a:p>
            <a:pPr marL="228600" algn="just">
              <a:lnSpc>
                <a:spcPct val="115000"/>
              </a:lnSpc>
              <a:spcAft>
                <a:spcPts val="0"/>
              </a:spcAft>
            </a:pPr>
            <a:r>
              <a:rPr lang="en-GB" sz="1800" dirty="0">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mj-lt"/>
              <a:buAutoNum type="arabicPeriod"/>
            </a:pPr>
            <a:r>
              <a:rPr lang="en-GB" sz="1800" b="1" dirty="0">
                <a:latin typeface="Times New Roman" panose="02020603050405020304" pitchFamily="18" charset="0"/>
                <a:ea typeface="Times New Roman" panose="02020603050405020304" pitchFamily="18" charset="0"/>
              </a:rPr>
              <a:t>Budget Sub-Programme Description</a:t>
            </a:r>
            <a:endParaRPr lang="en-US" sz="1800" dirty="0"/>
          </a:p>
          <a:p>
            <a:pPr marL="457200">
              <a:spcAft>
                <a:spcPts val="0"/>
              </a:spcAft>
            </a:pPr>
            <a:r>
              <a:rPr lang="en-GB" sz="1800" b="1" dirty="0">
                <a:latin typeface="Times New Roman" panose="02020603050405020304" pitchFamily="18" charset="0"/>
                <a:ea typeface="Times New Roman" panose="02020603050405020304" pitchFamily="18" charset="0"/>
              </a:rPr>
              <a:t> </a:t>
            </a:r>
            <a:endParaRPr lang="en-US" sz="1800" dirty="0"/>
          </a:p>
          <a:p>
            <a:pPr marL="342900" lvl="0" indent="-342900">
              <a:spcAft>
                <a:spcPts val="0"/>
              </a:spcAft>
              <a:buFont typeface="Wingdings" panose="05000000000000000000" pitchFamily="2" charset="2"/>
              <a:buChar char=""/>
            </a:pPr>
            <a:r>
              <a:rPr lang="en-GB" sz="1800" dirty="0">
                <a:latin typeface="Times New Roman" panose="02020603050405020304" pitchFamily="18" charset="0"/>
                <a:ea typeface="Times New Roman" panose="02020603050405020304" pitchFamily="18" charset="0"/>
              </a:rPr>
              <a:t>High level policy issues in the sector such as development of human resource policies, strategies and plans.</a:t>
            </a:r>
            <a:endParaRPr lang="en-US" sz="18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sz="1800" dirty="0">
                <a:latin typeface="Times New Roman" panose="02020603050405020304" pitchFamily="18" charset="0"/>
                <a:ea typeface="Times New Roman" panose="02020603050405020304" pitchFamily="18" charset="0"/>
              </a:rPr>
              <a:t>Municipal-wide recruitment, distribution, retention and motivation of staff at the Assembly.</a:t>
            </a:r>
            <a:endParaRPr lang="en-US" sz="18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sz="1800" dirty="0">
                <a:latin typeface="Times New Roman" panose="02020603050405020304" pitchFamily="18" charset="0"/>
                <a:ea typeface="Times New Roman" panose="02020603050405020304" pitchFamily="18" charset="0"/>
              </a:rPr>
              <a:t>Municipal wide implementation and monitoring of staff performance appraisal.</a:t>
            </a:r>
            <a:endParaRPr lang="en-US" sz="1800" dirty="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sz="1800" dirty="0">
                <a:latin typeface="Times New Roman" panose="02020603050405020304" pitchFamily="18" charset="0"/>
                <a:ea typeface="Times New Roman" panose="02020603050405020304" pitchFamily="18" charset="0"/>
              </a:rPr>
              <a:t>Training and continuous professional training of staff.</a:t>
            </a:r>
            <a:endParaRPr lang="en-US" sz="1800" dirty="0">
              <a:latin typeface="Times New Roman" panose="02020603050405020304" pitchFamily="18" charset="0"/>
              <a:ea typeface="Times New Roman" panose="02020603050405020304" pitchFamily="18" charset="0"/>
            </a:endParaRPr>
          </a:p>
          <a:p>
            <a:pPr>
              <a:lnSpc>
                <a:spcPct val="115000"/>
              </a:lnSpc>
              <a:spcAft>
                <a:spcPts val="1000"/>
              </a:spcAft>
            </a:pPr>
            <a:r>
              <a:rPr lang="en-US" sz="1800" dirty="0">
                <a:latin typeface="Calibri" panose="020F0502020204030204" pitchFamily="34" charset="0"/>
                <a:ea typeface="Calibri" panose="020F0502020204030204" pitchFamily="34" charset="0"/>
                <a:cs typeface="Times New Roman" panose="02020603050405020304" pitchFamily="18" charset="0"/>
              </a:rPr>
              <a:t>The sub </a:t>
            </a:r>
            <a:r>
              <a:rPr lang="en-US" sz="1800" dirty="0" err="1">
                <a:latin typeface="Calibri" panose="020F0502020204030204" pitchFamily="34" charset="0"/>
                <a:ea typeface="Calibri" panose="020F0502020204030204" pitchFamily="34" charset="0"/>
                <a:cs typeface="Times New Roman" panose="02020603050405020304" pitchFamily="18" charset="0"/>
              </a:rPr>
              <a:t>programme</a:t>
            </a:r>
            <a:r>
              <a:rPr lang="en-US" sz="1800" dirty="0">
                <a:latin typeface="Calibri" panose="020F0502020204030204" pitchFamily="34" charset="0"/>
                <a:ea typeface="Calibri" panose="020F0502020204030204" pitchFamily="34" charset="0"/>
                <a:cs typeface="Times New Roman" panose="02020603050405020304" pitchFamily="18" charset="0"/>
              </a:rPr>
              <a:t> would be funded using the Capacity Support component of the DDF, DACF and IGF respectively. Two staff members would be responsible for this sub </a:t>
            </a:r>
            <a:r>
              <a:rPr lang="en-US" sz="1800" dirty="0" err="1">
                <a:latin typeface="Calibri" panose="020F0502020204030204" pitchFamily="34" charset="0"/>
                <a:ea typeface="Calibri" panose="020F0502020204030204" pitchFamily="34" charset="0"/>
                <a:cs typeface="Times New Roman" panose="02020603050405020304" pitchFamily="18" charset="0"/>
              </a:rPr>
              <a:t>programme</a:t>
            </a:r>
            <a:r>
              <a:rPr lang="en-US" sz="1800" dirty="0">
                <a:latin typeface="Calibri" panose="020F0502020204030204" pitchFamily="34" charset="0"/>
                <a:ea typeface="Calibri" panose="020F0502020204030204" pitchFamily="34" charset="0"/>
                <a:cs typeface="Times New Roman" panose="02020603050405020304" pitchFamily="18" charset="0"/>
              </a:rPr>
              <a:t>. Key challenge for the sub-</a:t>
            </a:r>
            <a:r>
              <a:rPr lang="en-US" sz="1800" dirty="0" err="1">
                <a:latin typeface="Calibri" panose="020F0502020204030204" pitchFamily="34" charset="0"/>
                <a:ea typeface="Calibri" panose="020F0502020204030204" pitchFamily="34" charset="0"/>
                <a:cs typeface="Times New Roman" panose="02020603050405020304" pitchFamily="18" charset="0"/>
              </a:rPr>
              <a:t>programme</a:t>
            </a:r>
            <a:r>
              <a:rPr lang="en-US" sz="1800" dirty="0">
                <a:latin typeface="Calibri" panose="020F0502020204030204" pitchFamily="34" charset="0"/>
                <a:ea typeface="Calibri" panose="020F0502020204030204" pitchFamily="34" charset="0"/>
                <a:cs typeface="Times New Roman" panose="02020603050405020304" pitchFamily="18" charset="0"/>
              </a:rPr>
              <a:t> is the untimely release of funds to organize staff training </a:t>
            </a:r>
            <a:r>
              <a:rPr lang="en-US" sz="1800" dirty="0" err="1">
                <a:latin typeface="Calibri" panose="020F0502020204030204" pitchFamily="34" charset="0"/>
                <a:ea typeface="Calibri" panose="020F0502020204030204" pitchFamily="34" charset="0"/>
                <a:cs typeface="Times New Roman" panose="02020603050405020304" pitchFamily="18" charset="0"/>
              </a:rPr>
              <a:t>programmes</a:t>
            </a:r>
            <a:r>
              <a:rPr lang="en-US" sz="1800" dirty="0">
                <a:latin typeface="Calibri" panose="020F0502020204030204" pitchFamily="34" charset="0"/>
                <a:ea typeface="Calibri" panose="020F0502020204030204" pitchFamily="34" charset="0"/>
                <a:cs typeface="Times New Roman" panose="02020603050405020304" pitchFamily="18" charset="0"/>
              </a:rPr>
              <a:t>.</a:t>
            </a:r>
          </a:p>
          <a:p>
            <a:pPr>
              <a:defRPr/>
            </a:pPr>
            <a:endParaRPr lang="en-US" sz="2000" dirty="0"/>
          </a:p>
        </p:txBody>
      </p:sp>
    </p:spTree>
    <p:extLst>
      <p:ext uri="{BB962C8B-B14F-4D97-AF65-F5344CB8AC3E}">
        <p14:creationId xmlns:p14="http://schemas.microsoft.com/office/powerpoint/2010/main" val="52811586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A964C0AA-13C5-42F8-8707-B9C6EA4D33F1}" type="slidenum">
              <a:rPr lang="en-GB" smtClean="0"/>
              <a:pPr/>
              <a:t>25</a:t>
            </a:fld>
            <a:endParaRPr lang="en-GB" dirty="0"/>
          </a:p>
        </p:txBody>
      </p:sp>
      <p:sp>
        <p:nvSpPr>
          <p:cNvPr id="8" name="Title 7"/>
          <p:cNvSpPr>
            <a:spLocks noGrp="1"/>
          </p:cNvSpPr>
          <p:nvPr>
            <p:ph type="title"/>
          </p:nvPr>
        </p:nvSpPr>
        <p:spPr>
          <a:xfrm>
            <a:off x="533400" y="195943"/>
            <a:ext cx="6847114" cy="325585"/>
          </a:xfrm>
        </p:spPr>
        <p:txBody>
          <a:bodyPr/>
          <a:lstStyle/>
          <a:p>
            <a:r>
              <a:rPr lang="en-GB" dirty="0" smtClean="0">
                <a:solidFill>
                  <a:schemeClr val="tx2"/>
                </a:solidFill>
              </a:rPr>
              <a:t>Example</a:t>
            </a:r>
            <a:r>
              <a:rPr lang="en-US" dirty="0"/>
              <a:t/>
            </a:r>
            <a:br>
              <a:rPr lang="en-US" dirty="0"/>
            </a:br>
            <a:endParaRPr lang="en-GB" dirty="0"/>
          </a:p>
        </p:txBody>
      </p:sp>
      <p:sp>
        <p:nvSpPr>
          <p:cNvPr id="4" name="Content Placeholder 2"/>
          <p:cNvSpPr txBox="1">
            <a:spLocks/>
          </p:cNvSpPr>
          <p:nvPr/>
        </p:nvSpPr>
        <p:spPr>
          <a:xfrm>
            <a:off x="533400" y="521528"/>
            <a:ext cx="8078788" cy="5618015"/>
          </a:xfrm>
          <a:prstGeom prst="rect">
            <a:avLst/>
          </a:prstGeom>
        </p:spPr>
        <p:txBody>
          <a:bodyPr vert="horz" lIns="0" tIns="0" rIns="0" bIns="0" rtlCol="0">
            <a:noAutofit/>
          </a:bodyPr>
          <a:lstStyle>
            <a:lvl1pPr marL="0" indent="-273600" algn="l" defTabSz="514350" rtl="0" eaLnBrk="1" latinLnBrk="0" hangingPunct="1">
              <a:lnSpc>
                <a:spcPct val="100000"/>
              </a:lnSpc>
              <a:spcBef>
                <a:spcPts val="0"/>
              </a:spcBef>
              <a:spcAft>
                <a:spcPts val="900"/>
              </a:spcAft>
              <a:buFontTx/>
              <a:buNone/>
              <a:defRPr sz="1400" kern="1200">
                <a:solidFill>
                  <a:schemeClr val="tx1"/>
                </a:solidFill>
                <a:latin typeface="+mn-lt"/>
                <a:ea typeface="+mn-ea"/>
                <a:cs typeface="+mn-cs"/>
              </a:defRPr>
            </a:lvl1pPr>
            <a:lvl2pPr marL="273600" indent="-273600" algn="l" defTabSz="514350" rtl="0" eaLnBrk="1" latinLnBrk="0" hangingPunct="1">
              <a:lnSpc>
                <a:spcPct val="100000"/>
              </a:lnSpc>
              <a:spcBef>
                <a:spcPts val="0"/>
              </a:spcBef>
              <a:spcAft>
                <a:spcPts val="900"/>
              </a:spcAft>
              <a:buFont typeface="Arial" panose="020B0604020202020204" pitchFamily="34" charset="0"/>
              <a:buChar char="•"/>
              <a:defRPr sz="1400" kern="1200">
                <a:solidFill>
                  <a:schemeClr val="tx1"/>
                </a:solidFill>
                <a:latin typeface="+mn-lt"/>
                <a:ea typeface="+mn-ea"/>
                <a:cs typeface="+mn-cs"/>
              </a:defRPr>
            </a:lvl2pPr>
            <a:lvl3pPr marL="547200" indent="-273600" algn="l" defTabSz="514350" rtl="0" eaLnBrk="1" latinLnBrk="0" hangingPunct="1">
              <a:lnSpc>
                <a:spcPct val="100000"/>
              </a:lnSpc>
              <a:spcBef>
                <a:spcPts val="0"/>
              </a:spcBef>
              <a:spcAft>
                <a:spcPts val="900"/>
              </a:spcAft>
              <a:buFont typeface="Courier New" panose="02070309020205020404" pitchFamily="49" charset="0"/>
              <a:buChar char="o"/>
              <a:defRPr sz="1400" kern="1200">
                <a:solidFill>
                  <a:schemeClr val="tx1"/>
                </a:solidFill>
                <a:latin typeface="+mn-lt"/>
                <a:ea typeface="+mn-ea"/>
                <a:cs typeface="+mn-cs"/>
              </a:defRPr>
            </a:lvl3pPr>
            <a:lvl4pPr marL="8244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4pPr>
            <a:lvl5pPr marL="1098000" indent="-273600" algn="l" defTabSz="514350" rtl="0" eaLnBrk="1" latinLnBrk="0" hangingPunct="1">
              <a:lnSpc>
                <a:spcPct val="100000"/>
              </a:lnSpc>
              <a:spcBef>
                <a:spcPts val="0"/>
              </a:spcBef>
              <a:spcAft>
                <a:spcPts val="900"/>
              </a:spcAft>
              <a:buFont typeface="Georgia" panose="02040502050405020303" pitchFamily="18" charset="0"/>
              <a:buChar char="›"/>
              <a:defRPr sz="1400" kern="1200">
                <a:solidFill>
                  <a:schemeClr val="tx1"/>
                </a:solidFill>
                <a:latin typeface="+mn-lt"/>
                <a:ea typeface="+mn-ea"/>
                <a:cs typeface="+mn-cs"/>
              </a:defRPr>
            </a:lvl5pPr>
            <a:lvl6pPr marL="13716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a:lnSpc>
                <a:spcPct val="115000"/>
              </a:lnSpc>
              <a:spcAft>
                <a:spcPts val="1000"/>
              </a:spcAft>
            </a:pPr>
            <a:r>
              <a:rPr lang="en-GB" sz="1800" b="1" dirty="0" smtClean="0">
                <a:latin typeface="Times New Roman" panose="02020603050405020304" pitchFamily="18" charset="0"/>
                <a:ea typeface="Times New Roman" panose="02020603050405020304" pitchFamily="18" charset="0"/>
                <a:cs typeface="Times New Roman" panose="02020603050405020304" pitchFamily="18" charset="0"/>
              </a:rPr>
              <a:t>BUDGET SUB-PROGRAMME SUMMARY</a:t>
            </a:r>
            <a:endParaRPr lang="en-US" sz="1800" dirty="0" smtClean="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800" b="1" spc="150" dirty="0" smtClean="0">
                <a:latin typeface="Times New Roman" panose="02020603050405020304" pitchFamily="18" charset="0"/>
                <a:ea typeface="Times New Roman" panose="02020603050405020304" pitchFamily="18" charset="0"/>
                <a:cs typeface="Times New Roman" panose="02020603050405020304" pitchFamily="18" charset="0"/>
              </a:rPr>
              <a:t>PROGRAMME</a:t>
            </a:r>
            <a:r>
              <a:rPr lang="en-GB" sz="1800" b="1" dirty="0" smtClean="0">
                <a:latin typeface="Times New Roman" panose="02020603050405020304" pitchFamily="18" charset="0"/>
                <a:ea typeface="Times New Roman" panose="02020603050405020304" pitchFamily="18" charset="0"/>
                <a:cs typeface="Times New Roman" panose="02020603050405020304" pitchFamily="18" charset="0"/>
              </a:rPr>
              <a:t>1: Management and Administration</a:t>
            </a:r>
            <a:endParaRPr lang="en-US" sz="1800" dirty="0" smtClean="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800" b="1" spc="150" dirty="0" smtClean="0">
                <a:latin typeface="Times New Roman" panose="02020603050405020304" pitchFamily="18" charset="0"/>
                <a:ea typeface="Times New Roman" panose="02020603050405020304" pitchFamily="18" charset="0"/>
                <a:cs typeface="Times New Roman" panose="02020603050405020304" pitchFamily="18" charset="0"/>
              </a:rPr>
              <a:t>SUB-</a:t>
            </a:r>
            <a:r>
              <a:rPr lang="en-GB" sz="1800" b="1" dirty="0" smtClean="0">
                <a:latin typeface="Times New Roman" panose="02020603050405020304" pitchFamily="18" charset="0"/>
                <a:ea typeface="Times New Roman" panose="02020603050405020304" pitchFamily="18" charset="0"/>
                <a:cs typeface="Times New Roman" panose="02020603050405020304" pitchFamily="18" charset="0"/>
              </a:rPr>
              <a:t>PROGRAMME 1.3 </a:t>
            </a:r>
            <a:r>
              <a:rPr lang="en-US" sz="1800" b="1" dirty="0" smtClean="0">
                <a:latin typeface="Times New Roman" panose="02020603050405020304" pitchFamily="18" charset="0"/>
                <a:ea typeface="Times New Roman" panose="02020603050405020304" pitchFamily="18" charset="0"/>
                <a:cs typeface="Times New Roman" panose="02020603050405020304" pitchFamily="18" charset="0"/>
              </a:rPr>
              <a:t>Human Resource Management</a:t>
            </a:r>
            <a:endParaRPr lang="en-US" sz="1800" dirty="0" smtClean="0">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mj-lt"/>
              <a:buAutoNum type="arabicPeriod"/>
            </a:pPr>
            <a:r>
              <a:rPr lang="en-GB" sz="1800" b="1" dirty="0" smtClean="0">
                <a:latin typeface="Times New Roman" panose="02020603050405020304" pitchFamily="18" charset="0"/>
                <a:ea typeface="Times New Roman" panose="02020603050405020304" pitchFamily="18" charset="0"/>
              </a:rPr>
              <a:t>Budget Sub-Programme Objective</a:t>
            </a:r>
            <a:endParaRPr lang="en-US" sz="1800" dirty="0" smtClean="0"/>
          </a:p>
          <a:p>
            <a:pPr marL="457200">
              <a:spcAft>
                <a:spcPts val="0"/>
              </a:spcAft>
            </a:pPr>
            <a:r>
              <a:rPr lang="en-GB" sz="1800" b="1" dirty="0" smtClean="0">
                <a:latin typeface="Times New Roman" panose="02020603050405020304" pitchFamily="18" charset="0"/>
                <a:ea typeface="Times New Roman" panose="02020603050405020304" pitchFamily="18" charset="0"/>
              </a:rPr>
              <a:t> </a:t>
            </a:r>
            <a:endParaRPr lang="en-US" sz="1800" dirty="0" smtClean="0"/>
          </a:p>
          <a:p>
            <a:pPr marL="342900" lvl="0" indent="-342900">
              <a:spcAft>
                <a:spcPts val="0"/>
              </a:spcAft>
              <a:buFont typeface="Wingdings" panose="05000000000000000000" pitchFamily="2" charset="2"/>
              <a:buChar char=""/>
            </a:pPr>
            <a:r>
              <a:rPr lang="en-GB" sz="1800" dirty="0" smtClean="0">
                <a:solidFill>
                  <a:srgbClr val="000000"/>
                </a:solidFill>
                <a:latin typeface="Times New Roman" panose="02020603050405020304" pitchFamily="18" charset="0"/>
                <a:ea typeface="Times New Roman" panose="02020603050405020304" pitchFamily="18" charset="0"/>
              </a:rPr>
              <a:t>Develop adequate skilled human resource base to ensure </a:t>
            </a:r>
            <a:r>
              <a:rPr lang="en-GB" sz="1800" dirty="0" smtClean="0">
                <a:latin typeface="Times New Roman" panose="02020603050405020304" pitchFamily="18" charset="0"/>
                <a:ea typeface="Times New Roman" panose="02020603050405020304" pitchFamily="18" charset="0"/>
              </a:rPr>
              <a:t>recruitment, distribution, retention and motivation of staff at the Assembly.</a:t>
            </a:r>
            <a:endParaRPr lang="en-US" sz="1800" dirty="0" smtClean="0">
              <a:latin typeface="Times New Roman" panose="02020603050405020304" pitchFamily="18" charset="0"/>
              <a:ea typeface="Times New Roman" panose="02020603050405020304" pitchFamily="18" charset="0"/>
            </a:endParaRPr>
          </a:p>
          <a:p>
            <a:pPr marL="228600" algn="just">
              <a:lnSpc>
                <a:spcPct val="115000"/>
              </a:lnSpc>
              <a:spcAft>
                <a:spcPts val="0"/>
              </a:spcAft>
            </a:pPr>
            <a:r>
              <a:rPr lang="en-GB" sz="1800" dirty="0" smtClean="0">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smtClean="0">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mj-lt"/>
              <a:buAutoNum type="arabicPeriod"/>
            </a:pPr>
            <a:r>
              <a:rPr lang="en-GB" sz="1800" b="1" dirty="0" smtClean="0">
                <a:latin typeface="Times New Roman" panose="02020603050405020304" pitchFamily="18" charset="0"/>
                <a:ea typeface="Times New Roman" panose="02020603050405020304" pitchFamily="18" charset="0"/>
              </a:rPr>
              <a:t>Budget Sub-Programme Description</a:t>
            </a:r>
            <a:endParaRPr lang="en-US" sz="1800" dirty="0" smtClean="0"/>
          </a:p>
          <a:p>
            <a:pPr marL="457200">
              <a:spcAft>
                <a:spcPts val="0"/>
              </a:spcAft>
            </a:pPr>
            <a:r>
              <a:rPr lang="en-GB" sz="1800" b="1" dirty="0" smtClean="0">
                <a:latin typeface="Times New Roman" panose="02020603050405020304" pitchFamily="18" charset="0"/>
                <a:ea typeface="Times New Roman" panose="02020603050405020304" pitchFamily="18" charset="0"/>
              </a:rPr>
              <a:t> </a:t>
            </a:r>
            <a:endParaRPr lang="en-US" sz="1800" dirty="0" smtClean="0"/>
          </a:p>
          <a:p>
            <a:pPr marL="342900" lvl="0" indent="-342900">
              <a:spcAft>
                <a:spcPts val="0"/>
              </a:spcAft>
              <a:buFont typeface="Wingdings" panose="05000000000000000000" pitchFamily="2" charset="2"/>
              <a:buChar char=""/>
            </a:pPr>
            <a:r>
              <a:rPr lang="en-GB" sz="1800" dirty="0" smtClean="0">
                <a:latin typeface="Times New Roman" panose="02020603050405020304" pitchFamily="18" charset="0"/>
                <a:ea typeface="Times New Roman" panose="02020603050405020304" pitchFamily="18" charset="0"/>
              </a:rPr>
              <a:t>High level policy issues in the sector such as development of human resource policies, strategies and plans.</a:t>
            </a:r>
            <a:endParaRPr lang="en-US" sz="1800" dirty="0" smtClean="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sz="1800" dirty="0" smtClean="0">
                <a:latin typeface="Times New Roman" panose="02020603050405020304" pitchFamily="18" charset="0"/>
                <a:ea typeface="Times New Roman" panose="02020603050405020304" pitchFamily="18" charset="0"/>
              </a:rPr>
              <a:t>Municipal-wide recruitment, distribution, retention and motivation of staff at the Assembly.</a:t>
            </a:r>
            <a:endParaRPr lang="en-US" sz="1800" dirty="0" smtClean="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sz="1800" dirty="0" smtClean="0">
                <a:latin typeface="Times New Roman" panose="02020603050405020304" pitchFamily="18" charset="0"/>
                <a:ea typeface="Times New Roman" panose="02020603050405020304" pitchFamily="18" charset="0"/>
              </a:rPr>
              <a:t>Municipal wide implementation and monitoring of staff performance appraisal.</a:t>
            </a:r>
            <a:endParaRPr lang="en-US" sz="1800" dirty="0" smtClean="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sz="1800" dirty="0" smtClean="0">
                <a:latin typeface="Times New Roman" panose="02020603050405020304" pitchFamily="18" charset="0"/>
                <a:ea typeface="Times New Roman" panose="02020603050405020304" pitchFamily="18" charset="0"/>
              </a:rPr>
              <a:t>Training and continuous professional training of staff.</a:t>
            </a:r>
            <a:endParaRPr lang="en-US" sz="1800" dirty="0" smtClean="0">
              <a:latin typeface="Times New Roman" panose="02020603050405020304" pitchFamily="18" charset="0"/>
              <a:ea typeface="Times New Roman" panose="02020603050405020304" pitchFamily="18" charset="0"/>
            </a:endParaRPr>
          </a:p>
          <a:p>
            <a:pPr>
              <a:lnSpc>
                <a:spcPct val="115000"/>
              </a:lnSpc>
              <a:spcAft>
                <a:spcPts val="1000"/>
              </a:spcAft>
            </a:pPr>
            <a:r>
              <a:rPr lang="en-US" sz="1800" dirty="0" smtClean="0">
                <a:latin typeface="Calibri" panose="020F0502020204030204" pitchFamily="34" charset="0"/>
                <a:ea typeface="Calibri" panose="020F0502020204030204" pitchFamily="34" charset="0"/>
                <a:cs typeface="Times New Roman" panose="02020603050405020304" pitchFamily="18" charset="0"/>
              </a:rPr>
              <a:t>The sub </a:t>
            </a:r>
            <a:r>
              <a:rPr lang="en-US" sz="1800" dirty="0" err="1" smtClean="0">
                <a:latin typeface="Calibri" panose="020F0502020204030204" pitchFamily="34" charset="0"/>
                <a:ea typeface="Calibri" panose="020F0502020204030204" pitchFamily="34" charset="0"/>
                <a:cs typeface="Times New Roman" panose="02020603050405020304" pitchFamily="18" charset="0"/>
              </a:rPr>
              <a:t>programme</a:t>
            </a:r>
            <a:r>
              <a:rPr lang="en-US" sz="1800" dirty="0" smtClean="0">
                <a:latin typeface="Calibri" panose="020F0502020204030204" pitchFamily="34" charset="0"/>
                <a:ea typeface="Calibri" panose="020F0502020204030204" pitchFamily="34" charset="0"/>
                <a:cs typeface="Times New Roman" panose="02020603050405020304" pitchFamily="18" charset="0"/>
              </a:rPr>
              <a:t> would be funded using the Capacity Support component of the DDF, DACF and IGF respectively. Two staff members would be responsible for this sub </a:t>
            </a:r>
            <a:r>
              <a:rPr lang="en-US" sz="1800" dirty="0" err="1" smtClean="0">
                <a:latin typeface="Calibri" panose="020F0502020204030204" pitchFamily="34" charset="0"/>
                <a:ea typeface="Calibri" panose="020F0502020204030204" pitchFamily="34" charset="0"/>
                <a:cs typeface="Times New Roman" panose="02020603050405020304" pitchFamily="18" charset="0"/>
              </a:rPr>
              <a:t>programme</a:t>
            </a:r>
            <a:r>
              <a:rPr lang="en-US" sz="1800" dirty="0" smtClean="0">
                <a:latin typeface="Calibri" panose="020F0502020204030204" pitchFamily="34" charset="0"/>
                <a:ea typeface="Calibri" panose="020F0502020204030204" pitchFamily="34" charset="0"/>
                <a:cs typeface="Times New Roman" panose="02020603050405020304" pitchFamily="18" charset="0"/>
              </a:rPr>
              <a:t>. Key challenge for the sub-</a:t>
            </a:r>
            <a:r>
              <a:rPr lang="en-US" sz="1800" dirty="0" err="1" smtClean="0">
                <a:latin typeface="Calibri" panose="020F0502020204030204" pitchFamily="34" charset="0"/>
                <a:ea typeface="Calibri" panose="020F0502020204030204" pitchFamily="34" charset="0"/>
                <a:cs typeface="Times New Roman" panose="02020603050405020304" pitchFamily="18" charset="0"/>
              </a:rPr>
              <a:t>programme</a:t>
            </a:r>
            <a:r>
              <a:rPr lang="en-US" sz="1800" dirty="0" smtClean="0">
                <a:latin typeface="Calibri" panose="020F0502020204030204" pitchFamily="34" charset="0"/>
                <a:ea typeface="Calibri" panose="020F0502020204030204" pitchFamily="34" charset="0"/>
                <a:cs typeface="Times New Roman" panose="02020603050405020304" pitchFamily="18" charset="0"/>
              </a:rPr>
              <a:t> is the untimely release of funds to organize staff training </a:t>
            </a:r>
            <a:r>
              <a:rPr lang="en-US" sz="1800" dirty="0" err="1" smtClean="0">
                <a:latin typeface="Calibri" panose="020F0502020204030204" pitchFamily="34" charset="0"/>
                <a:ea typeface="Calibri" panose="020F0502020204030204" pitchFamily="34" charset="0"/>
                <a:cs typeface="Times New Roman" panose="02020603050405020304" pitchFamily="18" charset="0"/>
              </a:rPr>
              <a:t>programmes</a:t>
            </a:r>
            <a:r>
              <a:rPr lang="en-US" sz="1800" dirty="0" smtClean="0">
                <a:latin typeface="Calibri" panose="020F0502020204030204" pitchFamily="34" charset="0"/>
                <a:ea typeface="Calibri" panose="020F0502020204030204" pitchFamily="34" charset="0"/>
                <a:cs typeface="Times New Roman" panose="02020603050405020304" pitchFamily="18" charset="0"/>
              </a:rPr>
              <a:t>.</a:t>
            </a:r>
          </a:p>
          <a:p>
            <a:pPr>
              <a:defRPr/>
            </a:pPr>
            <a:endParaRPr lang="en-US" sz="2000" dirty="0"/>
          </a:p>
        </p:txBody>
      </p:sp>
      <p:graphicFrame>
        <p:nvGraphicFramePr>
          <p:cNvPr id="5" name="Table 4"/>
          <p:cNvGraphicFramePr>
            <a:graphicFrameLocks noGrp="1"/>
          </p:cNvGraphicFramePr>
          <p:nvPr>
            <p:extLst>
              <p:ext uri="{D42A27DB-BD31-4B8C-83A1-F6EECF244321}">
                <p14:modId xmlns:p14="http://schemas.microsoft.com/office/powerpoint/2010/main" val="3590881813"/>
              </p:ext>
            </p:extLst>
          </p:nvPr>
        </p:nvGraphicFramePr>
        <p:xfrm>
          <a:off x="261257" y="521528"/>
          <a:ext cx="8490856" cy="5853146"/>
        </p:xfrm>
        <a:graphic>
          <a:graphicData uri="http://schemas.openxmlformats.org/drawingml/2006/table">
            <a:tbl>
              <a:tblPr firstRow="1" firstCol="1" bandRow="1">
                <a:tableStyleId>{5C22544A-7EE6-4342-B048-85BDC9FD1C3A}</a:tableStyleId>
              </a:tblPr>
              <a:tblGrid>
                <a:gridCol w="1614761">
                  <a:extLst>
                    <a:ext uri="{9D8B030D-6E8A-4147-A177-3AD203B41FA5}">
                      <a16:colId xmlns:a16="http://schemas.microsoft.com/office/drawing/2014/main" val="1776643396"/>
                    </a:ext>
                  </a:extLst>
                </a:gridCol>
                <a:gridCol w="1970960">
                  <a:extLst>
                    <a:ext uri="{9D8B030D-6E8A-4147-A177-3AD203B41FA5}">
                      <a16:colId xmlns:a16="http://schemas.microsoft.com/office/drawing/2014/main" val="890600514"/>
                    </a:ext>
                  </a:extLst>
                </a:gridCol>
                <a:gridCol w="708684">
                  <a:extLst>
                    <a:ext uri="{9D8B030D-6E8A-4147-A177-3AD203B41FA5}">
                      <a16:colId xmlns:a16="http://schemas.microsoft.com/office/drawing/2014/main" val="1640600464"/>
                    </a:ext>
                  </a:extLst>
                </a:gridCol>
                <a:gridCol w="728721">
                  <a:extLst>
                    <a:ext uri="{9D8B030D-6E8A-4147-A177-3AD203B41FA5}">
                      <a16:colId xmlns:a16="http://schemas.microsoft.com/office/drawing/2014/main" val="1861455443"/>
                    </a:ext>
                  </a:extLst>
                </a:gridCol>
                <a:gridCol w="863037">
                  <a:extLst>
                    <a:ext uri="{9D8B030D-6E8A-4147-A177-3AD203B41FA5}">
                      <a16:colId xmlns:a16="http://schemas.microsoft.com/office/drawing/2014/main" val="950488822"/>
                    </a:ext>
                  </a:extLst>
                </a:gridCol>
                <a:gridCol w="868231">
                  <a:extLst>
                    <a:ext uri="{9D8B030D-6E8A-4147-A177-3AD203B41FA5}">
                      <a16:colId xmlns:a16="http://schemas.microsoft.com/office/drawing/2014/main" val="2829953453"/>
                    </a:ext>
                  </a:extLst>
                </a:gridCol>
                <a:gridCol w="868231">
                  <a:extLst>
                    <a:ext uri="{9D8B030D-6E8A-4147-A177-3AD203B41FA5}">
                      <a16:colId xmlns:a16="http://schemas.microsoft.com/office/drawing/2014/main" val="647501858"/>
                    </a:ext>
                  </a:extLst>
                </a:gridCol>
                <a:gridCol w="868231">
                  <a:extLst>
                    <a:ext uri="{9D8B030D-6E8A-4147-A177-3AD203B41FA5}">
                      <a16:colId xmlns:a16="http://schemas.microsoft.com/office/drawing/2014/main" val="2381715913"/>
                    </a:ext>
                  </a:extLst>
                </a:gridCol>
              </a:tblGrid>
              <a:tr h="382990">
                <a:tc rowSpan="2">
                  <a:txBody>
                    <a:bodyPr/>
                    <a:lstStyle/>
                    <a:p>
                      <a:pPr marL="0" marR="0" algn="ctr">
                        <a:lnSpc>
                          <a:spcPct val="115000"/>
                        </a:lnSpc>
                        <a:spcBef>
                          <a:spcPts val="0"/>
                        </a:spcBef>
                        <a:spcAft>
                          <a:spcPts val="0"/>
                        </a:spcAft>
                      </a:pPr>
                      <a:r>
                        <a:rPr lang="en-GB" sz="1100">
                          <a:effectLst/>
                        </a:rPr>
                        <a:t>Main Outputs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36195" marR="36195" marT="0" marB="0" anchor="ctr"/>
                </a:tc>
                <a:tc rowSpan="2">
                  <a:txBody>
                    <a:bodyPr/>
                    <a:lstStyle/>
                    <a:p>
                      <a:pPr marL="0" marR="0" algn="ctr">
                        <a:lnSpc>
                          <a:spcPct val="115000"/>
                        </a:lnSpc>
                        <a:spcBef>
                          <a:spcPts val="0"/>
                        </a:spcBef>
                        <a:spcAft>
                          <a:spcPts val="0"/>
                        </a:spcAft>
                      </a:pPr>
                      <a:r>
                        <a:rPr lang="en-GB" sz="1100">
                          <a:effectLst/>
                        </a:rPr>
                        <a:t>Output Indicator</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36195" marR="36195" marT="0" marB="0" anchor="ctr"/>
                </a:tc>
                <a:tc gridSpan="2">
                  <a:txBody>
                    <a:bodyPr/>
                    <a:lstStyle/>
                    <a:p>
                      <a:pPr marL="0" marR="0" algn="ctr">
                        <a:lnSpc>
                          <a:spcPct val="115000"/>
                        </a:lnSpc>
                        <a:spcBef>
                          <a:spcPts val="0"/>
                        </a:spcBef>
                        <a:spcAft>
                          <a:spcPts val="0"/>
                        </a:spcAft>
                      </a:pPr>
                      <a:r>
                        <a:rPr lang="en-GB" sz="1100">
                          <a:effectLst/>
                        </a:rPr>
                        <a:t>Past Years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hMerge="1">
                  <a:txBody>
                    <a:bodyPr/>
                    <a:lstStyle/>
                    <a:p>
                      <a:endParaRPr lang="en-US"/>
                    </a:p>
                  </a:txBody>
                  <a:tcPr/>
                </a:tc>
                <a:tc gridSpan="4">
                  <a:txBody>
                    <a:bodyPr/>
                    <a:lstStyle/>
                    <a:p>
                      <a:pPr marL="0" marR="0" algn="ctr">
                        <a:lnSpc>
                          <a:spcPct val="115000"/>
                        </a:lnSpc>
                        <a:spcBef>
                          <a:spcPts val="0"/>
                        </a:spcBef>
                        <a:spcAft>
                          <a:spcPts val="0"/>
                        </a:spcAft>
                      </a:pPr>
                      <a:r>
                        <a:rPr lang="en-GB" sz="1100">
                          <a:effectLst/>
                        </a:rPr>
                        <a:t>Projections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487005510"/>
                  </a:ext>
                </a:extLst>
              </a:tr>
              <a:tr h="1315043">
                <a:tc vMerge="1">
                  <a:txBody>
                    <a:bodyPr/>
                    <a:lstStyle/>
                    <a:p>
                      <a:endParaRPr lang="en-US"/>
                    </a:p>
                  </a:txBody>
                  <a:tcPr/>
                </a:tc>
                <a:tc vMerge="1">
                  <a:txBody>
                    <a:bodyPr/>
                    <a:lstStyle/>
                    <a:p>
                      <a:endParaRPr lang="en-US"/>
                    </a:p>
                  </a:txBody>
                  <a:tcPr/>
                </a:tc>
                <a:tc>
                  <a:txBody>
                    <a:bodyPr/>
                    <a:lstStyle/>
                    <a:p>
                      <a:pPr marL="0" marR="0" algn="ctr">
                        <a:lnSpc>
                          <a:spcPct val="115000"/>
                        </a:lnSpc>
                        <a:spcBef>
                          <a:spcPts val="0"/>
                        </a:spcBef>
                        <a:spcAft>
                          <a:spcPts val="0"/>
                        </a:spcAft>
                      </a:pPr>
                      <a:r>
                        <a:rPr lang="en-GB" sz="1100">
                          <a:effectLst/>
                        </a:rPr>
                        <a:t>2017</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36195" marR="36195" marT="0" marB="0" anchor="ctr"/>
                </a:tc>
                <a:tc>
                  <a:txBody>
                    <a:bodyPr/>
                    <a:lstStyle/>
                    <a:p>
                      <a:pPr marL="0" marR="0" algn="ctr">
                        <a:lnSpc>
                          <a:spcPct val="115000"/>
                        </a:lnSpc>
                        <a:spcBef>
                          <a:spcPts val="0"/>
                        </a:spcBef>
                        <a:spcAft>
                          <a:spcPts val="0"/>
                        </a:spcAft>
                      </a:pPr>
                      <a:r>
                        <a:rPr lang="en-GB" sz="1100">
                          <a:effectLst/>
                        </a:rPr>
                        <a:t>2018</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0"/>
                        </a:spcBef>
                        <a:spcAft>
                          <a:spcPts val="0"/>
                        </a:spcAft>
                      </a:pPr>
                      <a:r>
                        <a:rPr lang="en-GB" sz="1100">
                          <a:effectLst/>
                        </a:rPr>
                        <a:t>Budget Year</a:t>
                      </a:r>
                      <a:endParaRPr lang="en-US" sz="1100">
                        <a:effectLst/>
                      </a:endParaRPr>
                    </a:p>
                    <a:p>
                      <a:pPr marL="0" marR="0" algn="ctr">
                        <a:lnSpc>
                          <a:spcPct val="115000"/>
                        </a:lnSpc>
                        <a:spcBef>
                          <a:spcPts val="0"/>
                        </a:spcBef>
                        <a:spcAft>
                          <a:spcPts val="0"/>
                        </a:spcAft>
                      </a:pPr>
                      <a:r>
                        <a:rPr lang="en-GB" sz="1100">
                          <a:effectLst/>
                        </a:rPr>
                        <a:t>2019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0"/>
                        </a:spcBef>
                        <a:spcAft>
                          <a:spcPts val="0"/>
                        </a:spcAft>
                      </a:pPr>
                      <a:r>
                        <a:rPr lang="en-GB" sz="1100">
                          <a:effectLst/>
                        </a:rPr>
                        <a:t>Indicative Year</a:t>
                      </a:r>
                      <a:endParaRPr lang="en-US" sz="1100">
                        <a:effectLst/>
                      </a:endParaRPr>
                    </a:p>
                    <a:p>
                      <a:pPr marL="0" marR="0" algn="ctr">
                        <a:lnSpc>
                          <a:spcPct val="115000"/>
                        </a:lnSpc>
                        <a:spcBef>
                          <a:spcPts val="0"/>
                        </a:spcBef>
                        <a:spcAft>
                          <a:spcPts val="0"/>
                        </a:spcAft>
                      </a:pPr>
                      <a:r>
                        <a:rPr lang="en-GB" sz="1100">
                          <a:effectLst/>
                        </a:rPr>
                        <a:t>2020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36195" marR="36195" marT="0" marB="0" anchor="ctr"/>
                </a:tc>
                <a:tc>
                  <a:txBody>
                    <a:bodyPr/>
                    <a:lstStyle/>
                    <a:p>
                      <a:pPr marL="0" marR="0" algn="ctr">
                        <a:lnSpc>
                          <a:spcPct val="115000"/>
                        </a:lnSpc>
                        <a:spcBef>
                          <a:spcPts val="0"/>
                        </a:spcBef>
                        <a:spcAft>
                          <a:spcPts val="0"/>
                        </a:spcAft>
                      </a:pPr>
                      <a:r>
                        <a:rPr lang="en-GB" sz="1100">
                          <a:effectLst/>
                        </a:rPr>
                        <a:t>Indicative Year</a:t>
                      </a:r>
                      <a:endParaRPr lang="en-US" sz="1100">
                        <a:effectLst/>
                      </a:endParaRPr>
                    </a:p>
                    <a:p>
                      <a:pPr marL="0" marR="0" algn="ctr">
                        <a:lnSpc>
                          <a:spcPct val="115000"/>
                        </a:lnSpc>
                        <a:spcBef>
                          <a:spcPts val="0"/>
                        </a:spcBef>
                        <a:spcAft>
                          <a:spcPts val="0"/>
                        </a:spcAft>
                      </a:pPr>
                      <a:r>
                        <a:rPr lang="en-GB" sz="1100">
                          <a:effectLst/>
                        </a:rPr>
                        <a:t>2021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15000"/>
                        </a:lnSpc>
                        <a:spcBef>
                          <a:spcPts val="0"/>
                        </a:spcBef>
                        <a:spcAft>
                          <a:spcPts val="0"/>
                        </a:spcAft>
                      </a:pPr>
                      <a:r>
                        <a:rPr lang="en-GB" sz="1100">
                          <a:effectLst/>
                        </a:rPr>
                        <a:t> </a:t>
                      </a:r>
                      <a:endParaRPr lang="en-US" sz="1100">
                        <a:effectLst/>
                      </a:endParaRPr>
                    </a:p>
                    <a:p>
                      <a:pPr marL="0" marR="0" algn="ctr">
                        <a:lnSpc>
                          <a:spcPct val="115000"/>
                        </a:lnSpc>
                        <a:spcBef>
                          <a:spcPts val="0"/>
                        </a:spcBef>
                        <a:spcAft>
                          <a:spcPts val="0"/>
                        </a:spcAft>
                      </a:pPr>
                      <a:r>
                        <a:rPr lang="en-GB" sz="1100">
                          <a:effectLst/>
                        </a:rPr>
                        <a:t>Indicative Year</a:t>
                      </a:r>
                      <a:endParaRPr lang="en-US" sz="1100">
                        <a:effectLst/>
                      </a:endParaRPr>
                    </a:p>
                    <a:p>
                      <a:pPr marL="0" marR="0" algn="ctr">
                        <a:lnSpc>
                          <a:spcPct val="115000"/>
                        </a:lnSpc>
                        <a:spcBef>
                          <a:spcPts val="0"/>
                        </a:spcBef>
                        <a:spcAft>
                          <a:spcPts val="0"/>
                        </a:spcAft>
                      </a:pPr>
                      <a:r>
                        <a:rPr lang="en-GB" sz="1100">
                          <a:effectLst/>
                        </a:rPr>
                        <a:t>2022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86869452"/>
                  </a:ext>
                </a:extLst>
              </a:tr>
              <a:tr h="3257067">
                <a:tc>
                  <a:txBody>
                    <a:bodyPr/>
                    <a:lstStyle/>
                    <a:p>
                      <a:pPr marL="0" marR="0">
                        <a:lnSpc>
                          <a:spcPct val="115000"/>
                        </a:lnSpc>
                        <a:spcBef>
                          <a:spcPts val="0"/>
                        </a:spcBef>
                        <a:spcAft>
                          <a:spcPts val="0"/>
                        </a:spcAft>
                      </a:pPr>
                      <a:r>
                        <a:rPr lang="en-US" sz="1200">
                          <a:effectLst/>
                        </a:rPr>
                        <a:t>Capacity of staff</a:t>
                      </a:r>
                      <a:br>
                        <a:rPr lang="en-US" sz="1200">
                          <a:effectLst/>
                        </a:rPr>
                      </a:br>
                      <a:r>
                        <a:rPr lang="en-US" sz="1200">
                          <a:effectLst/>
                        </a:rPr>
                        <a:t>strengthened</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36195" marR="36195" marT="0" marB="0" anchor="ctr"/>
                </a:tc>
                <a:tc>
                  <a:txBody>
                    <a:bodyPr/>
                    <a:lstStyle/>
                    <a:p>
                      <a:pPr marL="0" marR="0">
                        <a:lnSpc>
                          <a:spcPct val="115000"/>
                        </a:lnSpc>
                        <a:spcBef>
                          <a:spcPts val="0"/>
                        </a:spcBef>
                        <a:spcAft>
                          <a:spcPts val="0"/>
                        </a:spcAft>
                      </a:pPr>
                      <a:r>
                        <a:rPr lang="en-GB" sz="1200">
                          <a:effectLst/>
                        </a:rPr>
                        <a:t>Number of staff Trained Annually</a:t>
                      </a:r>
                      <a:endParaRPr lang="en-US" sz="1100">
                        <a:effectLst/>
                      </a:endParaRPr>
                    </a:p>
                    <a:p>
                      <a:pPr marL="0" marR="0">
                        <a:lnSpc>
                          <a:spcPct val="115000"/>
                        </a:lnSpc>
                        <a:spcBef>
                          <a:spcPts val="0"/>
                        </a:spcBef>
                        <a:spcAft>
                          <a:spcPts val="0"/>
                        </a:spcAft>
                      </a:pPr>
                      <a:r>
                        <a:rPr lang="en-GB" sz="1200">
                          <a:effectLst/>
                        </a:rPr>
                        <a:t> </a:t>
                      </a:r>
                      <a:endParaRPr lang="en-US" sz="1100">
                        <a:effectLst/>
                      </a:endParaRPr>
                    </a:p>
                    <a:p>
                      <a:pPr marL="0" marR="0">
                        <a:lnSpc>
                          <a:spcPct val="115000"/>
                        </a:lnSpc>
                        <a:spcBef>
                          <a:spcPts val="0"/>
                        </a:spcBef>
                        <a:spcAft>
                          <a:spcPts val="0"/>
                        </a:spcAft>
                      </a:pPr>
                      <a:r>
                        <a:rPr lang="en-GB" sz="1200">
                          <a:effectLst/>
                        </a:rPr>
                        <a:t> </a:t>
                      </a:r>
                      <a:endParaRPr lang="en-US" sz="1100">
                        <a:effectLst/>
                      </a:endParaRPr>
                    </a:p>
                    <a:p>
                      <a:pPr marL="0" marR="0">
                        <a:lnSpc>
                          <a:spcPct val="115000"/>
                        </a:lnSpc>
                        <a:spcBef>
                          <a:spcPts val="0"/>
                        </a:spcBef>
                        <a:spcAft>
                          <a:spcPts val="0"/>
                        </a:spcAft>
                      </a:pPr>
                      <a:r>
                        <a:rPr lang="en-GB" sz="1200">
                          <a:effectLst/>
                        </a:rPr>
                        <a:t>Number of Human Resource Report Submitted to RCC quarterly </a:t>
                      </a:r>
                      <a:endParaRPr lang="en-US" sz="1100">
                        <a:effectLst/>
                      </a:endParaRPr>
                    </a:p>
                    <a:p>
                      <a:pPr marL="0" marR="0">
                        <a:lnSpc>
                          <a:spcPct val="115000"/>
                        </a:lnSpc>
                        <a:spcBef>
                          <a:spcPts val="0"/>
                        </a:spcBef>
                        <a:spcAft>
                          <a:spcPts val="0"/>
                        </a:spcAft>
                      </a:pPr>
                      <a:r>
                        <a:rPr lang="en-GB" sz="1200">
                          <a:effectLst/>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36195" marR="36195" marT="0" marB="0" anchor="ctr"/>
                </a:tc>
                <a:tc>
                  <a:txBody>
                    <a:bodyPr/>
                    <a:lstStyle/>
                    <a:p>
                      <a:pPr marL="0" marR="0" algn="ctr">
                        <a:lnSpc>
                          <a:spcPct val="115000"/>
                        </a:lnSpc>
                        <a:spcBef>
                          <a:spcPts val="0"/>
                        </a:spcBef>
                        <a:spcAft>
                          <a:spcPts val="1000"/>
                        </a:spcAft>
                      </a:pPr>
                      <a:r>
                        <a:rPr lang="en-GB" sz="1200" dirty="0">
                          <a:effectLst/>
                        </a:rPr>
                        <a:t>-</a:t>
                      </a:r>
                      <a:endParaRPr lang="en-US" sz="1100" dirty="0">
                        <a:effectLst/>
                      </a:endParaRPr>
                    </a:p>
                    <a:p>
                      <a:pPr marL="0" marR="0" algn="ctr">
                        <a:lnSpc>
                          <a:spcPct val="115000"/>
                        </a:lnSpc>
                        <a:spcBef>
                          <a:spcPts val="0"/>
                        </a:spcBef>
                        <a:spcAft>
                          <a:spcPts val="1000"/>
                        </a:spcAft>
                      </a:pPr>
                      <a:r>
                        <a:rPr lang="en-GB" sz="1200" dirty="0">
                          <a:effectLst/>
                        </a:rPr>
                        <a:t> </a:t>
                      </a:r>
                      <a:endParaRPr lang="en-US" sz="1100" dirty="0">
                        <a:effectLst/>
                      </a:endParaRPr>
                    </a:p>
                    <a:p>
                      <a:pPr marL="0" marR="0" algn="ctr">
                        <a:lnSpc>
                          <a:spcPct val="115000"/>
                        </a:lnSpc>
                        <a:spcBef>
                          <a:spcPts val="0"/>
                        </a:spcBef>
                        <a:spcAft>
                          <a:spcPts val="1000"/>
                        </a:spcAft>
                      </a:pPr>
                      <a:r>
                        <a:rPr lang="en-GB" sz="1200" dirty="0">
                          <a:effectLst/>
                        </a:rPr>
                        <a: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36195" marR="36195" marT="0" marB="0"/>
                </a:tc>
                <a:tc>
                  <a:txBody>
                    <a:bodyPr/>
                    <a:lstStyle/>
                    <a:p>
                      <a:pPr marL="0" marR="0" algn="ctr">
                        <a:lnSpc>
                          <a:spcPct val="115000"/>
                        </a:lnSpc>
                        <a:spcBef>
                          <a:spcPts val="0"/>
                        </a:spcBef>
                        <a:spcAft>
                          <a:spcPts val="0"/>
                        </a:spcAft>
                      </a:pPr>
                      <a:r>
                        <a:rPr lang="en-GB" sz="1200" dirty="0">
                          <a:effectLst/>
                        </a:rPr>
                        <a:t>96</a:t>
                      </a:r>
                      <a:endParaRPr lang="en-US" sz="1100" dirty="0">
                        <a:effectLst/>
                      </a:endParaRPr>
                    </a:p>
                    <a:p>
                      <a:pPr marL="0" marR="0" algn="ctr">
                        <a:lnSpc>
                          <a:spcPct val="115000"/>
                        </a:lnSpc>
                        <a:spcBef>
                          <a:spcPts val="0"/>
                        </a:spcBef>
                        <a:spcAft>
                          <a:spcPts val="0"/>
                        </a:spcAft>
                      </a:pPr>
                      <a:r>
                        <a:rPr lang="en-GB" sz="1200" dirty="0">
                          <a:effectLst/>
                        </a:rPr>
                        <a:t> </a:t>
                      </a:r>
                      <a:endParaRPr lang="en-US" sz="1100" dirty="0">
                        <a:effectLst/>
                      </a:endParaRPr>
                    </a:p>
                    <a:p>
                      <a:pPr marL="0" marR="0" algn="ctr">
                        <a:lnSpc>
                          <a:spcPct val="115000"/>
                        </a:lnSpc>
                        <a:spcBef>
                          <a:spcPts val="0"/>
                        </a:spcBef>
                        <a:spcAft>
                          <a:spcPts val="0"/>
                        </a:spcAft>
                      </a:pPr>
                      <a:r>
                        <a:rPr lang="en-GB" sz="1200" dirty="0">
                          <a:effectLst/>
                        </a:rPr>
                        <a:t> </a:t>
                      </a:r>
                      <a:endParaRPr lang="en-US" sz="1100" dirty="0">
                        <a:effectLst/>
                      </a:endParaRPr>
                    </a:p>
                    <a:p>
                      <a:pPr marL="0" marR="0" algn="ctr">
                        <a:lnSpc>
                          <a:spcPct val="115000"/>
                        </a:lnSpc>
                        <a:spcBef>
                          <a:spcPts val="0"/>
                        </a:spcBef>
                        <a:spcAft>
                          <a:spcPts val="0"/>
                        </a:spcAft>
                      </a:pPr>
                      <a:r>
                        <a:rPr lang="en-GB" sz="1200" dirty="0">
                          <a:effectLst/>
                        </a:rPr>
                        <a:t> </a:t>
                      </a:r>
                      <a:endParaRPr lang="en-US" sz="1100" dirty="0">
                        <a:effectLst/>
                      </a:endParaRPr>
                    </a:p>
                    <a:p>
                      <a:pPr marL="0" marR="0" algn="ctr">
                        <a:lnSpc>
                          <a:spcPct val="115000"/>
                        </a:lnSpc>
                        <a:spcBef>
                          <a:spcPts val="0"/>
                        </a:spcBef>
                        <a:spcAft>
                          <a:spcPts val="0"/>
                        </a:spcAft>
                      </a:pPr>
                      <a:r>
                        <a:rPr lang="en-GB" sz="1200" dirty="0">
                          <a:effectLst/>
                        </a:rPr>
                        <a:t>2</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36195" marR="36195" marT="0" marB="0"/>
                </a:tc>
                <a:tc>
                  <a:txBody>
                    <a:bodyPr/>
                    <a:lstStyle/>
                    <a:p>
                      <a:pPr marL="0" marR="0" algn="ctr">
                        <a:lnSpc>
                          <a:spcPct val="115000"/>
                        </a:lnSpc>
                        <a:spcBef>
                          <a:spcPts val="0"/>
                        </a:spcBef>
                        <a:spcAft>
                          <a:spcPts val="0"/>
                        </a:spcAft>
                      </a:pPr>
                      <a:r>
                        <a:rPr lang="en-GB" sz="1200" dirty="0">
                          <a:effectLst/>
                        </a:rPr>
                        <a:t>120</a:t>
                      </a:r>
                      <a:endParaRPr lang="en-US" sz="1100" dirty="0">
                        <a:effectLst/>
                      </a:endParaRPr>
                    </a:p>
                    <a:p>
                      <a:pPr marL="0" marR="0" algn="ctr">
                        <a:lnSpc>
                          <a:spcPct val="115000"/>
                        </a:lnSpc>
                        <a:spcBef>
                          <a:spcPts val="0"/>
                        </a:spcBef>
                        <a:spcAft>
                          <a:spcPts val="0"/>
                        </a:spcAft>
                      </a:pPr>
                      <a:r>
                        <a:rPr lang="en-GB" sz="1200" dirty="0">
                          <a:effectLst/>
                        </a:rPr>
                        <a:t> </a:t>
                      </a:r>
                      <a:endParaRPr lang="en-US" sz="1100" dirty="0">
                        <a:effectLst/>
                      </a:endParaRPr>
                    </a:p>
                    <a:p>
                      <a:pPr marL="0" marR="0" algn="ctr">
                        <a:lnSpc>
                          <a:spcPct val="115000"/>
                        </a:lnSpc>
                        <a:spcBef>
                          <a:spcPts val="0"/>
                        </a:spcBef>
                        <a:spcAft>
                          <a:spcPts val="0"/>
                        </a:spcAft>
                      </a:pPr>
                      <a:r>
                        <a:rPr lang="en-GB" sz="1200" dirty="0">
                          <a:effectLst/>
                        </a:rPr>
                        <a:t> </a:t>
                      </a:r>
                      <a:endParaRPr lang="en-US" sz="1100" dirty="0">
                        <a:effectLst/>
                      </a:endParaRPr>
                    </a:p>
                    <a:p>
                      <a:pPr marL="0" marR="0" algn="ctr">
                        <a:lnSpc>
                          <a:spcPct val="115000"/>
                        </a:lnSpc>
                        <a:spcBef>
                          <a:spcPts val="0"/>
                        </a:spcBef>
                        <a:spcAft>
                          <a:spcPts val="0"/>
                        </a:spcAft>
                      </a:pPr>
                      <a:r>
                        <a:rPr lang="en-GB" sz="1200" dirty="0">
                          <a:effectLst/>
                        </a:rPr>
                        <a:t> </a:t>
                      </a:r>
                      <a:endParaRPr lang="en-US" sz="1100" dirty="0">
                        <a:effectLst/>
                      </a:endParaRPr>
                    </a:p>
                    <a:p>
                      <a:pPr marL="0" marR="0" algn="ctr">
                        <a:lnSpc>
                          <a:spcPct val="115000"/>
                        </a:lnSpc>
                        <a:spcBef>
                          <a:spcPts val="0"/>
                        </a:spcBef>
                        <a:spcAft>
                          <a:spcPts val="0"/>
                        </a:spcAft>
                      </a:pPr>
                      <a:r>
                        <a:rPr lang="en-GB" sz="1200" dirty="0">
                          <a:effectLst/>
                        </a:rPr>
                        <a:t>4</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36195" marR="36195" marT="0" marB="0"/>
                </a:tc>
                <a:tc>
                  <a:txBody>
                    <a:bodyPr/>
                    <a:lstStyle/>
                    <a:p>
                      <a:pPr marL="0" marR="0" algn="ctr">
                        <a:lnSpc>
                          <a:spcPct val="115000"/>
                        </a:lnSpc>
                        <a:spcBef>
                          <a:spcPts val="0"/>
                        </a:spcBef>
                        <a:spcAft>
                          <a:spcPts val="0"/>
                        </a:spcAft>
                      </a:pPr>
                      <a:r>
                        <a:rPr lang="en-GB" sz="1200" dirty="0">
                          <a:effectLst/>
                        </a:rPr>
                        <a:t>130</a:t>
                      </a:r>
                      <a:endParaRPr lang="en-US" sz="1100" dirty="0">
                        <a:effectLst/>
                      </a:endParaRPr>
                    </a:p>
                    <a:p>
                      <a:pPr marL="0" marR="0" algn="ctr">
                        <a:lnSpc>
                          <a:spcPct val="115000"/>
                        </a:lnSpc>
                        <a:spcBef>
                          <a:spcPts val="0"/>
                        </a:spcBef>
                        <a:spcAft>
                          <a:spcPts val="0"/>
                        </a:spcAft>
                      </a:pPr>
                      <a:r>
                        <a:rPr lang="en-GB" sz="1200" dirty="0">
                          <a:effectLst/>
                        </a:rPr>
                        <a:t> </a:t>
                      </a:r>
                      <a:endParaRPr lang="en-US" sz="1100" dirty="0">
                        <a:effectLst/>
                      </a:endParaRPr>
                    </a:p>
                    <a:p>
                      <a:pPr marL="0" marR="0" algn="ctr">
                        <a:lnSpc>
                          <a:spcPct val="115000"/>
                        </a:lnSpc>
                        <a:spcBef>
                          <a:spcPts val="0"/>
                        </a:spcBef>
                        <a:spcAft>
                          <a:spcPts val="0"/>
                        </a:spcAft>
                      </a:pPr>
                      <a:r>
                        <a:rPr lang="en-GB" sz="1200" dirty="0">
                          <a:effectLst/>
                        </a:rPr>
                        <a:t> </a:t>
                      </a:r>
                      <a:endParaRPr lang="en-US" sz="1100" dirty="0">
                        <a:effectLst/>
                      </a:endParaRPr>
                    </a:p>
                    <a:p>
                      <a:pPr marL="0" marR="0" algn="ctr">
                        <a:lnSpc>
                          <a:spcPct val="115000"/>
                        </a:lnSpc>
                        <a:spcBef>
                          <a:spcPts val="0"/>
                        </a:spcBef>
                        <a:spcAft>
                          <a:spcPts val="0"/>
                        </a:spcAft>
                      </a:pPr>
                      <a:r>
                        <a:rPr lang="en-GB" sz="1200" dirty="0">
                          <a:effectLst/>
                        </a:rPr>
                        <a:t> </a:t>
                      </a:r>
                      <a:endParaRPr lang="en-US" sz="1100" dirty="0">
                        <a:effectLst/>
                      </a:endParaRPr>
                    </a:p>
                    <a:p>
                      <a:pPr marL="0" marR="0" algn="ctr">
                        <a:lnSpc>
                          <a:spcPct val="115000"/>
                        </a:lnSpc>
                        <a:spcBef>
                          <a:spcPts val="0"/>
                        </a:spcBef>
                        <a:spcAft>
                          <a:spcPts val="0"/>
                        </a:spcAft>
                      </a:pPr>
                      <a:r>
                        <a:rPr lang="en-GB" sz="1200" dirty="0">
                          <a:effectLst/>
                        </a:rPr>
                        <a:t>4</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36195" marR="36195" marT="0" marB="0"/>
                </a:tc>
                <a:tc>
                  <a:txBody>
                    <a:bodyPr/>
                    <a:lstStyle/>
                    <a:p>
                      <a:pPr marL="0" marR="0" algn="ctr">
                        <a:lnSpc>
                          <a:spcPct val="115000"/>
                        </a:lnSpc>
                        <a:spcBef>
                          <a:spcPts val="0"/>
                        </a:spcBef>
                        <a:spcAft>
                          <a:spcPts val="0"/>
                        </a:spcAft>
                      </a:pPr>
                      <a:r>
                        <a:rPr lang="en-GB" sz="1200" dirty="0">
                          <a:effectLst/>
                        </a:rPr>
                        <a:t>140</a:t>
                      </a:r>
                      <a:endParaRPr lang="en-US" sz="1100" dirty="0">
                        <a:effectLst/>
                      </a:endParaRPr>
                    </a:p>
                    <a:p>
                      <a:pPr marL="0" marR="0" algn="ctr">
                        <a:lnSpc>
                          <a:spcPct val="115000"/>
                        </a:lnSpc>
                        <a:spcBef>
                          <a:spcPts val="0"/>
                        </a:spcBef>
                        <a:spcAft>
                          <a:spcPts val="0"/>
                        </a:spcAft>
                      </a:pPr>
                      <a:r>
                        <a:rPr lang="en-GB" sz="1200" dirty="0">
                          <a:effectLst/>
                        </a:rPr>
                        <a:t> </a:t>
                      </a:r>
                      <a:endParaRPr lang="en-US" sz="1100" dirty="0">
                        <a:effectLst/>
                      </a:endParaRPr>
                    </a:p>
                    <a:p>
                      <a:pPr marL="0" marR="0" algn="ctr">
                        <a:lnSpc>
                          <a:spcPct val="115000"/>
                        </a:lnSpc>
                        <a:spcBef>
                          <a:spcPts val="0"/>
                        </a:spcBef>
                        <a:spcAft>
                          <a:spcPts val="0"/>
                        </a:spcAft>
                      </a:pPr>
                      <a:r>
                        <a:rPr lang="en-GB" sz="1200" dirty="0">
                          <a:effectLst/>
                        </a:rPr>
                        <a:t> </a:t>
                      </a:r>
                      <a:endParaRPr lang="en-US" sz="1100" dirty="0">
                        <a:effectLst/>
                      </a:endParaRPr>
                    </a:p>
                    <a:p>
                      <a:pPr marL="0" marR="0" algn="ctr">
                        <a:lnSpc>
                          <a:spcPct val="115000"/>
                        </a:lnSpc>
                        <a:spcBef>
                          <a:spcPts val="0"/>
                        </a:spcBef>
                        <a:spcAft>
                          <a:spcPts val="0"/>
                        </a:spcAft>
                      </a:pPr>
                      <a:r>
                        <a:rPr lang="en-GB" sz="1200" dirty="0">
                          <a:effectLst/>
                        </a:rPr>
                        <a:t> </a:t>
                      </a:r>
                      <a:endParaRPr lang="en-US" sz="1100" dirty="0">
                        <a:effectLst/>
                      </a:endParaRPr>
                    </a:p>
                    <a:p>
                      <a:pPr marL="0" marR="0" algn="ctr">
                        <a:lnSpc>
                          <a:spcPct val="115000"/>
                        </a:lnSpc>
                        <a:spcBef>
                          <a:spcPts val="0"/>
                        </a:spcBef>
                        <a:spcAft>
                          <a:spcPts val="0"/>
                        </a:spcAft>
                      </a:pPr>
                      <a:r>
                        <a:rPr lang="en-GB" sz="1200" dirty="0">
                          <a:effectLst/>
                        </a:rPr>
                        <a:t>4</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36195" marR="36195" marT="0" marB="0"/>
                </a:tc>
                <a:tc>
                  <a:txBody>
                    <a:bodyPr/>
                    <a:lstStyle/>
                    <a:p>
                      <a:pPr marL="0" marR="0" algn="ctr">
                        <a:lnSpc>
                          <a:spcPct val="115000"/>
                        </a:lnSpc>
                        <a:spcBef>
                          <a:spcPts val="0"/>
                        </a:spcBef>
                        <a:spcAft>
                          <a:spcPts val="0"/>
                        </a:spcAft>
                      </a:pPr>
                      <a:r>
                        <a:rPr lang="en-GB" sz="1200">
                          <a:effectLst/>
                        </a:rPr>
                        <a:t>150</a:t>
                      </a:r>
                      <a:endParaRPr lang="en-US" sz="1100">
                        <a:effectLst/>
                      </a:endParaRPr>
                    </a:p>
                    <a:p>
                      <a:pPr marL="0" marR="0" algn="ctr">
                        <a:lnSpc>
                          <a:spcPct val="115000"/>
                        </a:lnSpc>
                        <a:spcBef>
                          <a:spcPts val="0"/>
                        </a:spcBef>
                        <a:spcAft>
                          <a:spcPts val="0"/>
                        </a:spcAft>
                      </a:pPr>
                      <a:r>
                        <a:rPr lang="en-GB" sz="1200">
                          <a:effectLst/>
                        </a:rPr>
                        <a:t> </a:t>
                      </a:r>
                      <a:endParaRPr lang="en-US" sz="1100">
                        <a:effectLst/>
                      </a:endParaRPr>
                    </a:p>
                    <a:p>
                      <a:pPr marL="0" marR="0" algn="ctr">
                        <a:lnSpc>
                          <a:spcPct val="115000"/>
                        </a:lnSpc>
                        <a:spcBef>
                          <a:spcPts val="0"/>
                        </a:spcBef>
                        <a:spcAft>
                          <a:spcPts val="0"/>
                        </a:spcAft>
                      </a:pPr>
                      <a:r>
                        <a:rPr lang="en-GB" sz="1200">
                          <a:effectLst/>
                        </a:rPr>
                        <a:t> </a:t>
                      </a:r>
                      <a:endParaRPr lang="en-US" sz="1100">
                        <a:effectLst/>
                      </a:endParaRPr>
                    </a:p>
                    <a:p>
                      <a:pPr marL="0" marR="0" algn="ctr">
                        <a:lnSpc>
                          <a:spcPct val="115000"/>
                        </a:lnSpc>
                        <a:spcBef>
                          <a:spcPts val="0"/>
                        </a:spcBef>
                        <a:spcAft>
                          <a:spcPts val="0"/>
                        </a:spcAft>
                      </a:pPr>
                      <a:r>
                        <a:rPr lang="en-GB" sz="1200">
                          <a:effectLst/>
                        </a:rPr>
                        <a:t> </a:t>
                      </a:r>
                      <a:endParaRPr lang="en-US" sz="1100">
                        <a:effectLst/>
                      </a:endParaRPr>
                    </a:p>
                    <a:p>
                      <a:pPr marL="0" marR="0" algn="ctr">
                        <a:lnSpc>
                          <a:spcPct val="115000"/>
                        </a:lnSpc>
                        <a:spcBef>
                          <a:spcPts val="0"/>
                        </a:spcBef>
                        <a:spcAft>
                          <a:spcPts val="0"/>
                        </a:spcAft>
                      </a:pPr>
                      <a:r>
                        <a:rPr lang="en-GB" sz="1200">
                          <a:effectLst/>
                        </a:rPr>
                        <a:t>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62423137"/>
                  </a:ext>
                </a:extLst>
              </a:tr>
              <a:tr h="898046">
                <a:tc>
                  <a:txBody>
                    <a:bodyPr/>
                    <a:lstStyle/>
                    <a:p>
                      <a:pPr marL="0" marR="0">
                        <a:lnSpc>
                          <a:spcPct val="115000"/>
                        </a:lnSpc>
                        <a:spcBef>
                          <a:spcPts val="0"/>
                        </a:spcBef>
                        <a:spcAft>
                          <a:spcPts val="0"/>
                        </a:spcAft>
                      </a:pPr>
                      <a:r>
                        <a:rPr lang="en-GB" sz="1200">
                          <a:effectLst/>
                        </a:rPr>
                        <a:t>HRMIS Data Submitted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36195" marR="36195" marT="0" marB="0" anchor="ctr"/>
                </a:tc>
                <a:tc>
                  <a:txBody>
                    <a:bodyPr/>
                    <a:lstStyle/>
                    <a:p>
                      <a:pPr marL="0" marR="0">
                        <a:lnSpc>
                          <a:spcPct val="115000"/>
                        </a:lnSpc>
                        <a:spcBef>
                          <a:spcPts val="0"/>
                        </a:spcBef>
                        <a:spcAft>
                          <a:spcPts val="0"/>
                        </a:spcAft>
                      </a:pPr>
                      <a:r>
                        <a:rPr lang="en-GB" sz="1200">
                          <a:effectLst/>
                        </a:rPr>
                        <a:t>Frequency of HRMIS Data  submitted</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36195" marR="36195" marT="0" marB="0" anchor="ctr"/>
                </a:tc>
                <a:tc>
                  <a:txBody>
                    <a:bodyPr/>
                    <a:lstStyle/>
                    <a:p>
                      <a:pPr marL="0" marR="0" algn="ctr">
                        <a:lnSpc>
                          <a:spcPct val="115000"/>
                        </a:lnSpc>
                        <a:spcBef>
                          <a:spcPts val="0"/>
                        </a:spcBef>
                        <a:spcAft>
                          <a:spcPts val="0"/>
                        </a:spcAft>
                      </a:pPr>
                      <a:r>
                        <a:rPr lang="en-GB" sz="1200">
                          <a:effectLst/>
                        </a:rPr>
                        <a:t>-</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36195" marR="36195" marT="0" marB="0"/>
                </a:tc>
                <a:tc>
                  <a:txBody>
                    <a:bodyPr/>
                    <a:lstStyle/>
                    <a:p>
                      <a:pPr marL="0" marR="0" algn="ctr">
                        <a:lnSpc>
                          <a:spcPct val="115000"/>
                        </a:lnSpc>
                        <a:spcBef>
                          <a:spcPts val="0"/>
                        </a:spcBef>
                        <a:spcAft>
                          <a:spcPts val="0"/>
                        </a:spcAft>
                      </a:pPr>
                      <a:r>
                        <a:rPr lang="en-GB" sz="1200">
                          <a:effectLst/>
                        </a:rPr>
                        <a:t>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36195" marR="36195" marT="0" marB="0"/>
                </a:tc>
                <a:tc>
                  <a:txBody>
                    <a:bodyPr/>
                    <a:lstStyle/>
                    <a:p>
                      <a:pPr marL="0" marR="0" algn="ctr">
                        <a:lnSpc>
                          <a:spcPct val="115000"/>
                        </a:lnSpc>
                        <a:spcBef>
                          <a:spcPts val="0"/>
                        </a:spcBef>
                        <a:spcAft>
                          <a:spcPts val="0"/>
                        </a:spcAft>
                      </a:pPr>
                      <a:r>
                        <a:rPr lang="en-GB" sz="1200">
                          <a:effectLst/>
                        </a:rPr>
                        <a:t>12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36195" marR="36195" marT="0" marB="0"/>
                </a:tc>
                <a:tc>
                  <a:txBody>
                    <a:bodyPr/>
                    <a:lstStyle/>
                    <a:p>
                      <a:pPr marL="0" marR="0" algn="ctr">
                        <a:lnSpc>
                          <a:spcPct val="115000"/>
                        </a:lnSpc>
                        <a:spcBef>
                          <a:spcPts val="0"/>
                        </a:spcBef>
                        <a:spcAft>
                          <a:spcPts val="0"/>
                        </a:spcAft>
                      </a:pPr>
                      <a:r>
                        <a:rPr lang="en-GB" sz="1200">
                          <a:effectLst/>
                        </a:rPr>
                        <a:t>12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36195" marR="36195" marT="0" marB="0"/>
                </a:tc>
                <a:tc>
                  <a:txBody>
                    <a:bodyPr/>
                    <a:lstStyle/>
                    <a:p>
                      <a:pPr marL="0" marR="0" algn="ctr">
                        <a:lnSpc>
                          <a:spcPct val="115000"/>
                        </a:lnSpc>
                        <a:spcBef>
                          <a:spcPts val="0"/>
                        </a:spcBef>
                        <a:spcAft>
                          <a:spcPts val="0"/>
                        </a:spcAft>
                      </a:pPr>
                      <a:r>
                        <a:rPr lang="en-GB" sz="1200">
                          <a:effectLst/>
                        </a:rPr>
                        <a:t>12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36195" marR="36195" marT="0" marB="0"/>
                </a:tc>
                <a:tc>
                  <a:txBody>
                    <a:bodyPr/>
                    <a:lstStyle/>
                    <a:p>
                      <a:pPr marL="0" marR="0" algn="ctr">
                        <a:lnSpc>
                          <a:spcPct val="115000"/>
                        </a:lnSpc>
                        <a:spcBef>
                          <a:spcPts val="0"/>
                        </a:spcBef>
                        <a:spcAft>
                          <a:spcPts val="0"/>
                        </a:spcAft>
                      </a:pPr>
                      <a:r>
                        <a:rPr lang="en-GB" sz="1200" dirty="0">
                          <a:effectLst/>
                        </a:rPr>
                        <a:t>12</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98143011"/>
                  </a:ext>
                </a:extLst>
              </a:tr>
            </a:tbl>
          </a:graphicData>
        </a:graphic>
      </p:graphicFrame>
    </p:spTree>
    <p:extLst>
      <p:ext uri="{BB962C8B-B14F-4D97-AF65-F5344CB8AC3E}">
        <p14:creationId xmlns:p14="http://schemas.microsoft.com/office/powerpoint/2010/main" val="88718109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A964C0AA-13C5-42F8-8707-B9C6EA4D33F1}" type="slidenum">
              <a:rPr lang="en-GB" smtClean="0"/>
              <a:pPr/>
              <a:t>26</a:t>
            </a:fld>
            <a:endParaRPr lang="en-GB" dirty="0"/>
          </a:p>
        </p:txBody>
      </p:sp>
      <p:sp>
        <p:nvSpPr>
          <p:cNvPr id="8" name="Title 7"/>
          <p:cNvSpPr>
            <a:spLocks noGrp="1"/>
          </p:cNvSpPr>
          <p:nvPr>
            <p:ph type="title"/>
          </p:nvPr>
        </p:nvSpPr>
        <p:spPr>
          <a:xfrm>
            <a:off x="533400" y="195943"/>
            <a:ext cx="6847114" cy="325585"/>
          </a:xfrm>
        </p:spPr>
        <p:txBody>
          <a:bodyPr/>
          <a:lstStyle/>
          <a:p>
            <a:r>
              <a:rPr lang="en-GB" dirty="0" smtClean="0">
                <a:solidFill>
                  <a:schemeClr val="tx2"/>
                </a:solidFill>
              </a:rPr>
              <a:t>Example</a:t>
            </a:r>
            <a:r>
              <a:rPr lang="en-US" dirty="0"/>
              <a:t/>
            </a:r>
            <a:br>
              <a:rPr lang="en-US" dirty="0"/>
            </a:br>
            <a:endParaRPr lang="en-GB" dirty="0"/>
          </a:p>
        </p:txBody>
      </p:sp>
      <p:sp>
        <p:nvSpPr>
          <p:cNvPr id="4" name="Content Placeholder 2"/>
          <p:cNvSpPr txBox="1">
            <a:spLocks/>
          </p:cNvSpPr>
          <p:nvPr/>
        </p:nvSpPr>
        <p:spPr>
          <a:xfrm>
            <a:off x="533400" y="521528"/>
            <a:ext cx="8078788" cy="5618015"/>
          </a:xfrm>
          <a:prstGeom prst="rect">
            <a:avLst/>
          </a:prstGeom>
        </p:spPr>
        <p:txBody>
          <a:bodyPr vert="horz" lIns="0" tIns="0" rIns="0" bIns="0" rtlCol="0">
            <a:noAutofit/>
          </a:bodyPr>
          <a:lstStyle>
            <a:lvl1pPr marL="0" indent="-273600" algn="l" defTabSz="514350" rtl="0" eaLnBrk="1" latinLnBrk="0" hangingPunct="1">
              <a:lnSpc>
                <a:spcPct val="100000"/>
              </a:lnSpc>
              <a:spcBef>
                <a:spcPts val="0"/>
              </a:spcBef>
              <a:spcAft>
                <a:spcPts val="900"/>
              </a:spcAft>
              <a:buFontTx/>
              <a:buNone/>
              <a:defRPr sz="1400" kern="1200">
                <a:solidFill>
                  <a:schemeClr val="tx1"/>
                </a:solidFill>
                <a:latin typeface="+mn-lt"/>
                <a:ea typeface="+mn-ea"/>
                <a:cs typeface="+mn-cs"/>
              </a:defRPr>
            </a:lvl1pPr>
            <a:lvl2pPr marL="273600" indent="-273600" algn="l" defTabSz="514350" rtl="0" eaLnBrk="1" latinLnBrk="0" hangingPunct="1">
              <a:lnSpc>
                <a:spcPct val="100000"/>
              </a:lnSpc>
              <a:spcBef>
                <a:spcPts val="0"/>
              </a:spcBef>
              <a:spcAft>
                <a:spcPts val="900"/>
              </a:spcAft>
              <a:buFont typeface="Arial" panose="020B0604020202020204" pitchFamily="34" charset="0"/>
              <a:buChar char="•"/>
              <a:defRPr sz="1400" kern="1200">
                <a:solidFill>
                  <a:schemeClr val="tx1"/>
                </a:solidFill>
                <a:latin typeface="+mn-lt"/>
                <a:ea typeface="+mn-ea"/>
                <a:cs typeface="+mn-cs"/>
              </a:defRPr>
            </a:lvl2pPr>
            <a:lvl3pPr marL="547200" indent="-273600" algn="l" defTabSz="514350" rtl="0" eaLnBrk="1" latinLnBrk="0" hangingPunct="1">
              <a:lnSpc>
                <a:spcPct val="100000"/>
              </a:lnSpc>
              <a:spcBef>
                <a:spcPts val="0"/>
              </a:spcBef>
              <a:spcAft>
                <a:spcPts val="900"/>
              </a:spcAft>
              <a:buFont typeface="Courier New" panose="02070309020205020404" pitchFamily="49" charset="0"/>
              <a:buChar char="o"/>
              <a:defRPr sz="1400" kern="1200">
                <a:solidFill>
                  <a:schemeClr val="tx1"/>
                </a:solidFill>
                <a:latin typeface="+mn-lt"/>
                <a:ea typeface="+mn-ea"/>
                <a:cs typeface="+mn-cs"/>
              </a:defRPr>
            </a:lvl3pPr>
            <a:lvl4pPr marL="8244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4pPr>
            <a:lvl5pPr marL="1098000" indent="-273600" algn="l" defTabSz="514350" rtl="0" eaLnBrk="1" latinLnBrk="0" hangingPunct="1">
              <a:lnSpc>
                <a:spcPct val="100000"/>
              </a:lnSpc>
              <a:spcBef>
                <a:spcPts val="0"/>
              </a:spcBef>
              <a:spcAft>
                <a:spcPts val="900"/>
              </a:spcAft>
              <a:buFont typeface="Georgia" panose="02040502050405020303" pitchFamily="18" charset="0"/>
              <a:buChar char="›"/>
              <a:defRPr sz="1400" kern="1200">
                <a:solidFill>
                  <a:schemeClr val="tx1"/>
                </a:solidFill>
                <a:latin typeface="+mn-lt"/>
                <a:ea typeface="+mn-ea"/>
                <a:cs typeface="+mn-cs"/>
              </a:defRPr>
            </a:lvl5pPr>
            <a:lvl6pPr marL="13716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a:lnSpc>
                <a:spcPct val="115000"/>
              </a:lnSpc>
              <a:spcAft>
                <a:spcPts val="1000"/>
              </a:spcAft>
            </a:pPr>
            <a:r>
              <a:rPr lang="en-GB" sz="1800" b="1" dirty="0" smtClean="0">
                <a:latin typeface="Times New Roman" panose="02020603050405020304" pitchFamily="18" charset="0"/>
                <a:ea typeface="Times New Roman" panose="02020603050405020304" pitchFamily="18" charset="0"/>
                <a:cs typeface="Times New Roman" panose="02020603050405020304" pitchFamily="18" charset="0"/>
              </a:rPr>
              <a:t>BUDGET SUB-PROGRAMME SUMMARY</a:t>
            </a:r>
            <a:endParaRPr lang="en-US" sz="1800" dirty="0" smtClean="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800" b="1" spc="150" dirty="0" smtClean="0">
                <a:latin typeface="Times New Roman" panose="02020603050405020304" pitchFamily="18" charset="0"/>
                <a:ea typeface="Times New Roman" panose="02020603050405020304" pitchFamily="18" charset="0"/>
                <a:cs typeface="Times New Roman" panose="02020603050405020304" pitchFamily="18" charset="0"/>
              </a:rPr>
              <a:t>PROGRAMME</a:t>
            </a:r>
            <a:r>
              <a:rPr lang="en-GB" sz="1800" b="1" dirty="0" smtClean="0">
                <a:latin typeface="Times New Roman" panose="02020603050405020304" pitchFamily="18" charset="0"/>
                <a:ea typeface="Times New Roman" panose="02020603050405020304" pitchFamily="18" charset="0"/>
                <a:cs typeface="Times New Roman" panose="02020603050405020304" pitchFamily="18" charset="0"/>
              </a:rPr>
              <a:t>1: Management and Administration</a:t>
            </a:r>
            <a:endParaRPr lang="en-US" sz="1800" dirty="0" smtClean="0">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1800" b="1" spc="150" dirty="0" smtClean="0">
                <a:latin typeface="Times New Roman" panose="02020603050405020304" pitchFamily="18" charset="0"/>
                <a:ea typeface="Times New Roman" panose="02020603050405020304" pitchFamily="18" charset="0"/>
                <a:cs typeface="Times New Roman" panose="02020603050405020304" pitchFamily="18" charset="0"/>
              </a:rPr>
              <a:t>SUB-</a:t>
            </a:r>
            <a:r>
              <a:rPr lang="en-GB" sz="1800" b="1" dirty="0" smtClean="0">
                <a:latin typeface="Times New Roman" panose="02020603050405020304" pitchFamily="18" charset="0"/>
                <a:ea typeface="Times New Roman" panose="02020603050405020304" pitchFamily="18" charset="0"/>
                <a:cs typeface="Times New Roman" panose="02020603050405020304" pitchFamily="18" charset="0"/>
              </a:rPr>
              <a:t>PROGRAMME 1.3 </a:t>
            </a:r>
            <a:r>
              <a:rPr lang="en-US" sz="1800" b="1" dirty="0" smtClean="0">
                <a:latin typeface="Times New Roman" panose="02020603050405020304" pitchFamily="18" charset="0"/>
                <a:ea typeface="Times New Roman" panose="02020603050405020304" pitchFamily="18" charset="0"/>
                <a:cs typeface="Times New Roman" panose="02020603050405020304" pitchFamily="18" charset="0"/>
              </a:rPr>
              <a:t>Human Resource Management</a:t>
            </a:r>
            <a:endParaRPr lang="en-US" sz="1800" dirty="0" smtClean="0">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mj-lt"/>
              <a:buAutoNum type="arabicPeriod"/>
            </a:pPr>
            <a:r>
              <a:rPr lang="en-GB" sz="1800" b="1" dirty="0" smtClean="0">
                <a:latin typeface="Times New Roman" panose="02020603050405020304" pitchFamily="18" charset="0"/>
                <a:ea typeface="Times New Roman" panose="02020603050405020304" pitchFamily="18" charset="0"/>
              </a:rPr>
              <a:t>Budget Sub-Programme Objective</a:t>
            </a:r>
            <a:endParaRPr lang="en-US" sz="1800" dirty="0" smtClean="0"/>
          </a:p>
          <a:p>
            <a:pPr marL="457200">
              <a:spcAft>
                <a:spcPts val="0"/>
              </a:spcAft>
            </a:pPr>
            <a:r>
              <a:rPr lang="en-GB" sz="1800" b="1" dirty="0" smtClean="0">
                <a:latin typeface="Times New Roman" panose="02020603050405020304" pitchFamily="18" charset="0"/>
                <a:ea typeface="Times New Roman" panose="02020603050405020304" pitchFamily="18" charset="0"/>
              </a:rPr>
              <a:t> </a:t>
            </a:r>
            <a:endParaRPr lang="en-US" sz="1800" dirty="0" smtClean="0"/>
          </a:p>
          <a:p>
            <a:pPr marL="342900" lvl="0" indent="-342900">
              <a:spcAft>
                <a:spcPts val="0"/>
              </a:spcAft>
              <a:buFont typeface="Wingdings" panose="05000000000000000000" pitchFamily="2" charset="2"/>
              <a:buChar char=""/>
            </a:pPr>
            <a:r>
              <a:rPr lang="en-GB" sz="1800" dirty="0" smtClean="0">
                <a:solidFill>
                  <a:srgbClr val="000000"/>
                </a:solidFill>
                <a:latin typeface="Times New Roman" panose="02020603050405020304" pitchFamily="18" charset="0"/>
                <a:ea typeface="Times New Roman" panose="02020603050405020304" pitchFamily="18" charset="0"/>
              </a:rPr>
              <a:t>Develop adequate skilled human resource base to ensure </a:t>
            </a:r>
            <a:r>
              <a:rPr lang="en-GB" sz="1800" dirty="0" smtClean="0">
                <a:latin typeface="Times New Roman" panose="02020603050405020304" pitchFamily="18" charset="0"/>
                <a:ea typeface="Times New Roman" panose="02020603050405020304" pitchFamily="18" charset="0"/>
              </a:rPr>
              <a:t>recruitment, distribution, retention and motivation of staff at the Assembly.</a:t>
            </a:r>
            <a:endParaRPr lang="en-US" sz="1800" dirty="0" smtClean="0">
              <a:latin typeface="Times New Roman" panose="02020603050405020304" pitchFamily="18" charset="0"/>
              <a:ea typeface="Times New Roman" panose="02020603050405020304" pitchFamily="18" charset="0"/>
            </a:endParaRPr>
          </a:p>
          <a:p>
            <a:pPr marL="228600" algn="just">
              <a:lnSpc>
                <a:spcPct val="115000"/>
              </a:lnSpc>
              <a:spcAft>
                <a:spcPts val="0"/>
              </a:spcAft>
            </a:pPr>
            <a:r>
              <a:rPr lang="en-GB" sz="1800" dirty="0" smtClean="0">
                <a:latin typeface="Times New Roman" panose="02020603050405020304" pitchFamily="18" charset="0"/>
                <a:ea typeface="Times New Roman" panose="02020603050405020304" pitchFamily="18" charset="0"/>
                <a:cs typeface="Times New Roman" panose="02020603050405020304" pitchFamily="18" charset="0"/>
              </a:rPr>
              <a:t> </a:t>
            </a:r>
            <a:endParaRPr lang="en-US" sz="1800" dirty="0" smtClean="0">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mj-lt"/>
              <a:buAutoNum type="arabicPeriod"/>
            </a:pPr>
            <a:r>
              <a:rPr lang="en-GB" sz="1800" b="1" dirty="0" smtClean="0">
                <a:latin typeface="Times New Roman" panose="02020603050405020304" pitchFamily="18" charset="0"/>
                <a:ea typeface="Times New Roman" panose="02020603050405020304" pitchFamily="18" charset="0"/>
              </a:rPr>
              <a:t>Budget Sub-Programme Description</a:t>
            </a:r>
            <a:endParaRPr lang="en-US" sz="1800" dirty="0" smtClean="0"/>
          </a:p>
          <a:p>
            <a:pPr marL="457200">
              <a:spcAft>
                <a:spcPts val="0"/>
              </a:spcAft>
            </a:pPr>
            <a:r>
              <a:rPr lang="en-GB" sz="1800" b="1" dirty="0" smtClean="0">
                <a:latin typeface="Times New Roman" panose="02020603050405020304" pitchFamily="18" charset="0"/>
                <a:ea typeface="Times New Roman" panose="02020603050405020304" pitchFamily="18" charset="0"/>
              </a:rPr>
              <a:t> </a:t>
            </a:r>
            <a:endParaRPr lang="en-US" sz="1800" dirty="0" smtClean="0"/>
          </a:p>
          <a:p>
            <a:pPr marL="342900" lvl="0" indent="-342900">
              <a:spcAft>
                <a:spcPts val="0"/>
              </a:spcAft>
              <a:buFont typeface="Wingdings" panose="05000000000000000000" pitchFamily="2" charset="2"/>
              <a:buChar char=""/>
            </a:pPr>
            <a:r>
              <a:rPr lang="en-GB" sz="1800" dirty="0" smtClean="0">
                <a:latin typeface="Times New Roman" panose="02020603050405020304" pitchFamily="18" charset="0"/>
                <a:ea typeface="Times New Roman" panose="02020603050405020304" pitchFamily="18" charset="0"/>
              </a:rPr>
              <a:t>High level policy issues in the sector such as development of human resource policies, strategies and plans.</a:t>
            </a:r>
            <a:endParaRPr lang="en-US" sz="1800" dirty="0" smtClean="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sz="1800" dirty="0" smtClean="0">
                <a:latin typeface="Times New Roman" panose="02020603050405020304" pitchFamily="18" charset="0"/>
                <a:ea typeface="Times New Roman" panose="02020603050405020304" pitchFamily="18" charset="0"/>
              </a:rPr>
              <a:t>Municipal-wide recruitment, distribution, retention and motivation of staff at the Assembly.</a:t>
            </a:r>
            <a:endParaRPr lang="en-US" sz="1800" dirty="0" smtClean="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sz="1800" dirty="0" smtClean="0">
                <a:latin typeface="Times New Roman" panose="02020603050405020304" pitchFamily="18" charset="0"/>
                <a:ea typeface="Times New Roman" panose="02020603050405020304" pitchFamily="18" charset="0"/>
              </a:rPr>
              <a:t>Municipal wide implementation and monitoring of staff performance appraisal.</a:t>
            </a:r>
            <a:endParaRPr lang="en-US" sz="1800" dirty="0" smtClean="0">
              <a:latin typeface="Times New Roman" panose="02020603050405020304" pitchFamily="18" charset="0"/>
              <a:ea typeface="Times New Roman" panose="02020603050405020304" pitchFamily="18" charset="0"/>
            </a:endParaRPr>
          </a:p>
          <a:p>
            <a:pPr marL="342900" lvl="0" indent="-342900">
              <a:spcAft>
                <a:spcPts val="0"/>
              </a:spcAft>
              <a:buFont typeface="Wingdings" panose="05000000000000000000" pitchFamily="2" charset="2"/>
              <a:buChar char=""/>
            </a:pPr>
            <a:r>
              <a:rPr lang="en-GB" sz="1800" dirty="0" smtClean="0">
                <a:latin typeface="Times New Roman" panose="02020603050405020304" pitchFamily="18" charset="0"/>
                <a:ea typeface="Times New Roman" panose="02020603050405020304" pitchFamily="18" charset="0"/>
              </a:rPr>
              <a:t>Training and continuous professional training of staff.</a:t>
            </a:r>
            <a:endParaRPr lang="en-US" sz="1800" dirty="0" smtClean="0">
              <a:latin typeface="Times New Roman" panose="02020603050405020304" pitchFamily="18" charset="0"/>
              <a:ea typeface="Times New Roman" panose="02020603050405020304" pitchFamily="18" charset="0"/>
            </a:endParaRPr>
          </a:p>
          <a:p>
            <a:pPr>
              <a:lnSpc>
                <a:spcPct val="115000"/>
              </a:lnSpc>
              <a:spcAft>
                <a:spcPts val="1000"/>
              </a:spcAft>
            </a:pPr>
            <a:r>
              <a:rPr lang="en-US" sz="1800" dirty="0" smtClean="0">
                <a:latin typeface="Calibri" panose="020F0502020204030204" pitchFamily="34" charset="0"/>
                <a:ea typeface="Calibri" panose="020F0502020204030204" pitchFamily="34" charset="0"/>
                <a:cs typeface="Times New Roman" panose="02020603050405020304" pitchFamily="18" charset="0"/>
              </a:rPr>
              <a:t>The sub </a:t>
            </a:r>
            <a:r>
              <a:rPr lang="en-US" sz="1800" dirty="0" err="1" smtClean="0">
                <a:latin typeface="Calibri" panose="020F0502020204030204" pitchFamily="34" charset="0"/>
                <a:ea typeface="Calibri" panose="020F0502020204030204" pitchFamily="34" charset="0"/>
                <a:cs typeface="Times New Roman" panose="02020603050405020304" pitchFamily="18" charset="0"/>
              </a:rPr>
              <a:t>programme</a:t>
            </a:r>
            <a:r>
              <a:rPr lang="en-US" sz="1800" dirty="0" smtClean="0">
                <a:latin typeface="Calibri" panose="020F0502020204030204" pitchFamily="34" charset="0"/>
                <a:ea typeface="Calibri" panose="020F0502020204030204" pitchFamily="34" charset="0"/>
                <a:cs typeface="Times New Roman" panose="02020603050405020304" pitchFamily="18" charset="0"/>
              </a:rPr>
              <a:t> would be funded using the Capacity Support component of the DDF, DACF and IGF respectively. Two staff members would be responsible for this sub </a:t>
            </a:r>
            <a:r>
              <a:rPr lang="en-US" sz="1800" dirty="0" err="1" smtClean="0">
                <a:latin typeface="Calibri" panose="020F0502020204030204" pitchFamily="34" charset="0"/>
                <a:ea typeface="Calibri" panose="020F0502020204030204" pitchFamily="34" charset="0"/>
                <a:cs typeface="Times New Roman" panose="02020603050405020304" pitchFamily="18" charset="0"/>
              </a:rPr>
              <a:t>programme</a:t>
            </a:r>
            <a:r>
              <a:rPr lang="en-US" sz="1800" dirty="0" smtClean="0">
                <a:latin typeface="Calibri" panose="020F0502020204030204" pitchFamily="34" charset="0"/>
                <a:ea typeface="Calibri" panose="020F0502020204030204" pitchFamily="34" charset="0"/>
                <a:cs typeface="Times New Roman" panose="02020603050405020304" pitchFamily="18" charset="0"/>
              </a:rPr>
              <a:t>. Key challenge for the sub-</a:t>
            </a:r>
            <a:r>
              <a:rPr lang="en-US" sz="1800" dirty="0" err="1" smtClean="0">
                <a:latin typeface="Calibri" panose="020F0502020204030204" pitchFamily="34" charset="0"/>
                <a:ea typeface="Calibri" panose="020F0502020204030204" pitchFamily="34" charset="0"/>
                <a:cs typeface="Times New Roman" panose="02020603050405020304" pitchFamily="18" charset="0"/>
              </a:rPr>
              <a:t>programme</a:t>
            </a:r>
            <a:r>
              <a:rPr lang="en-US" sz="1800" dirty="0" smtClean="0">
                <a:latin typeface="Calibri" panose="020F0502020204030204" pitchFamily="34" charset="0"/>
                <a:ea typeface="Calibri" panose="020F0502020204030204" pitchFamily="34" charset="0"/>
                <a:cs typeface="Times New Roman" panose="02020603050405020304" pitchFamily="18" charset="0"/>
              </a:rPr>
              <a:t> is the untimely release of funds to organize staff training </a:t>
            </a:r>
            <a:r>
              <a:rPr lang="en-US" sz="1800" dirty="0" err="1" smtClean="0">
                <a:latin typeface="Calibri" panose="020F0502020204030204" pitchFamily="34" charset="0"/>
                <a:ea typeface="Calibri" panose="020F0502020204030204" pitchFamily="34" charset="0"/>
                <a:cs typeface="Times New Roman" panose="02020603050405020304" pitchFamily="18" charset="0"/>
              </a:rPr>
              <a:t>programmes</a:t>
            </a:r>
            <a:r>
              <a:rPr lang="en-US" sz="1800" dirty="0" smtClean="0">
                <a:latin typeface="Calibri" panose="020F0502020204030204" pitchFamily="34" charset="0"/>
                <a:ea typeface="Calibri" panose="020F0502020204030204" pitchFamily="34" charset="0"/>
                <a:cs typeface="Times New Roman" panose="02020603050405020304" pitchFamily="18" charset="0"/>
              </a:rPr>
              <a:t>.</a:t>
            </a:r>
          </a:p>
          <a:p>
            <a:pPr>
              <a:defRPr/>
            </a:pPr>
            <a:endParaRPr lang="en-US" sz="2000" dirty="0"/>
          </a:p>
        </p:txBody>
      </p:sp>
      <p:graphicFrame>
        <p:nvGraphicFramePr>
          <p:cNvPr id="5" name="Table 4"/>
          <p:cNvGraphicFramePr>
            <a:graphicFrameLocks noGrp="1"/>
          </p:cNvGraphicFramePr>
          <p:nvPr>
            <p:extLst>
              <p:ext uri="{D42A27DB-BD31-4B8C-83A1-F6EECF244321}">
                <p14:modId xmlns:p14="http://schemas.microsoft.com/office/powerpoint/2010/main" val="3891534635"/>
              </p:ext>
            </p:extLst>
          </p:nvPr>
        </p:nvGraphicFramePr>
        <p:xfrm>
          <a:off x="326571" y="94143"/>
          <a:ext cx="8699864" cy="6974805"/>
        </p:xfrm>
        <a:graphic>
          <a:graphicData uri="http://schemas.openxmlformats.org/drawingml/2006/table">
            <a:tbl>
              <a:tblPr firstRow="1" firstCol="1" bandRow="1">
                <a:tableStyleId>{5C22544A-7EE6-4342-B048-85BDC9FD1C3A}</a:tableStyleId>
              </a:tblPr>
              <a:tblGrid>
                <a:gridCol w="2493724">
                  <a:extLst>
                    <a:ext uri="{9D8B030D-6E8A-4147-A177-3AD203B41FA5}">
                      <a16:colId xmlns:a16="http://schemas.microsoft.com/office/drawing/2014/main" val="890600514"/>
                    </a:ext>
                  </a:extLst>
                </a:gridCol>
                <a:gridCol w="896650">
                  <a:extLst>
                    <a:ext uri="{9D8B030D-6E8A-4147-A177-3AD203B41FA5}">
                      <a16:colId xmlns:a16="http://schemas.microsoft.com/office/drawing/2014/main" val="1640600464"/>
                    </a:ext>
                  </a:extLst>
                </a:gridCol>
                <a:gridCol w="922002">
                  <a:extLst>
                    <a:ext uri="{9D8B030D-6E8A-4147-A177-3AD203B41FA5}">
                      <a16:colId xmlns:a16="http://schemas.microsoft.com/office/drawing/2014/main" val="1861455443"/>
                    </a:ext>
                  </a:extLst>
                </a:gridCol>
                <a:gridCol w="1091943">
                  <a:extLst>
                    <a:ext uri="{9D8B030D-6E8A-4147-A177-3AD203B41FA5}">
                      <a16:colId xmlns:a16="http://schemas.microsoft.com/office/drawing/2014/main" val="950488822"/>
                    </a:ext>
                  </a:extLst>
                </a:gridCol>
                <a:gridCol w="1098515">
                  <a:extLst>
                    <a:ext uri="{9D8B030D-6E8A-4147-A177-3AD203B41FA5}">
                      <a16:colId xmlns:a16="http://schemas.microsoft.com/office/drawing/2014/main" val="2829953453"/>
                    </a:ext>
                  </a:extLst>
                </a:gridCol>
                <a:gridCol w="1098515">
                  <a:extLst>
                    <a:ext uri="{9D8B030D-6E8A-4147-A177-3AD203B41FA5}">
                      <a16:colId xmlns:a16="http://schemas.microsoft.com/office/drawing/2014/main" val="647501858"/>
                    </a:ext>
                  </a:extLst>
                </a:gridCol>
                <a:gridCol w="1098515">
                  <a:extLst>
                    <a:ext uri="{9D8B030D-6E8A-4147-A177-3AD203B41FA5}">
                      <a16:colId xmlns:a16="http://schemas.microsoft.com/office/drawing/2014/main" val="2381715913"/>
                    </a:ext>
                  </a:extLst>
                </a:gridCol>
              </a:tblGrid>
              <a:tr h="382990">
                <a:tc>
                  <a:txBody>
                    <a:bodyPr/>
                    <a:lstStyle/>
                    <a:p>
                      <a:pPr marL="0" marR="0" algn="ctr">
                        <a:lnSpc>
                          <a:spcPct val="115000"/>
                        </a:lnSpc>
                        <a:spcBef>
                          <a:spcPts val="0"/>
                        </a:spcBef>
                        <a:spcAft>
                          <a:spcPts val="0"/>
                        </a:spcAft>
                      </a:pPr>
                      <a:r>
                        <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rPr>
                        <a:t>Operations</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marL="0" marR="0" algn="ctr">
                        <a:lnSpc>
                          <a:spcPct val="115000"/>
                        </a:lnSpc>
                        <a:spcBef>
                          <a:spcPts val="0"/>
                        </a:spcBef>
                        <a:spcAft>
                          <a:spcPts val="0"/>
                        </a:spcAft>
                      </a:pPr>
                      <a:r>
                        <a:rPr lang="en-GB" sz="1400" b="1"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15000"/>
                        </a:lnSpc>
                        <a:spcBef>
                          <a:spcPts val="0"/>
                        </a:spcBef>
                        <a:spcAft>
                          <a:spcPts val="0"/>
                        </a:spcAft>
                      </a:pPr>
                      <a:r>
                        <a:rPr lang="en-GB" sz="1400" b="1">
                          <a:effectLst/>
                          <a:latin typeface="Times New Roman" panose="02020603050405020304" pitchFamily="18" charset="0"/>
                          <a:ea typeface="Times New Roman" panose="02020603050405020304" pitchFamily="18" charset="0"/>
                          <a:cs typeface="Times New Roman" panose="02020603050405020304" pitchFamily="18" charset="0"/>
                        </a:rPr>
                        <a:t>Projects </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4">
                  <a:txBody>
                    <a:bodyPr/>
                    <a:lstStyle/>
                    <a:p>
                      <a:endParaRPr lang="en-US"/>
                    </a:p>
                  </a:txBody>
                  <a:tcPr marL="68580" marR="68580" marT="0" marB="0" anchor="ct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487005510"/>
                  </a:ext>
                </a:extLst>
              </a:tr>
              <a:tr h="793653">
                <a:tc>
                  <a:txBody>
                    <a:bodyPr/>
                    <a:lstStyle/>
                    <a:p>
                      <a:pPr marL="0" marR="0" algn="just">
                        <a:lnSpc>
                          <a:spcPct val="115000"/>
                        </a:lnSpc>
                        <a:spcBef>
                          <a:spcPts val="0"/>
                        </a:spcBef>
                        <a:spcAft>
                          <a:spcPts val="0"/>
                        </a:spcAft>
                      </a:pPr>
                      <a:r>
                        <a:rPr lang="en-GB" sz="1400" dirty="0">
                          <a:effectLst/>
                          <a:latin typeface="Times New Roman" panose="02020603050405020304" pitchFamily="18" charset="0"/>
                          <a:ea typeface="Times New Roman" panose="02020603050405020304" pitchFamily="18" charset="0"/>
                          <a:cs typeface="Times New Roman" panose="02020603050405020304" pitchFamily="18" charset="0"/>
                        </a:rPr>
                        <a:t>Personnel and Staff Management</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vMerge="1">
                  <a:txBody>
                    <a:bodyPr/>
                    <a:lstStyle/>
                    <a:p>
                      <a:endParaRPr lang="en-US"/>
                    </a:p>
                  </a:txBody>
                  <a:tcPr/>
                </a:tc>
                <a:tc>
                  <a:txBody>
                    <a:bodyPr/>
                    <a:lstStyle/>
                    <a:p>
                      <a:pPr marL="0" marR="0" algn="just">
                        <a:lnSpc>
                          <a:spcPct val="115000"/>
                        </a:lnSpc>
                        <a:spcBef>
                          <a:spcPts val="0"/>
                        </a:spcBef>
                        <a:spcAft>
                          <a:spcPts val="0"/>
                        </a:spcAft>
                      </a:pPr>
                      <a:r>
                        <a:rPr lang="en-GB"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endParaRPr lang="en-US"/>
                    </a:p>
                  </a:txBody>
                  <a:tcPr marL="68580" marR="68580" marT="0" marB="0" anchor="ctr"/>
                </a:tc>
                <a:tc>
                  <a:txBody>
                    <a:bodyPr/>
                    <a:lstStyle/>
                    <a:p>
                      <a:endParaRPr lang="en-US"/>
                    </a:p>
                  </a:txBody>
                  <a:tcPr marL="36195" marR="36195" marT="0" marB="0" anchor="ctr"/>
                </a:tc>
                <a:tc>
                  <a:txBody>
                    <a:bodyPr/>
                    <a:lstStyle/>
                    <a:p>
                      <a:endParaRPr lang="en-US"/>
                    </a:p>
                  </a:txBody>
                  <a:tcPr marL="68580" marR="68580" marT="0" marB="0" anchor="ctr"/>
                </a:tc>
                <a:tc>
                  <a:txBody>
                    <a:bodyPr/>
                    <a:lstStyle/>
                    <a:p>
                      <a:endParaRPr lang="en-US"/>
                    </a:p>
                  </a:txBody>
                  <a:tcPr marL="68580" marR="68580" marT="0" marB="0"/>
                </a:tc>
                <a:extLst>
                  <a:ext uri="{0D108BD9-81ED-4DB2-BD59-A6C34878D82A}">
                    <a16:rowId xmlns:a16="http://schemas.microsoft.com/office/drawing/2014/main" val="586869452"/>
                  </a:ext>
                </a:extLst>
              </a:tr>
              <a:tr h="509452">
                <a:tc>
                  <a:txBody>
                    <a:bodyPr/>
                    <a:lstStyle/>
                    <a:p>
                      <a:pPr marL="0" marR="0" algn="just">
                        <a:lnSpc>
                          <a:spcPct val="115000"/>
                        </a:lnSpc>
                        <a:spcBef>
                          <a:spcPts val="0"/>
                        </a:spcBef>
                        <a:spcAft>
                          <a:spcPts val="0"/>
                        </a:spcAft>
                      </a:pPr>
                      <a:r>
                        <a:rPr lang="en-GB" sz="1400" dirty="0">
                          <a:effectLst/>
                          <a:latin typeface="Times New Roman" panose="02020603050405020304" pitchFamily="18" charset="0"/>
                          <a:ea typeface="Times New Roman" panose="02020603050405020304" pitchFamily="18" charset="0"/>
                          <a:cs typeface="Times New Roman" panose="02020603050405020304" pitchFamily="18" charset="0"/>
                        </a:rPr>
                        <a:t>Organize In-house Training Programs for Staff</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just">
                        <a:lnSpc>
                          <a:spcPct val="115000"/>
                        </a:lnSpc>
                        <a:spcBef>
                          <a:spcPts val="0"/>
                        </a:spcBef>
                        <a:spcAft>
                          <a:spcPts val="0"/>
                        </a:spcAft>
                      </a:pPr>
                      <a:r>
                        <a:rPr lang="en-GB"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GB"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endParaRPr lang="en-US"/>
                    </a:p>
                  </a:txBody>
                  <a:tcPr marL="68580" marR="68580" marT="0" marB="0" anchor="ctr"/>
                </a:tc>
                <a:tc>
                  <a:txBody>
                    <a:bodyPr/>
                    <a:lstStyle/>
                    <a:p>
                      <a:endParaRPr lang="en-US"/>
                    </a:p>
                  </a:txBody>
                  <a:tcPr marL="36195" marR="36195" marT="0" marB="0" anchor="ctr"/>
                </a:tc>
                <a:tc>
                  <a:txBody>
                    <a:bodyPr/>
                    <a:lstStyle/>
                    <a:p>
                      <a:endParaRPr lang="en-US"/>
                    </a:p>
                  </a:txBody>
                  <a:tcPr marL="68580" marR="68580" marT="0" marB="0" anchor="ctr"/>
                </a:tc>
                <a:tc>
                  <a:txBody>
                    <a:bodyPr/>
                    <a:lstStyle/>
                    <a:p>
                      <a:endParaRPr lang="en-US"/>
                    </a:p>
                  </a:txBody>
                  <a:tcPr marL="68580" marR="68580" marT="0" marB="0"/>
                </a:tc>
                <a:extLst>
                  <a:ext uri="{0D108BD9-81ED-4DB2-BD59-A6C34878D82A}">
                    <a16:rowId xmlns:a16="http://schemas.microsoft.com/office/drawing/2014/main" val="1458087658"/>
                  </a:ext>
                </a:extLst>
              </a:tr>
              <a:tr h="418011">
                <a:tc>
                  <a:txBody>
                    <a:bodyPr/>
                    <a:lstStyle/>
                    <a:p>
                      <a:pPr marL="0" marR="0" algn="just">
                        <a:lnSpc>
                          <a:spcPct val="115000"/>
                        </a:lnSpc>
                        <a:spcBef>
                          <a:spcPts val="0"/>
                        </a:spcBef>
                        <a:spcAft>
                          <a:spcPts val="0"/>
                        </a:spcAft>
                      </a:pPr>
                      <a:r>
                        <a:rPr lang="en-GB" sz="1400" dirty="0">
                          <a:effectLst/>
                          <a:latin typeface="Times New Roman" panose="02020603050405020304" pitchFamily="18" charset="0"/>
                          <a:ea typeface="Times New Roman" panose="02020603050405020304" pitchFamily="18" charset="0"/>
                          <a:cs typeface="Times New Roman" panose="02020603050405020304" pitchFamily="18" charset="0"/>
                        </a:rPr>
                        <a:t>Process Staff Promotions and Upgrading</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just">
                        <a:lnSpc>
                          <a:spcPct val="115000"/>
                        </a:lnSpc>
                        <a:spcBef>
                          <a:spcPts val="0"/>
                        </a:spcBef>
                        <a:spcAft>
                          <a:spcPts val="0"/>
                        </a:spcAft>
                      </a:pPr>
                      <a:r>
                        <a:rPr lang="en-GB" sz="14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GB"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endParaRPr lang="en-US"/>
                    </a:p>
                  </a:txBody>
                  <a:tcPr marL="68580" marR="68580" marT="0" marB="0" anchor="ctr"/>
                </a:tc>
                <a:tc>
                  <a:txBody>
                    <a:bodyPr/>
                    <a:lstStyle/>
                    <a:p>
                      <a:endParaRPr lang="en-US"/>
                    </a:p>
                  </a:txBody>
                  <a:tcPr marL="36195" marR="36195" marT="0" marB="0" anchor="ctr"/>
                </a:tc>
                <a:tc>
                  <a:txBody>
                    <a:bodyPr/>
                    <a:lstStyle/>
                    <a:p>
                      <a:endParaRPr lang="en-US"/>
                    </a:p>
                  </a:txBody>
                  <a:tcPr marL="68580" marR="68580" marT="0" marB="0" anchor="ctr"/>
                </a:tc>
                <a:tc>
                  <a:txBody>
                    <a:bodyPr/>
                    <a:lstStyle/>
                    <a:p>
                      <a:endParaRPr lang="en-US"/>
                    </a:p>
                  </a:txBody>
                  <a:tcPr marL="68580" marR="68580" marT="0" marB="0"/>
                </a:tc>
                <a:extLst>
                  <a:ext uri="{0D108BD9-81ED-4DB2-BD59-A6C34878D82A}">
                    <a16:rowId xmlns:a16="http://schemas.microsoft.com/office/drawing/2014/main" val="2161669859"/>
                  </a:ext>
                </a:extLst>
              </a:tr>
              <a:tr h="222069">
                <a:tc>
                  <a:txBody>
                    <a:bodyPr/>
                    <a:lstStyle/>
                    <a:p>
                      <a:pPr marL="0" marR="0" algn="just">
                        <a:lnSpc>
                          <a:spcPct val="115000"/>
                        </a:lnSpc>
                        <a:spcBef>
                          <a:spcPts val="0"/>
                        </a:spcBef>
                        <a:spcAft>
                          <a:spcPts val="0"/>
                        </a:spcAft>
                      </a:pPr>
                      <a:r>
                        <a:rPr lang="en-GB" sz="1400" dirty="0">
                          <a:effectLst/>
                          <a:latin typeface="Times New Roman" panose="02020603050405020304" pitchFamily="18" charset="0"/>
                          <a:ea typeface="Times New Roman" panose="02020603050405020304" pitchFamily="18" charset="0"/>
                          <a:cs typeface="Times New Roman" panose="02020603050405020304" pitchFamily="18" charset="0"/>
                        </a:rPr>
                        <a:t>Develop and Manage Human Resource Management Information System for All Staff</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just">
                        <a:lnSpc>
                          <a:spcPct val="115000"/>
                        </a:lnSpc>
                        <a:spcBef>
                          <a:spcPts val="0"/>
                        </a:spcBef>
                        <a:spcAft>
                          <a:spcPts val="0"/>
                        </a:spcAft>
                      </a:pPr>
                      <a:r>
                        <a:rPr lang="en-GB"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GB"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endParaRPr lang="en-US"/>
                    </a:p>
                  </a:txBody>
                  <a:tcPr marL="68580" marR="68580" marT="0" marB="0" anchor="ctr"/>
                </a:tc>
                <a:tc>
                  <a:txBody>
                    <a:bodyPr/>
                    <a:lstStyle/>
                    <a:p>
                      <a:endParaRPr lang="en-US"/>
                    </a:p>
                  </a:txBody>
                  <a:tcPr marL="36195" marR="36195" marT="0" marB="0" anchor="ctr"/>
                </a:tc>
                <a:tc>
                  <a:txBody>
                    <a:bodyPr/>
                    <a:lstStyle/>
                    <a:p>
                      <a:endParaRPr lang="en-US"/>
                    </a:p>
                  </a:txBody>
                  <a:tcPr marL="68580" marR="68580" marT="0" marB="0" anchor="ctr"/>
                </a:tc>
                <a:tc>
                  <a:txBody>
                    <a:bodyPr/>
                    <a:lstStyle/>
                    <a:p>
                      <a:endParaRPr lang="en-US"/>
                    </a:p>
                  </a:txBody>
                  <a:tcPr marL="68580" marR="68580" marT="0" marB="0"/>
                </a:tc>
                <a:extLst>
                  <a:ext uri="{0D108BD9-81ED-4DB2-BD59-A6C34878D82A}">
                    <a16:rowId xmlns:a16="http://schemas.microsoft.com/office/drawing/2014/main" val="3460143439"/>
                  </a:ext>
                </a:extLst>
              </a:tr>
              <a:tr h="523493">
                <a:tc>
                  <a:txBody>
                    <a:bodyPr/>
                    <a:lstStyle/>
                    <a:p>
                      <a:pPr marL="0" marR="0" algn="just">
                        <a:lnSpc>
                          <a:spcPct val="115000"/>
                        </a:lnSpc>
                        <a:spcBef>
                          <a:spcPts val="0"/>
                        </a:spcBef>
                        <a:spcAft>
                          <a:spcPts val="0"/>
                        </a:spcAft>
                      </a:pPr>
                      <a:r>
                        <a:rPr lang="en-GB" sz="1400" dirty="0">
                          <a:effectLst/>
                          <a:latin typeface="Times New Roman" panose="02020603050405020304" pitchFamily="18" charset="0"/>
                          <a:ea typeface="Times New Roman" panose="02020603050405020304" pitchFamily="18" charset="0"/>
                          <a:cs typeface="Times New Roman" panose="02020603050405020304" pitchFamily="18" charset="0"/>
                        </a:rPr>
                        <a:t>Undertake Staff Performance Planning, Review and Appraisal</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just">
                        <a:lnSpc>
                          <a:spcPct val="115000"/>
                        </a:lnSpc>
                        <a:spcBef>
                          <a:spcPts val="0"/>
                        </a:spcBef>
                        <a:spcAft>
                          <a:spcPts val="0"/>
                        </a:spcAft>
                      </a:pPr>
                      <a:r>
                        <a:rPr lang="en-GB" sz="14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GB"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endParaRPr lang="en-US"/>
                    </a:p>
                  </a:txBody>
                  <a:tcPr marL="68580" marR="68580" marT="0" marB="0" anchor="ctr"/>
                </a:tc>
                <a:tc>
                  <a:txBody>
                    <a:bodyPr/>
                    <a:lstStyle/>
                    <a:p>
                      <a:endParaRPr lang="en-US"/>
                    </a:p>
                  </a:txBody>
                  <a:tcPr marL="36195" marR="36195" marT="0" marB="0" anchor="ctr"/>
                </a:tc>
                <a:tc>
                  <a:txBody>
                    <a:bodyPr/>
                    <a:lstStyle/>
                    <a:p>
                      <a:endParaRPr lang="en-US"/>
                    </a:p>
                  </a:txBody>
                  <a:tcPr marL="68580" marR="68580" marT="0" marB="0" anchor="ctr"/>
                </a:tc>
                <a:tc>
                  <a:txBody>
                    <a:bodyPr/>
                    <a:lstStyle/>
                    <a:p>
                      <a:endParaRPr lang="en-US"/>
                    </a:p>
                  </a:txBody>
                  <a:tcPr marL="68580" marR="68580" marT="0" marB="0"/>
                </a:tc>
                <a:extLst>
                  <a:ext uri="{0D108BD9-81ED-4DB2-BD59-A6C34878D82A}">
                    <a16:rowId xmlns:a16="http://schemas.microsoft.com/office/drawing/2014/main" val="3794955395"/>
                  </a:ext>
                </a:extLst>
              </a:tr>
              <a:tr h="645364">
                <a:tc>
                  <a:txBody>
                    <a:bodyPr/>
                    <a:lstStyle/>
                    <a:p>
                      <a:pPr marL="0" marR="0" algn="just">
                        <a:lnSpc>
                          <a:spcPct val="115000"/>
                        </a:lnSpc>
                        <a:spcBef>
                          <a:spcPts val="0"/>
                        </a:spcBef>
                        <a:spcAft>
                          <a:spcPts val="0"/>
                        </a:spcAft>
                      </a:pPr>
                      <a:r>
                        <a:rPr lang="en-GB" sz="1400" dirty="0">
                          <a:effectLst/>
                          <a:latin typeface="Times New Roman" panose="02020603050405020304" pitchFamily="18" charset="0"/>
                          <a:ea typeface="Times New Roman" panose="02020603050405020304" pitchFamily="18" charset="0"/>
                          <a:cs typeface="Times New Roman" panose="02020603050405020304" pitchFamily="18" charset="0"/>
                        </a:rPr>
                        <a:t>Undertake Staff Training Needs Assessment</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just">
                        <a:lnSpc>
                          <a:spcPct val="115000"/>
                        </a:lnSpc>
                        <a:spcBef>
                          <a:spcPts val="0"/>
                        </a:spcBef>
                        <a:spcAft>
                          <a:spcPts val="0"/>
                        </a:spcAft>
                      </a:pPr>
                      <a:r>
                        <a:rPr lang="en-GB" sz="14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GB"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endParaRPr lang="en-US"/>
                    </a:p>
                  </a:txBody>
                  <a:tcPr marL="68580" marR="68580" marT="0" marB="0" anchor="ctr"/>
                </a:tc>
                <a:tc>
                  <a:txBody>
                    <a:bodyPr/>
                    <a:lstStyle/>
                    <a:p>
                      <a:endParaRPr lang="en-US"/>
                    </a:p>
                  </a:txBody>
                  <a:tcPr marL="36195" marR="36195" marT="0" marB="0" anchor="ctr"/>
                </a:tc>
                <a:tc>
                  <a:txBody>
                    <a:bodyPr/>
                    <a:lstStyle/>
                    <a:p>
                      <a:endParaRPr lang="en-US"/>
                    </a:p>
                  </a:txBody>
                  <a:tcPr marL="68580" marR="68580" marT="0" marB="0" anchor="ctr"/>
                </a:tc>
                <a:tc>
                  <a:txBody>
                    <a:bodyPr/>
                    <a:lstStyle/>
                    <a:p>
                      <a:endParaRPr lang="en-US"/>
                    </a:p>
                  </a:txBody>
                  <a:tcPr marL="68580" marR="68580" marT="0" marB="0"/>
                </a:tc>
                <a:extLst>
                  <a:ext uri="{0D108BD9-81ED-4DB2-BD59-A6C34878D82A}">
                    <a16:rowId xmlns:a16="http://schemas.microsoft.com/office/drawing/2014/main" val="4208224691"/>
                  </a:ext>
                </a:extLst>
              </a:tr>
              <a:tr h="530293">
                <a:tc>
                  <a:txBody>
                    <a:bodyPr/>
                    <a:lstStyle/>
                    <a:p>
                      <a:pPr marL="0" marR="0" algn="just">
                        <a:lnSpc>
                          <a:spcPct val="115000"/>
                        </a:lnSpc>
                        <a:spcBef>
                          <a:spcPts val="0"/>
                        </a:spcBef>
                        <a:spcAft>
                          <a:spcPts val="0"/>
                        </a:spcAft>
                      </a:pPr>
                      <a:r>
                        <a:rPr lang="en-GB" sz="1400" dirty="0">
                          <a:effectLst/>
                          <a:latin typeface="Times New Roman" panose="02020603050405020304" pitchFamily="18" charset="0"/>
                          <a:ea typeface="Times New Roman" panose="02020603050405020304" pitchFamily="18" charset="0"/>
                          <a:cs typeface="Times New Roman" panose="02020603050405020304" pitchFamily="18" charset="0"/>
                        </a:rPr>
                        <a:t>Prepare Staff Capacity Building Plan</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just">
                        <a:lnSpc>
                          <a:spcPct val="115000"/>
                        </a:lnSpc>
                        <a:spcBef>
                          <a:spcPts val="0"/>
                        </a:spcBef>
                        <a:spcAft>
                          <a:spcPts val="0"/>
                        </a:spcAft>
                      </a:pPr>
                      <a:r>
                        <a:rPr lang="en-GB" sz="14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GB"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endParaRPr lang="en-US"/>
                    </a:p>
                  </a:txBody>
                  <a:tcPr marL="68580" marR="68580" marT="0" marB="0" anchor="ctr"/>
                </a:tc>
                <a:tc>
                  <a:txBody>
                    <a:bodyPr/>
                    <a:lstStyle/>
                    <a:p>
                      <a:endParaRPr lang="en-US"/>
                    </a:p>
                  </a:txBody>
                  <a:tcPr marL="36195" marR="36195" marT="0" marB="0" anchor="ctr"/>
                </a:tc>
                <a:tc>
                  <a:txBody>
                    <a:bodyPr/>
                    <a:lstStyle/>
                    <a:p>
                      <a:endParaRPr lang="en-US"/>
                    </a:p>
                  </a:txBody>
                  <a:tcPr marL="68580" marR="68580" marT="0" marB="0" anchor="ctr"/>
                </a:tc>
                <a:tc>
                  <a:txBody>
                    <a:bodyPr/>
                    <a:lstStyle/>
                    <a:p>
                      <a:endParaRPr lang="en-US"/>
                    </a:p>
                  </a:txBody>
                  <a:tcPr marL="68580" marR="68580" marT="0" marB="0"/>
                </a:tc>
                <a:extLst>
                  <a:ext uri="{0D108BD9-81ED-4DB2-BD59-A6C34878D82A}">
                    <a16:rowId xmlns:a16="http://schemas.microsoft.com/office/drawing/2014/main" val="2213108615"/>
                  </a:ext>
                </a:extLst>
              </a:tr>
              <a:tr h="522514">
                <a:tc>
                  <a:txBody>
                    <a:bodyPr/>
                    <a:lstStyle/>
                    <a:p>
                      <a:pPr marL="0" marR="0" algn="just">
                        <a:lnSpc>
                          <a:spcPct val="115000"/>
                        </a:lnSpc>
                        <a:spcBef>
                          <a:spcPts val="0"/>
                        </a:spcBef>
                        <a:spcAft>
                          <a:spcPts val="0"/>
                        </a:spcAft>
                      </a:pPr>
                      <a:r>
                        <a:rPr lang="en-GB" sz="1400" dirty="0">
                          <a:effectLst/>
                          <a:latin typeface="Times New Roman" panose="02020603050405020304" pitchFamily="18" charset="0"/>
                          <a:ea typeface="Times New Roman" panose="02020603050405020304" pitchFamily="18" charset="0"/>
                          <a:cs typeface="Times New Roman" panose="02020603050405020304" pitchFamily="18" charset="0"/>
                        </a:rPr>
                        <a:t>Validate Staff Salaries for Payment</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just">
                        <a:lnSpc>
                          <a:spcPct val="115000"/>
                        </a:lnSpc>
                        <a:spcBef>
                          <a:spcPts val="0"/>
                        </a:spcBef>
                        <a:spcAft>
                          <a:spcPts val="0"/>
                        </a:spcAft>
                      </a:pPr>
                      <a:r>
                        <a:rPr lang="en-GB" sz="14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r>
                        <a:rPr lang="en-GB"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endParaRPr lang="en-US"/>
                    </a:p>
                  </a:txBody>
                  <a:tcPr marL="68580" marR="68580" marT="0" marB="0" anchor="ctr"/>
                </a:tc>
                <a:tc>
                  <a:txBody>
                    <a:bodyPr/>
                    <a:lstStyle/>
                    <a:p>
                      <a:endParaRPr lang="en-US"/>
                    </a:p>
                  </a:txBody>
                  <a:tcPr marL="36195" marR="36195" marT="0" marB="0" anchor="ctr"/>
                </a:tc>
                <a:tc>
                  <a:txBody>
                    <a:bodyPr/>
                    <a:lstStyle/>
                    <a:p>
                      <a:endParaRPr lang="en-US"/>
                    </a:p>
                  </a:txBody>
                  <a:tcPr marL="68580" marR="68580" marT="0" marB="0" anchor="ctr"/>
                </a:tc>
                <a:tc>
                  <a:txBody>
                    <a:bodyPr/>
                    <a:lstStyle/>
                    <a:p>
                      <a:endParaRPr lang="en-US"/>
                    </a:p>
                  </a:txBody>
                  <a:tcPr marL="68580" marR="68580" marT="0" marB="0"/>
                </a:tc>
                <a:extLst>
                  <a:ext uri="{0D108BD9-81ED-4DB2-BD59-A6C34878D82A}">
                    <a16:rowId xmlns:a16="http://schemas.microsoft.com/office/drawing/2014/main" val="1059309982"/>
                  </a:ext>
                </a:extLst>
              </a:tr>
              <a:tr h="530888">
                <a:tc>
                  <a:txBody>
                    <a:bodyPr/>
                    <a:lstStyle/>
                    <a:p>
                      <a:pPr marL="0" marR="0" algn="just">
                        <a:lnSpc>
                          <a:spcPct val="115000"/>
                        </a:lnSpc>
                        <a:spcBef>
                          <a:spcPts val="0"/>
                        </a:spcBef>
                        <a:spcAft>
                          <a:spcPts val="0"/>
                        </a:spcAft>
                      </a:pPr>
                      <a:r>
                        <a:rPr lang="en-GB" sz="1400" dirty="0">
                          <a:effectLst/>
                          <a:latin typeface="Times New Roman" panose="02020603050405020304" pitchFamily="18" charset="0"/>
                          <a:ea typeface="Times New Roman" panose="02020603050405020304" pitchFamily="18" charset="0"/>
                          <a:cs typeface="Times New Roman" panose="02020603050405020304" pitchFamily="18" charset="0"/>
                        </a:rPr>
                        <a:t>Manage General Staff Welfare Issues</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just">
                        <a:lnSpc>
                          <a:spcPct val="115000"/>
                        </a:lnSpc>
                        <a:spcBef>
                          <a:spcPts val="0"/>
                        </a:spcBef>
                        <a:spcAft>
                          <a:spcPts val="0"/>
                        </a:spcAft>
                      </a:pPr>
                      <a:r>
                        <a:rPr lang="en-GB"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endParaRPr lang="en-US"/>
                    </a:p>
                  </a:txBody>
                  <a:tcPr marL="36195" marR="36195" marT="0" marB="0"/>
                </a:tc>
                <a:tc>
                  <a:txBody>
                    <a:bodyPr/>
                    <a:lstStyle/>
                    <a:p>
                      <a:endParaRPr lang="en-US"/>
                    </a:p>
                  </a:txBody>
                  <a:tcPr marL="36195" marR="36195" marT="0" marB="0"/>
                </a:tc>
                <a:tc>
                  <a:txBody>
                    <a:bodyPr/>
                    <a:lstStyle/>
                    <a:p>
                      <a:endParaRPr lang="en-US"/>
                    </a:p>
                  </a:txBody>
                  <a:tcPr marL="36195" marR="36195" marT="0" marB="0"/>
                </a:tc>
                <a:tc>
                  <a:txBody>
                    <a:bodyPr/>
                    <a:lstStyle/>
                    <a:p>
                      <a:endParaRPr lang="en-US" dirty="0"/>
                    </a:p>
                  </a:txBody>
                  <a:tcPr marL="68580" marR="68580" marT="0" marB="0"/>
                </a:tc>
                <a:extLst>
                  <a:ext uri="{0D108BD9-81ED-4DB2-BD59-A6C34878D82A}">
                    <a16:rowId xmlns:a16="http://schemas.microsoft.com/office/drawing/2014/main" val="1962423137"/>
                  </a:ext>
                </a:extLst>
              </a:tr>
              <a:tr h="898046">
                <a:tc>
                  <a:txBody>
                    <a:bodyPr/>
                    <a:lstStyle/>
                    <a:p>
                      <a:pPr marL="0" marR="0" algn="just">
                        <a:lnSpc>
                          <a:spcPct val="115000"/>
                        </a:lnSpc>
                        <a:spcBef>
                          <a:spcPts val="0"/>
                        </a:spcBef>
                        <a:spcAft>
                          <a:spcPts val="0"/>
                        </a:spcAft>
                      </a:pPr>
                      <a:r>
                        <a:rPr lang="en-GB" sz="14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just">
                        <a:lnSpc>
                          <a:spcPct val="115000"/>
                        </a:lnSpc>
                        <a:spcBef>
                          <a:spcPts val="0"/>
                        </a:spcBef>
                        <a:spcAft>
                          <a:spcPts val="0"/>
                        </a:spcAft>
                      </a:pPr>
                      <a:r>
                        <a:rPr lang="en-GB" sz="14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15000"/>
                        </a:lnSpc>
                        <a:spcBef>
                          <a:spcPts val="0"/>
                        </a:spcBef>
                        <a:spcAft>
                          <a:spcPts val="0"/>
                        </a:spcAft>
                      </a:pP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15000"/>
                        </a:lnSpc>
                        <a:spcBef>
                          <a:spcPts val="0"/>
                        </a:spcBef>
                        <a:spcAft>
                          <a:spcPts val="0"/>
                        </a:spcAft>
                      </a:pP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36195" marR="36195" marT="0" marB="0"/>
                </a:tc>
                <a:tc>
                  <a:txBody>
                    <a:bodyPr/>
                    <a:lstStyle/>
                    <a:p>
                      <a:pPr marL="0" marR="0" algn="ctr">
                        <a:lnSpc>
                          <a:spcPct val="115000"/>
                        </a:lnSpc>
                        <a:spcBef>
                          <a:spcPts val="0"/>
                        </a:spcBef>
                        <a:spcAft>
                          <a:spcPts val="0"/>
                        </a:spcAft>
                      </a:pP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36195" marR="36195" marT="0" marB="0"/>
                </a:tc>
                <a:tc>
                  <a:txBody>
                    <a:bodyPr/>
                    <a:lstStyle/>
                    <a:p>
                      <a:pPr marL="0" marR="0" algn="ctr">
                        <a:lnSpc>
                          <a:spcPct val="115000"/>
                        </a:lnSpc>
                        <a:spcBef>
                          <a:spcPts val="0"/>
                        </a:spcBef>
                        <a:spcAft>
                          <a:spcPts val="0"/>
                        </a:spcAft>
                      </a:pP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36195" marR="36195" marT="0" marB="0"/>
                </a:tc>
                <a:tc>
                  <a:txBody>
                    <a:bodyPr/>
                    <a:lstStyle/>
                    <a:p>
                      <a:pPr marL="0" marR="0" algn="ctr">
                        <a:lnSpc>
                          <a:spcPct val="115000"/>
                        </a:lnSpc>
                        <a:spcBef>
                          <a:spcPts val="0"/>
                        </a:spcBef>
                        <a:spcAft>
                          <a:spcPts val="0"/>
                        </a:spcAft>
                      </a:pP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98143011"/>
                  </a:ext>
                </a:extLst>
              </a:tr>
            </a:tbl>
          </a:graphicData>
        </a:graphic>
      </p:graphicFrame>
    </p:spTree>
    <p:extLst>
      <p:ext uri="{BB962C8B-B14F-4D97-AF65-F5344CB8AC3E}">
        <p14:creationId xmlns:p14="http://schemas.microsoft.com/office/powerpoint/2010/main" val="186481143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A964C0AA-13C5-42F8-8707-B9C6EA4D33F1}" type="slidenum">
              <a:rPr lang="en-GB" smtClean="0"/>
              <a:pPr/>
              <a:t>27</a:t>
            </a:fld>
            <a:endParaRPr lang="en-GB" dirty="0"/>
          </a:p>
        </p:txBody>
      </p:sp>
      <p:sp>
        <p:nvSpPr>
          <p:cNvPr id="8" name="Title 7"/>
          <p:cNvSpPr>
            <a:spLocks noGrp="1"/>
          </p:cNvSpPr>
          <p:nvPr>
            <p:ph type="title"/>
          </p:nvPr>
        </p:nvSpPr>
        <p:spPr>
          <a:xfrm>
            <a:off x="475210" y="112992"/>
            <a:ext cx="4400740" cy="451408"/>
          </a:xfrm>
        </p:spPr>
        <p:txBody>
          <a:bodyPr/>
          <a:lstStyle/>
          <a:p>
            <a:r>
              <a:rPr lang="en-US" dirty="0">
                <a:solidFill>
                  <a:schemeClr val="tx2"/>
                </a:solidFill>
              </a:rPr>
              <a:t>Implementation process</a:t>
            </a:r>
            <a:r>
              <a:rPr lang="en-US" dirty="0"/>
              <a:t/>
            </a:r>
            <a:br>
              <a:rPr lang="en-US" dirty="0"/>
            </a:br>
            <a:endParaRPr lang="en-GB" dirty="0"/>
          </a:p>
        </p:txBody>
      </p:sp>
      <p:sp>
        <p:nvSpPr>
          <p:cNvPr id="4" name="Content Placeholder 2"/>
          <p:cNvSpPr txBox="1">
            <a:spLocks/>
          </p:cNvSpPr>
          <p:nvPr/>
        </p:nvSpPr>
        <p:spPr>
          <a:xfrm>
            <a:off x="475210" y="785091"/>
            <a:ext cx="8411095" cy="5246255"/>
          </a:xfrm>
          <a:prstGeom prst="rect">
            <a:avLst/>
          </a:prstGeom>
        </p:spPr>
        <p:txBody>
          <a:bodyPr/>
          <a:lstStyle>
            <a:lvl1pPr marL="0" indent="-273600" algn="l" defTabSz="514350" rtl="0" eaLnBrk="1" latinLnBrk="0" hangingPunct="1">
              <a:lnSpc>
                <a:spcPct val="100000"/>
              </a:lnSpc>
              <a:spcBef>
                <a:spcPts val="0"/>
              </a:spcBef>
              <a:spcAft>
                <a:spcPts val="900"/>
              </a:spcAft>
              <a:buFontTx/>
              <a:buNone/>
              <a:defRPr sz="1400" kern="1200">
                <a:solidFill>
                  <a:schemeClr val="tx1"/>
                </a:solidFill>
                <a:latin typeface="+mn-lt"/>
                <a:ea typeface="+mn-ea"/>
                <a:cs typeface="+mn-cs"/>
              </a:defRPr>
            </a:lvl1pPr>
            <a:lvl2pPr marL="273600" indent="-273600" algn="l" defTabSz="514350" rtl="0" eaLnBrk="1" latinLnBrk="0" hangingPunct="1">
              <a:lnSpc>
                <a:spcPct val="100000"/>
              </a:lnSpc>
              <a:spcBef>
                <a:spcPts val="0"/>
              </a:spcBef>
              <a:spcAft>
                <a:spcPts val="900"/>
              </a:spcAft>
              <a:buFont typeface="Arial" panose="020B0604020202020204" pitchFamily="34" charset="0"/>
              <a:buChar char="•"/>
              <a:defRPr sz="1400" kern="1200">
                <a:solidFill>
                  <a:schemeClr val="tx1"/>
                </a:solidFill>
                <a:latin typeface="+mn-lt"/>
                <a:ea typeface="+mn-ea"/>
                <a:cs typeface="+mn-cs"/>
              </a:defRPr>
            </a:lvl2pPr>
            <a:lvl3pPr marL="547200" indent="-273600" algn="l" defTabSz="514350" rtl="0" eaLnBrk="1" latinLnBrk="0" hangingPunct="1">
              <a:lnSpc>
                <a:spcPct val="100000"/>
              </a:lnSpc>
              <a:spcBef>
                <a:spcPts val="0"/>
              </a:spcBef>
              <a:spcAft>
                <a:spcPts val="900"/>
              </a:spcAft>
              <a:buFont typeface="Courier New" panose="02070309020205020404" pitchFamily="49" charset="0"/>
              <a:buChar char="o"/>
              <a:defRPr sz="1400" kern="1200">
                <a:solidFill>
                  <a:schemeClr val="tx1"/>
                </a:solidFill>
                <a:latin typeface="+mn-lt"/>
                <a:ea typeface="+mn-ea"/>
                <a:cs typeface="+mn-cs"/>
              </a:defRPr>
            </a:lvl3pPr>
            <a:lvl4pPr marL="8244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4pPr>
            <a:lvl5pPr marL="1098000" indent="-273600" algn="l" defTabSz="514350" rtl="0" eaLnBrk="1" latinLnBrk="0" hangingPunct="1">
              <a:lnSpc>
                <a:spcPct val="100000"/>
              </a:lnSpc>
              <a:spcBef>
                <a:spcPts val="0"/>
              </a:spcBef>
              <a:spcAft>
                <a:spcPts val="900"/>
              </a:spcAft>
              <a:buFont typeface="Georgia" panose="02040502050405020303" pitchFamily="18" charset="0"/>
              <a:buChar char="›"/>
              <a:defRPr sz="1400" kern="1200">
                <a:solidFill>
                  <a:schemeClr val="tx1"/>
                </a:solidFill>
                <a:latin typeface="+mn-lt"/>
                <a:ea typeface="+mn-ea"/>
                <a:cs typeface="+mn-cs"/>
              </a:defRPr>
            </a:lvl5pPr>
            <a:lvl6pPr marL="13716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r>
              <a:rPr lang="en-GB" altLang="en-US" sz="2800" i="1" dirty="0" smtClean="0"/>
              <a:t> It covers;</a:t>
            </a:r>
          </a:p>
          <a:p>
            <a:pPr lvl="2"/>
            <a:r>
              <a:rPr lang="en-GB" altLang="en-US" sz="1800" dirty="0" smtClean="0">
                <a:latin typeface="Bookman Old Style" panose="02050604050505020204" pitchFamily="18" charset="0"/>
              </a:rPr>
              <a:t> </a:t>
            </a:r>
            <a:r>
              <a:rPr lang="en-GB" altLang="en-US" sz="2400" i="1" dirty="0"/>
              <a:t>the procurement plan, </a:t>
            </a:r>
          </a:p>
          <a:p>
            <a:pPr lvl="2"/>
            <a:r>
              <a:rPr lang="en-GB" altLang="en-US" sz="2400" i="1" dirty="0"/>
              <a:t>Cash Management System, </a:t>
            </a:r>
            <a:endParaRPr lang="en-GB" altLang="en-US" sz="2400" i="1" dirty="0" smtClean="0"/>
          </a:p>
          <a:p>
            <a:pPr lvl="2"/>
            <a:endParaRPr lang="en-GB" altLang="en-US" sz="2400" i="1" dirty="0"/>
          </a:p>
          <a:p>
            <a:pPr lvl="2"/>
            <a:r>
              <a:rPr lang="en-GB" altLang="en-US" sz="2400" i="1" dirty="0"/>
              <a:t>Release and Utilisation of all sources of funds</a:t>
            </a:r>
            <a:r>
              <a:rPr lang="en-GB" altLang="en-US" sz="2400" i="1" dirty="0" smtClean="0"/>
              <a:t>,</a:t>
            </a:r>
          </a:p>
          <a:p>
            <a:pPr lvl="2"/>
            <a:endParaRPr lang="en-GB" altLang="en-US" sz="2400" i="1" dirty="0"/>
          </a:p>
          <a:p>
            <a:pPr lvl="2"/>
            <a:r>
              <a:rPr lang="en-GB" altLang="en-US" sz="2400" i="1" dirty="0"/>
              <a:t>the payment requirements and contract management and budget implementation rules. </a:t>
            </a:r>
            <a:endParaRPr lang="en-GB" altLang="en-US" sz="2400" i="1" dirty="0" smtClean="0"/>
          </a:p>
          <a:p>
            <a:pPr lvl="2"/>
            <a:endParaRPr lang="en-GB" altLang="en-US" sz="2400" i="1" dirty="0"/>
          </a:p>
          <a:p>
            <a:pPr lvl="2"/>
            <a:r>
              <a:rPr lang="en-GB" altLang="en-US" sz="2400" i="1" dirty="0"/>
              <a:t>Accounting, recording and reporting procedures stipulated in the PFMA 2016 and contained in the Assemblies Accounting Manual prepared by CAGD. </a:t>
            </a:r>
            <a:r>
              <a:rPr lang="en-US" altLang="en-US" sz="2400" i="1" dirty="0"/>
              <a:t> </a:t>
            </a:r>
          </a:p>
          <a:p>
            <a:pPr>
              <a:buFont typeface="Arial" panose="020B0604020202020204" pitchFamily="34" charset="0"/>
              <a:buNone/>
            </a:pPr>
            <a:r>
              <a:rPr lang="en-GB" altLang="en-US" sz="2000" i="1" dirty="0"/>
              <a:t>  </a:t>
            </a:r>
            <a:endParaRPr lang="en-US" altLang="en-US" sz="2000" i="1" dirty="0"/>
          </a:p>
        </p:txBody>
      </p:sp>
    </p:spTree>
    <p:extLst>
      <p:ext uri="{BB962C8B-B14F-4D97-AF65-F5344CB8AC3E}">
        <p14:creationId xmlns:p14="http://schemas.microsoft.com/office/powerpoint/2010/main" val="57294488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A964C0AA-13C5-42F8-8707-B9C6EA4D33F1}" type="slidenum">
              <a:rPr lang="en-GB" smtClean="0"/>
              <a:pPr/>
              <a:t>28</a:t>
            </a:fld>
            <a:endParaRPr lang="en-GB" dirty="0"/>
          </a:p>
        </p:txBody>
      </p:sp>
      <p:sp>
        <p:nvSpPr>
          <p:cNvPr id="8" name="Title 7"/>
          <p:cNvSpPr>
            <a:spLocks noGrp="1"/>
          </p:cNvSpPr>
          <p:nvPr>
            <p:ph type="title"/>
          </p:nvPr>
        </p:nvSpPr>
        <p:spPr>
          <a:xfrm>
            <a:off x="533400" y="143691"/>
            <a:ext cx="4400740" cy="901339"/>
          </a:xfrm>
        </p:spPr>
        <p:txBody>
          <a:bodyPr/>
          <a:lstStyle/>
          <a:p>
            <a:r>
              <a:rPr lang="en-US" altLang="en-US" dirty="0">
                <a:solidFill>
                  <a:schemeClr val="tx2"/>
                </a:solidFill>
              </a:rPr>
              <a:t>Cash management</a:t>
            </a:r>
            <a:r>
              <a:rPr lang="en-US" dirty="0">
                <a:solidFill>
                  <a:schemeClr val="tx2"/>
                </a:solidFill>
              </a:rPr>
              <a:t/>
            </a:r>
            <a:br>
              <a:rPr lang="en-US" dirty="0">
                <a:solidFill>
                  <a:schemeClr val="tx2"/>
                </a:solidFill>
              </a:rPr>
            </a:br>
            <a:endParaRPr lang="en-GB" dirty="0">
              <a:solidFill>
                <a:schemeClr val="tx2"/>
              </a:solidFill>
            </a:endParaRPr>
          </a:p>
        </p:txBody>
      </p:sp>
      <p:sp>
        <p:nvSpPr>
          <p:cNvPr id="4" name="Content Placeholder 2"/>
          <p:cNvSpPr txBox="1">
            <a:spLocks/>
          </p:cNvSpPr>
          <p:nvPr/>
        </p:nvSpPr>
        <p:spPr>
          <a:xfrm>
            <a:off x="438727" y="1045030"/>
            <a:ext cx="8534400" cy="5341915"/>
          </a:xfrm>
          <a:prstGeom prst="rect">
            <a:avLst/>
          </a:prstGeom>
        </p:spPr>
        <p:txBody>
          <a:bodyPr rtlCol="0">
            <a:normAutofit/>
          </a:bodyPr>
          <a:lstStyle>
            <a:lvl1pPr marL="0" indent="-273600" algn="l" defTabSz="514350" rtl="0" eaLnBrk="1" latinLnBrk="0" hangingPunct="1">
              <a:lnSpc>
                <a:spcPct val="100000"/>
              </a:lnSpc>
              <a:spcBef>
                <a:spcPts val="0"/>
              </a:spcBef>
              <a:spcAft>
                <a:spcPts val="900"/>
              </a:spcAft>
              <a:buFontTx/>
              <a:buNone/>
              <a:defRPr sz="1400" kern="1200">
                <a:solidFill>
                  <a:schemeClr val="tx1"/>
                </a:solidFill>
                <a:latin typeface="+mn-lt"/>
                <a:ea typeface="+mn-ea"/>
                <a:cs typeface="+mn-cs"/>
              </a:defRPr>
            </a:lvl1pPr>
            <a:lvl2pPr marL="273600" indent="-273600" algn="l" defTabSz="514350" rtl="0" eaLnBrk="1" latinLnBrk="0" hangingPunct="1">
              <a:lnSpc>
                <a:spcPct val="100000"/>
              </a:lnSpc>
              <a:spcBef>
                <a:spcPts val="0"/>
              </a:spcBef>
              <a:spcAft>
                <a:spcPts val="900"/>
              </a:spcAft>
              <a:buFont typeface="Arial" panose="020B0604020202020204" pitchFamily="34" charset="0"/>
              <a:buChar char="•"/>
              <a:defRPr sz="1400" kern="1200">
                <a:solidFill>
                  <a:schemeClr val="tx1"/>
                </a:solidFill>
                <a:latin typeface="+mn-lt"/>
                <a:ea typeface="+mn-ea"/>
                <a:cs typeface="+mn-cs"/>
              </a:defRPr>
            </a:lvl2pPr>
            <a:lvl3pPr marL="547200" indent="-273600" algn="l" defTabSz="514350" rtl="0" eaLnBrk="1" latinLnBrk="0" hangingPunct="1">
              <a:lnSpc>
                <a:spcPct val="100000"/>
              </a:lnSpc>
              <a:spcBef>
                <a:spcPts val="0"/>
              </a:spcBef>
              <a:spcAft>
                <a:spcPts val="900"/>
              </a:spcAft>
              <a:buFont typeface="Courier New" panose="02070309020205020404" pitchFamily="49" charset="0"/>
              <a:buChar char="o"/>
              <a:defRPr sz="1400" kern="1200">
                <a:solidFill>
                  <a:schemeClr val="tx1"/>
                </a:solidFill>
                <a:latin typeface="+mn-lt"/>
                <a:ea typeface="+mn-ea"/>
                <a:cs typeface="+mn-cs"/>
              </a:defRPr>
            </a:lvl3pPr>
            <a:lvl4pPr marL="8244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4pPr>
            <a:lvl5pPr marL="1098000" indent="-273600" algn="l" defTabSz="514350" rtl="0" eaLnBrk="1" latinLnBrk="0" hangingPunct="1">
              <a:lnSpc>
                <a:spcPct val="100000"/>
              </a:lnSpc>
              <a:spcBef>
                <a:spcPts val="0"/>
              </a:spcBef>
              <a:spcAft>
                <a:spcPts val="900"/>
              </a:spcAft>
              <a:buFont typeface="Georgia" panose="02040502050405020303" pitchFamily="18" charset="0"/>
              <a:buChar char="›"/>
              <a:defRPr sz="1400" kern="1200">
                <a:solidFill>
                  <a:schemeClr val="tx1"/>
                </a:solidFill>
                <a:latin typeface="+mn-lt"/>
                <a:ea typeface="+mn-ea"/>
                <a:cs typeface="+mn-cs"/>
              </a:defRPr>
            </a:lvl5pPr>
            <a:lvl6pPr marL="13716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a:spcAft>
                <a:spcPts val="0"/>
              </a:spcAft>
              <a:buFont typeface="Arial" panose="020B0604020202020204" pitchFamily="34" charset="0"/>
              <a:buNone/>
              <a:defRPr/>
            </a:pPr>
            <a:r>
              <a:rPr lang="en-GB" sz="2400" b="1" i="1" dirty="0" smtClean="0"/>
              <a:t>Cash </a:t>
            </a:r>
            <a:r>
              <a:rPr lang="en-GB" sz="2400" b="1" i="1" dirty="0"/>
              <a:t>/Work Plan</a:t>
            </a:r>
            <a:endParaRPr lang="en-US" sz="2400" b="1" i="1" dirty="0"/>
          </a:p>
          <a:p>
            <a:pPr algn="just">
              <a:spcAft>
                <a:spcPts val="0"/>
              </a:spcAft>
              <a:defRPr/>
            </a:pPr>
            <a:r>
              <a:rPr lang="en-GB" sz="2400" i="1" dirty="0"/>
              <a:t>All departments  should prepare  a detailed cash/work plan  and submit to the Budget Unit  to facilitate the implementation of their budget. It should indicate specific activities to be undertaken quarterly with accompanied cash requirements this is to be reviewed </a:t>
            </a:r>
            <a:r>
              <a:rPr lang="en-GB" sz="2400" i="1" dirty="0" smtClean="0"/>
              <a:t>periodically</a:t>
            </a:r>
          </a:p>
          <a:p>
            <a:pPr algn="just">
              <a:spcAft>
                <a:spcPts val="0"/>
              </a:spcAft>
              <a:defRPr/>
            </a:pPr>
            <a:endParaRPr lang="en-US" sz="2400" i="1" dirty="0"/>
          </a:p>
          <a:p>
            <a:pPr algn="just">
              <a:spcAft>
                <a:spcPts val="0"/>
              </a:spcAft>
              <a:buFont typeface="Arial" panose="020B0604020202020204" pitchFamily="34" charset="0"/>
              <a:buNone/>
              <a:defRPr/>
            </a:pPr>
            <a:r>
              <a:rPr lang="en-GB" sz="2400" i="1" dirty="0"/>
              <a:t> </a:t>
            </a:r>
            <a:r>
              <a:rPr lang="en-GB" sz="2400" b="1" i="1" dirty="0"/>
              <a:t>Cash Ceiling</a:t>
            </a:r>
            <a:endParaRPr lang="en-US" sz="2400" b="1" i="1" dirty="0"/>
          </a:p>
          <a:p>
            <a:pPr algn="just">
              <a:spcAft>
                <a:spcPts val="0"/>
              </a:spcAft>
              <a:defRPr/>
            </a:pPr>
            <a:r>
              <a:rPr lang="en-GB" sz="2400" i="1" dirty="0"/>
              <a:t>Based on the projected cash inflows and outflows  Management through Budget Unit   determine quarterly cash allotment for the various departments in line with the consolidated work and cash plans.  </a:t>
            </a:r>
            <a:endParaRPr lang="en-US" sz="2400" i="1" dirty="0"/>
          </a:p>
          <a:p>
            <a:pPr>
              <a:spcAft>
                <a:spcPts val="0"/>
              </a:spcAft>
              <a:defRPr/>
            </a:pPr>
            <a:endParaRPr lang="en-US" dirty="0" smtClean="0">
              <a:latin typeface="Bookman Old Style" pitchFamily="18" charset="0"/>
            </a:endParaRPr>
          </a:p>
          <a:p>
            <a:pPr>
              <a:spcAft>
                <a:spcPts val="0"/>
              </a:spcAft>
              <a:defRPr/>
            </a:pPr>
            <a:endParaRPr lang="en-US" dirty="0"/>
          </a:p>
        </p:txBody>
      </p:sp>
    </p:spTree>
    <p:extLst>
      <p:ext uri="{BB962C8B-B14F-4D97-AF65-F5344CB8AC3E}">
        <p14:creationId xmlns:p14="http://schemas.microsoft.com/office/powerpoint/2010/main" val="177210648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A964C0AA-13C5-42F8-8707-B9C6EA4D33F1}" type="slidenum">
              <a:rPr lang="en-GB" smtClean="0"/>
              <a:pPr/>
              <a:t>29</a:t>
            </a:fld>
            <a:endParaRPr lang="en-GB" dirty="0"/>
          </a:p>
        </p:txBody>
      </p:sp>
      <p:sp>
        <p:nvSpPr>
          <p:cNvPr id="8" name="Title 7"/>
          <p:cNvSpPr>
            <a:spLocks noGrp="1"/>
          </p:cNvSpPr>
          <p:nvPr>
            <p:ph type="title"/>
          </p:nvPr>
        </p:nvSpPr>
        <p:spPr>
          <a:xfrm>
            <a:off x="533400" y="235131"/>
            <a:ext cx="4400740" cy="875213"/>
          </a:xfrm>
        </p:spPr>
        <p:txBody>
          <a:bodyPr/>
          <a:lstStyle/>
          <a:p>
            <a:r>
              <a:rPr lang="en-US" dirty="0">
                <a:solidFill>
                  <a:schemeClr val="tx2"/>
                </a:solidFill>
                <a:latin typeface="+mn-lt"/>
              </a:rPr>
              <a:t>GIFMIS  in MMDAs</a:t>
            </a:r>
            <a:r>
              <a:rPr lang="en-US" dirty="0">
                <a:solidFill>
                  <a:schemeClr val="tx2"/>
                </a:solidFill>
              </a:rPr>
              <a:t/>
            </a:r>
            <a:br>
              <a:rPr lang="en-US" dirty="0">
                <a:solidFill>
                  <a:schemeClr val="tx2"/>
                </a:solidFill>
              </a:rPr>
            </a:br>
            <a:endParaRPr lang="en-GB" dirty="0">
              <a:solidFill>
                <a:schemeClr val="tx2"/>
              </a:solidFill>
            </a:endParaRPr>
          </a:p>
        </p:txBody>
      </p:sp>
      <p:sp>
        <p:nvSpPr>
          <p:cNvPr id="4" name="Content Placeholder 2"/>
          <p:cNvSpPr txBox="1">
            <a:spLocks/>
          </p:cNvSpPr>
          <p:nvPr/>
        </p:nvSpPr>
        <p:spPr>
          <a:xfrm>
            <a:off x="533400" y="1110344"/>
            <a:ext cx="8151223" cy="3951514"/>
          </a:xfrm>
          <a:prstGeom prst="rect">
            <a:avLst/>
          </a:prstGeom>
        </p:spPr>
        <p:txBody>
          <a:bodyPr/>
          <a:lstStyle>
            <a:lvl1pPr marL="0" indent="-273600" algn="l" defTabSz="514350" rtl="0" eaLnBrk="1" latinLnBrk="0" hangingPunct="1">
              <a:lnSpc>
                <a:spcPct val="100000"/>
              </a:lnSpc>
              <a:spcBef>
                <a:spcPts val="0"/>
              </a:spcBef>
              <a:spcAft>
                <a:spcPts val="900"/>
              </a:spcAft>
              <a:buFontTx/>
              <a:buNone/>
              <a:defRPr sz="1400" kern="1200">
                <a:solidFill>
                  <a:schemeClr val="tx1"/>
                </a:solidFill>
                <a:latin typeface="+mn-lt"/>
                <a:ea typeface="+mn-ea"/>
                <a:cs typeface="+mn-cs"/>
              </a:defRPr>
            </a:lvl1pPr>
            <a:lvl2pPr marL="273600" indent="-273600" algn="l" defTabSz="514350" rtl="0" eaLnBrk="1" latinLnBrk="0" hangingPunct="1">
              <a:lnSpc>
                <a:spcPct val="100000"/>
              </a:lnSpc>
              <a:spcBef>
                <a:spcPts val="0"/>
              </a:spcBef>
              <a:spcAft>
                <a:spcPts val="900"/>
              </a:spcAft>
              <a:buFont typeface="Arial" panose="020B0604020202020204" pitchFamily="34" charset="0"/>
              <a:buChar char="•"/>
              <a:defRPr sz="1400" kern="1200">
                <a:solidFill>
                  <a:schemeClr val="tx1"/>
                </a:solidFill>
                <a:latin typeface="+mn-lt"/>
                <a:ea typeface="+mn-ea"/>
                <a:cs typeface="+mn-cs"/>
              </a:defRPr>
            </a:lvl2pPr>
            <a:lvl3pPr marL="547200" indent="-273600" algn="l" defTabSz="514350" rtl="0" eaLnBrk="1" latinLnBrk="0" hangingPunct="1">
              <a:lnSpc>
                <a:spcPct val="100000"/>
              </a:lnSpc>
              <a:spcBef>
                <a:spcPts val="0"/>
              </a:spcBef>
              <a:spcAft>
                <a:spcPts val="900"/>
              </a:spcAft>
              <a:buFont typeface="Courier New" panose="02070309020205020404" pitchFamily="49" charset="0"/>
              <a:buChar char="o"/>
              <a:defRPr sz="1400" kern="1200">
                <a:solidFill>
                  <a:schemeClr val="tx1"/>
                </a:solidFill>
                <a:latin typeface="+mn-lt"/>
                <a:ea typeface="+mn-ea"/>
                <a:cs typeface="+mn-cs"/>
              </a:defRPr>
            </a:lvl3pPr>
            <a:lvl4pPr marL="8244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4pPr>
            <a:lvl5pPr marL="1098000" indent="-273600" algn="l" defTabSz="514350" rtl="0" eaLnBrk="1" latinLnBrk="0" hangingPunct="1">
              <a:lnSpc>
                <a:spcPct val="100000"/>
              </a:lnSpc>
              <a:spcBef>
                <a:spcPts val="0"/>
              </a:spcBef>
              <a:spcAft>
                <a:spcPts val="900"/>
              </a:spcAft>
              <a:buFont typeface="Georgia" panose="02040502050405020303" pitchFamily="18" charset="0"/>
              <a:buChar char="›"/>
              <a:defRPr sz="1400" kern="1200">
                <a:solidFill>
                  <a:schemeClr val="tx1"/>
                </a:solidFill>
                <a:latin typeface="+mn-lt"/>
                <a:ea typeface="+mn-ea"/>
                <a:cs typeface="+mn-cs"/>
              </a:defRPr>
            </a:lvl5pPr>
            <a:lvl6pPr marL="13716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lvl="1" algn="just">
              <a:buFont typeface="Arial" charset="0"/>
              <a:buChar char="•"/>
              <a:defRPr/>
            </a:pPr>
            <a:r>
              <a:rPr lang="en-GB" altLang="en-US" sz="2400" dirty="0"/>
              <a:t>To introduce  an efficient mechanism for budget implementation to reduce budget over runs </a:t>
            </a:r>
            <a:r>
              <a:rPr lang="en-GB" altLang="en-US" sz="2400" dirty="0" smtClean="0"/>
              <a:t>;</a:t>
            </a:r>
          </a:p>
          <a:p>
            <a:pPr lvl="1" algn="just">
              <a:buFont typeface="Arial" charset="0"/>
              <a:buChar char="•"/>
              <a:defRPr/>
            </a:pPr>
            <a:endParaRPr lang="en-US" altLang="en-US" sz="2400" dirty="0"/>
          </a:p>
          <a:p>
            <a:pPr lvl="1" algn="just">
              <a:buFont typeface="Arial" charset="0"/>
              <a:buChar char="•"/>
              <a:defRPr/>
            </a:pPr>
            <a:r>
              <a:rPr lang="en-GB" altLang="en-US" sz="2400" dirty="0"/>
              <a:t>Improve  fiscal discipline  in the budget implementation, allocated funds will be used for the purpose</a:t>
            </a:r>
            <a:r>
              <a:rPr lang="en-GB" altLang="en-US" sz="2400" dirty="0" smtClean="0"/>
              <a:t>;</a:t>
            </a:r>
          </a:p>
          <a:p>
            <a:pPr lvl="1" algn="just">
              <a:buFont typeface="Arial" charset="0"/>
              <a:buChar char="•"/>
              <a:defRPr/>
            </a:pPr>
            <a:endParaRPr lang="en-US" altLang="en-US" sz="2400" dirty="0"/>
          </a:p>
          <a:p>
            <a:pPr lvl="1" algn="just">
              <a:buFont typeface="Arial" charset="0"/>
              <a:buChar char="•"/>
              <a:defRPr/>
            </a:pPr>
            <a:r>
              <a:rPr lang="en-GB" altLang="en-US" sz="2400" dirty="0"/>
              <a:t>Strengthen all stakeholders responsibilities in the budget implementation process; </a:t>
            </a:r>
            <a:r>
              <a:rPr lang="en-GB" altLang="en-US" sz="2400" dirty="0" smtClean="0"/>
              <a:t>and</a:t>
            </a:r>
          </a:p>
          <a:p>
            <a:pPr lvl="1" algn="just">
              <a:buFont typeface="Arial" charset="0"/>
              <a:buChar char="•"/>
              <a:defRPr/>
            </a:pPr>
            <a:endParaRPr lang="en-US" altLang="en-US" sz="2400" dirty="0"/>
          </a:p>
          <a:p>
            <a:pPr lvl="1" algn="just">
              <a:buFont typeface="Arial" charset="0"/>
              <a:buChar char="•"/>
              <a:defRPr/>
            </a:pPr>
            <a:r>
              <a:rPr lang="en-GB" altLang="en-US" sz="2400" dirty="0"/>
              <a:t>Enhance accountability and transparency in the implementation of the budget</a:t>
            </a:r>
            <a:endParaRPr lang="en-US" altLang="en-US" sz="2400" dirty="0"/>
          </a:p>
          <a:p>
            <a:endParaRPr lang="en-US" altLang="en-US" dirty="0" smtClean="0"/>
          </a:p>
        </p:txBody>
      </p:sp>
    </p:spTree>
    <p:extLst>
      <p:ext uri="{BB962C8B-B14F-4D97-AF65-F5344CB8AC3E}">
        <p14:creationId xmlns:p14="http://schemas.microsoft.com/office/powerpoint/2010/main" val="269287406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A964C0AA-13C5-42F8-8707-B9C6EA4D33F1}" type="slidenum">
              <a:rPr lang="en-GB" smtClean="0"/>
              <a:pPr/>
              <a:t>30</a:t>
            </a:fld>
            <a:endParaRPr lang="en-GB" dirty="0"/>
          </a:p>
        </p:txBody>
      </p:sp>
      <p:sp>
        <p:nvSpPr>
          <p:cNvPr id="5" name="Title 7"/>
          <p:cNvSpPr>
            <a:spLocks noGrp="1"/>
          </p:cNvSpPr>
          <p:nvPr>
            <p:ph type="title"/>
          </p:nvPr>
        </p:nvSpPr>
        <p:spPr>
          <a:xfrm>
            <a:off x="468090" y="195943"/>
            <a:ext cx="4400740" cy="955765"/>
          </a:xfrm>
        </p:spPr>
        <p:txBody>
          <a:bodyPr/>
          <a:lstStyle/>
          <a:p>
            <a:r>
              <a:rPr lang="en-US" dirty="0">
                <a:solidFill>
                  <a:schemeClr val="tx2"/>
                </a:solidFill>
                <a:latin typeface="+mn-lt"/>
              </a:rPr>
              <a:t>GIFMIS  in MMDAs</a:t>
            </a:r>
            <a:r>
              <a:rPr lang="en-US" dirty="0">
                <a:solidFill>
                  <a:schemeClr val="tx2"/>
                </a:solidFill>
              </a:rPr>
              <a:t/>
            </a:r>
            <a:br>
              <a:rPr lang="en-US" dirty="0">
                <a:solidFill>
                  <a:schemeClr val="tx2"/>
                </a:solidFill>
              </a:rPr>
            </a:br>
            <a:endParaRPr lang="en-GB" dirty="0">
              <a:solidFill>
                <a:schemeClr val="tx2"/>
              </a:solidFill>
            </a:endParaRPr>
          </a:p>
        </p:txBody>
      </p:sp>
      <p:sp>
        <p:nvSpPr>
          <p:cNvPr id="4" name="Content Placeholder 2"/>
          <p:cNvSpPr txBox="1">
            <a:spLocks/>
          </p:cNvSpPr>
          <p:nvPr/>
        </p:nvSpPr>
        <p:spPr>
          <a:xfrm>
            <a:off x="468090" y="1151708"/>
            <a:ext cx="8306455" cy="5314804"/>
          </a:xfrm>
          <a:prstGeom prst="rect">
            <a:avLst/>
          </a:prstGeom>
        </p:spPr>
        <p:txBody>
          <a:bodyPr/>
          <a:lstStyle>
            <a:lvl1pPr marL="0" indent="-273600" algn="l" defTabSz="514350" rtl="0" eaLnBrk="1" latinLnBrk="0" hangingPunct="1">
              <a:lnSpc>
                <a:spcPct val="100000"/>
              </a:lnSpc>
              <a:spcBef>
                <a:spcPts val="0"/>
              </a:spcBef>
              <a:spcAft>
                <a:spcPts val="900"/>
              </a:spcAft>
              <a:buFontTx/>
              <a:buNone/>
              <a:defRPr sz="1400" kern="1200">
                <a:solidFill>
                  <a:schemeClr val="tx1"/>
                </a:solidFill>
                <a:latin typeface="+mn-lt"/>
                <a:ea typeface="+mn-ea"/>
                <a:cs typeface="+mn-cs"/>
              </a:defRPr>
            </a:lvl1pPr>
            <a:lvl2pPr marL="273600" indent="-273600" algn="l" defTabSz="514350" rtl="0" eaLnBrk="1" latinLnBrk="0" hangingPunct="1">
              <a:lnSpc>
                <a:spcPct val="100000"/>
              </a:lnSpc>
              <a:spcBef>
                <a:spcPts val="0"/>
              </a:spcBef>
              <a:spcAft>
                <a:spcPts val="900"/>
              </a:spcAft>
              <a:buFont typeface="Arial" panose="020B0604020202020204" pitchFamily="34" charset="0"/>
              <a:buChar char="•"/>
              <a:defRPr sz="1400" kern="1200">
                <a:solidFill>
                  <a:schemeClr val="tx1"/>
                </a:solidFill>
                <a:latin typeface="+mn-lt"/>
                <a:ea typeface="+mn-ea"/>
                <a:cs typeface="+mn-cs"/>
              </a:defRPr>
            </a:lvl2pPr>
            <a:lvl3pPr marL="547200" indent="-273600" algn="l" defTabSz="514350" rtl="0" eaLnBrk="1" latinLnBrk="0" hangingPunct="1">
              <a:lnSpc>
                <a:spcPct val="100000"/>
              </a:lnSpc>
              <a:spcBef>
                <a:spcPts val="0"/>
              </a:spcBef>
              <a:spcAft>
                <a:spcPts val="900"/>
              </a:spcAft>
              <a:buFont typeface="Courier New" panose="02070309020205020404" pitchFamily="49" charset="0"/>
              <a:buChar char="o"/>
              <a:defRPr sz="1400" kern="1200">
                <a:solidFill>
                  <a:schemeClr val="tx1"/>
                </a:solidFill>
                <a:latin typeface="+mn-lt"/>
                <a:ea typeface="+mn-ea"/>
                <a:cs typeface="+mn-cs"/>
              </a:defRPr>
            </a:lvl3pPr>
            <a:lvl4pPr marL="8244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4pPr>
            <a:lvl5pPr marL="1098000" indent="-273600" algn="l" defTabSz="514350" rtl="0" eaLnBrk="1" latinLnBrk="0" hangingPunct="1">
              <a:lnSpc>
                <a:spcPct val="100000"/>
              </a:lnSpc>
              <a:spcBef>
                <a:spcPts val="0"/>
              </a:spcBef>
              <a:spcAft>
                <a:spcPts val="900"/>
              </a:spcAft>
              <a:buFont typeface="Georgia" panose="02040502050405020303" pitchFamily="18" charset="0"/>
              <a:buChar char="›"/>
              <a:defRPr sz="1400" kern="1200">
                <a:solidFill>
                  <a:schemeClr val="tx1"/>
                </a:solidFill>
                <a:latin typeface="+mn-lt"/>
                <a:ea typeface="+mn-ea"/>
                <a:cs typeface="+mn-cs"/>
              </a:defRPr>
            </a:lvl5pPr>
            <a:lvl6pPr marL="13716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marL="342900" lvl="1" indent="-342900"/>
            <a:r>
              <a:rPr lang="en-US" altLang="en-US" sz="2800" dirty="0"/>
              <a:t>Reports will be made available real time to all stakeholders for decision </a:t>
            </a:r>
            <a:r>
              <a:rPr lang="en-US" altLang="en-US" sz="2800" dirty="0" smtClean="0"/>
              <a:t>making</a:t>
            </a:r>
          </a:p>
          <a:p>
            <a:pPr marL="0" lvl="1" indent="0">
              <a:buNone/>
            </a:pPr>
            <a:endParaRPr lang="en-US" altLang="en-US" sz="2800" dirty="0"/>
          </a:p>
          <a:p>
            <a:pPr marL="342900" lvl="1" indent="-342900"/>
            <a:r>
              <a:rPr lang="en-US" altLang="en-US" sz="2800" dirty="0"/>
              <a:t>Facilitate comprehensive reporting on all funds including donor, comprehensive auditing as envisaged under the composite </a:t>
            </a:r>
            <a:r>
              <a:rPr lang="en-US" altLang="en-US" sz="2800" dirty="0" smtClean="0"/>
              <a:t>budget</a:t>
            </a:r>
          </a:p>
          <a:p>
            <a:pPr marL="0" lvl="1" indent="0">
              <a:buNone/>
            </a:pPr>
            <a:endParaRPr lang="en-US" altLang="en-US" sz="2800" dirty="0"/>
          </a:p>
          <a:p>
            <a:pPr marL="342900" lvl="1" indent="-342900"/>
            <a:r>
              <a:rPr lang="en-US" altLang="en-US" sz="2800" dirty="0"/>
              <a:t>T</a:t>
            </a:r>
            <a:r>
              <a:rPr lang="en-US" altLang="en-US" sz="2800" dirty="0" smtClean="0"/>
              <a:t>he introduction of GIFMIS will ensure efficient use of funds for improved service delivery</a:t>
            </a:r>
            <a:endParaRPr lang="en-US" altLang="en-US" sz="2800" dirty="0"/>
          </a:p>
        </p:txBody>
      </p:sp>
    </p:spTree>
    <p:extLst>
      <p:ext uri="{BB962C8B-B14F-4D97-AF65-F5344CB8AC3E}">
        <p14:creationId xmlns:p14="http://schemas.microsoft.com/office/powerpoint/2010/main" val="381033095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A964C0AA-13C5-42F8-8707-B9C6EA4D33F1}" type="slidenum">
              <a:rPr lang="en-GB" smtClean="0"/>
              <a:pPr/>
              <a:t>31</a:t>
            </a:fld>
            <a:endParaRPr lang="en-GB" dirty="0"/>
          </a:p>
        </p:txBody>
      </p:sp>
      <p:sp>
        <p:nvSpPr>
          <p:cNvPr id="8" name="Title 7"/>
          <p:cNvSpPr>
            <a:spLocks noGrp="1"/>
          </p:cNvSpPr>
          <p:nvPr>
            <p:ph type="title"/>
          </p:nvPr>
        </p:nvSpPr>
        <p:spPr>
          <a:xfrm>
            <a:off x="533400" y="195943"/>
            <a:ext cx="4400740" cy="940527"/>
          </a:xfrm>
        </p:spPr>
        <p:txBody>
          <a:bodyPr/>
          <a:lstStyle/>
          <a:p>
            <a:r>
              <a:rPr lang="en-US" dirty="0">
                <a:solidFill>
                  <a:schemeClr val="tx2"/>
                </a:solidFill>
                <a:latin typeface="Arial Black" pitchFamily="34" charset="0"/>
              </a:rPr>
              <a:t>Challenges</a:t>
            </a:r>
            <a:r>
              <a:rPr lang="en-US" dirty="0">
                <a:solidFill>
                  <a:schemeClr val="tx2"/>
                </a:solidFill>
              </a:rPr>
              <a:t/>
            </a:r>
            <a:br>
              <a:rPr lang="en-US" dirty="0">
                <a:solidFill>
                  <a:schemeClr val="tx2"/>
                </a:solidFill>
              </a:rPr>
            </a:br>
            <a:endParaRPr lang="en-GB" dirty="0">
              <a:solidFill>
                <a:schemeClr val="tx2"/>
              </a:solidFill>
            </a:endParaRPr>
          </a:p>
        </p:txBody>
      </p:sp>
      <p:sp>
        <p:nvSpPr>
          <p:cNvPr id="4" name="Content Placeholder 2"/>
          <p:cNvSpPr txBox="1">
            <a:spLocks/>
          </p:cNvSpPr>
          <p:nvPr/>
        </p:nvSpPr>
        <p:spPr>
          <a:xfrm>
            <a:off x="548641" y="1066799"/>
            <a:ext cx="8425543" cy="5007429"/>
          </a:xfrm>
          <a:prstGeom prst="rect">
            <a:avLst/>
          </a:prstGeom>
        </p:spPr>
        <p:txBody>
          <a:bodyPr/>
          <a:lstStyle>
            <a:lvl1pPr marL="0" indent="-273600" algn="l" defTabSz="514350" rtl="0" eaLnBrk="1" latinLnBrk="0" hangingPunct="1">
              <a:lnSpc>
                <a:spcPct val="100000"/>
              </a:lnSpc>
              <a:spcBef>
                <a:spcPts val="0"/>
              </a:spcBef>
              <a:spcAft>
                <a:spcPts val="900"/>
              </a:spcAft>
              <a:buFontTx/>
              <a:buNone/>
              <a:defRPr sz="1400" kern="1200">
                <a:solidFill>
                  <a:schemeClr val="tx1"/>
                </a:solidFill>
                <a:latin typeface="+mn-lt"/>
                <a:ea typeface="+mn-ea"/>
                <a:cs typeface="+mn-cs"/>
              </a:defRPr>
            </a:lvl1pPr>
            <a:lvl2pPr marL="273600" indent="-273600" algn="l" defTabSz="514350" rtl="0" eaLnBrk="1" latinLnBrk="0" hangingPunct="1">
              <a:lnSpc>
                <a:spcPct val="100000"/>
              </a:lnSpc>
              <a:spcBef>
                <a:spcPts val="0"/>
              </a:spcBef>
              <a:spcAft>
                <a:spcPts val="900"/>
              </a:spcAft>
              <a:buFont typeface="Arial" panose="020B0604020202020204" pitchFamily="34" charset="0"/>
              <a:buChar char="•"/>
              <a:defRPr sz="1400" kern="1200">
                <a:solidFill>
                  <a:schemeClr val="tx1"/>
                </a:solidFill>
                <a:latin typeface="+mn-lt"/>
                <a:ea typeface="+mn-ea"/>
                <a:cs typeface="+mn-cs"/>
              </a:defRPr>
            </a:lvl2pPr>
            <a:lvl3pPr marL="547200" indent="-273600" algn="l" defTabSz="514350" rtl="0" eaLnBrk="1" latinLnBrk="0" hangingPunct="1">
              <a:lnSpc>
                <a:spcPct val="100000"/>
              </a:lnSpc>
              <a:spcBef>
                <a:spcPts val="0"/>
              </a:spcBef>
              <a:spcAft>
                <a:spcPts val="900"/>
              </a:spcAft>
              <a:buFont typeface="Courier New" panose="02070309020205020404" pitchFamily="49" charset="0"/>
              <a:buChar char="o"/>
              <a:defRPr sz="1400" kern="1200">
                <a:solidFill>
                  <a:schemeClr val="tx1"/>
                </a:solidFill>
                <a:latin typeface="+mn-lt"/>
                <a:ea typeface="+mn-ea"/>
                <a:cs typeface="+mn-cs"/>
              </a:defRPr>
            </a:lvl3pPr>
            <a:lvl4pPr marL="8244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4pPr>
            <a:lvl5pPr marL="1098000" indent="-273600" algn="l" defTabSz="514350" rtl="0" eaLnBrk="1" latinLnBrk="0" hangingPunct="1">
              <a:lnSpc>
                <a:spcPct val="100000"/>
              </a:lnSpc>
              <a:spcBef>
                <a:spcPts val="0"/>
              </a:spcBef>
              <a:spcAft>
                <a:spcPts val="900"/>
              </a:spcAft>
              <a:buFont typeface="Georgia" panose="02040502050405020303" pitchFamily="18" charset="0"/>
              <a:buChar char="›"/>
              <a:defRPr sz="1400" kern="1200">
                <a:solidFill>
                  <a:schemeClr val="tx1"/>
                </a:solidFill>
                <a:latin typeface="+mn-lt"/>
                <a:ea typeface="+mn-ea"/>
                <a:cs typeface="+mn-cs"/>
              </a:defRPr>
            </a:lvl5pPr>
            <a:lvl6pPr marL="13716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a:buFont typeface="Arial" charset="0"/>
              <a:buChar char="•"/>
              <a:defRPr/>
            </a:pPr>
            <a:r>
              <a:rPr lang="en-US" sz="2400" dirty="0"/>
              <a:t>Non adherence to the use of financial and non-financial reporting formats</a:t>
            </a:r>
          </a:p>
          <a:p>
            <a:pPr>
              <a:buFont typeface="Arial" charset="0"/>
              <a:buChar char="•"/>
              <a:defRPr/>
            </a:pPr>
            <a:r>
              <a:rPr lang="en-US" sz="2400" dirty="0"/>
              <a:t>Even though the Central Administration department is just like one of the departments, it continues to budget and implement 98% of all MMDAs budget</a:t>
            </a:r>
          </a:p>
          <a:p>
            <a:pPr>
              <a:buFont typeface="Arial" charset="0"/>
              <a:buChar char="•"/>
              <a:defRPr/>
            </a:pPr>
            <a:r>
              <a:rPr lang="en-US" sz="2400" dirty="0"/>
              <a:t>Poor budget implementation control system at the MMDAs level which results in budget poor fiscal discipline </a:t>
            </a:r>
          </a:p>
          <a:p>
            <a:pPr>
              <a:buFont typeface="Arial" charset="0"/>
              <a:buChar char="•"/>
              <a:defRPr/>
            </a:pPr>
            <a:r>
              <a:rPr lang="en-US" sz="2400" dirty="0"/>
              <a:t>Weak linkage between national accounting and reporting and MMDAs  accounting and reporting . </a:t>
            </a:r>
          </a:p>
          <a:p>
            <a:pPr>
              <a:buFont typeface="Arial" charset="0"/>
              <a:buChar char="•"/>
              <a:defRPr/>
            </a:pPr>
            <a:r>
              <a:rPr lang="en-US" sz="2400" dirty="0"/>
              <a:t>Relays in reporting real time for policy decision making at the national level</a:t>
            </a:r>
          </a:p>
          <a:p>
            <a:pPr>
              <a:buFont typeface="Arial" charset="0"/>
              <a:buChar char="•"/>
              <a:defRPr/>
            </a:pPr>
            <a:endParaRPr lang="en-US" dirty="0" smtClean="0"/>
          </a:p>
        </p:txBody>
      </p:sp>
    </p:spTree>
    <p:extLst>
      <p:ext uri="{BB962C8B-B14F-4D97-AF65-F5344CB8AC3E}">
        <p14:creationId xmlns:p14="http://schemas.microsoft.com/office/powerpoint/2010/main" val="397783238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A964C0AA-13C5-42F8-8707-B9C6EA4D33F1}" type="slidenum">
              <a:rPr lang="en-GB" smtClean="0"/>
              <a:pPr/>
              <a:t>32</a:t>
            </a:fld>
            <a:endParaRPr lang="en-GB" dirty="0"/>
          </a:p>
        </p:txBody>
      </p:sp>
      <p:sp>
        <p:nvSpPr>
          <p:cNvPr id="8" name="Title 7"/>
          <p:cNvSpPr>
            <a:spLocks noGrp="1"/>
          </p:cNvSpPr>
          <p:nvPr>
            <p:ph type="title"/>
          </p:nvPr>
        </p:nvSpPr>
        <p:spPr>
          <a:xfrm>
            <a:off x="541712" y="167296"/>
            <a:ext cx="4400740" cy="331467"/>
          </a:xfrm>
        </p:spPr>
        <p:txBody>
          <a:bodyPr/>
          <a:lstStyle/>
          <a:p>
            <a:r>
              <a:rPr lang="en-US" dirty="0" smtClean="0">
                <a:solidFill>
                  <a:schemeClr val="tx2"/>
                </a:solidFill>
              </a:rPr>
              <a:t>Challenges </a:t>
            </a:r>
            <a:r>
              <a:rPr lang="en-US" dirty="0" err="1" smtClean="0">
                <a:solidFill>
                  <a:schemeClr val="tx2"/>
                </a:solidFill>
              </a:rPr>
              <a:t>contd</a:t>
            </a:r>
            <a:r>
              <a:rPr lang="en-US" dirty="0">
                <a:solidFill>
                  <a:schemeClr val="tx2"/>
                </a:solidFill>
              </a:rPr>
              <a:t/>
            </a:r>
            <a:br>
              <a:rPr lang="en-US" dirty="0">
                <a:solidFill>
                  <a:schemeClr val="tx2"/>
                </a:solidFill>
              </a:rPr>
            </a:br>
            <a:endParaRPr lang="en-GB" dirty="0">
              <a:solidFill>
                <a:schemeClr val="tx2"/>
              </a:solidFill>
            </a:endParaRPr>
          </a:p>
        </p:txBody>
      </p:sp>
      <p:sp>
        <p:nvSpPr>
          <p:cNvPr id="4" name="Content Placeholder 2"/>
          <p:cNvSpPr txBox="1">
            <a:spLocks/>
          </p:cNvSpPr>
          <p:nvPr/>
        </p:nvSpPr>
        <p:spPr>
          <a:xfrm>
            <a:off x="324196" y="637309"/>
            <a:ext cx="8229600" cy="4765423"/>
          </a:xfrm>
          <a:prstGeom prst="rect">
            <a:avLst/>
          </a:prstGeom>
        </p:spPr>
        <p:txBody>
          <a:bodyPr/>
          <a:lstStyle>
            <a:lvl1pPr marL="0" indent="-273600" algn="l" defTabSz="514350" rtl="0" eaLnBrk="1" latinLnBrk="0" hangingPunct="1">
              <a:lnSpc>
                <a:spcPct val="100000"/>
              </a:lnSpc>
              <a:spcBef>
                <a:spcPts val="0"/>
              </a:spcBef>
              <a:spcAft>
                <a:spcPts val="900"/>
              </a:spcAft>
              <a:buFontTx/>
              <a:buNone/>
              <a:defRPr sz="1400" kern="1200">
                <a:solidFill>
                  <a:schemeClr val="tx1"/>
                </a:solidFill>
                <a:latin typeface="+mn-lt"/>
                <a:ea typeface="+mn-ea"/>
                <a:cs typeface="+mn-cs"/>
              </a:defRPr>
            </a:lvl1pPr>
            <a:lvl2pPr marL="273600" indent="-273600" algn="l" defTabSz="514350" rtl="0" eaLnBrk="1" latinLnBrk="0" hangingPunct="1">
              <a:lnSpc>
                <a:spcPct val="100000"/>
              </a:lnSpc>
              <a:spcBef>
                <a:spcPts val="0"/>
              </a:spcBef>
              <a:spcAft>
                <a:spcPts val="900"/>
              </a:spcAft>
              <a:buFont typeface="Arial" panose="020B0604020202020204" pitchFamily="34" charset="0"/>
              <a:buChar char="•"/>
              <a:defRPr sz="1400" kern="1200">
                <a:solidFill>
                  <a:schemeClr val="tx1"/>
                </a:solidFill>
                <a:latin typeface="+mn-lt"/>
                <a:ea typeface="+mn-ea"/>
                <a:cs typeface="+mn-cs"/>
              </a:defRPr>
            </a:lvl2pPr>
            <a:lvl3pPr marL="547200" indent="-273600" algn="l" defTabSz="514350" rtl="0" eaLnBrk="1" latinLnBrk="0" hangingPunct="1">
              <a:lnSpc>
                <a:spcPct val="100000"/>
              </a:lnSpc>
              <a:spcBef>
                <a:spcPts val="0"/>
              </a:spcBef>
              <a:spcAft>
                <a:spcPts val="900"/>
              </a:spcAft>
              <a:buFont typeface="Courier New" panose="02070309020205020404" pitchFamily="49" charset="0"/>
              <a:buChar char="o"/>
              <a:defRPr sz="1400" kern="1200">
                <a:solidFill>
                  <a:schemeClr val="tx1"/>
                </a:solidFill>
                <a:latin typeface="+mn-lt"/>
                <a:ea typeface="+mn-ea"/>
                <a:cs typeface="+mn-cs"/>
              </a:defRPr>
            </a:lvl3pPr>
            <a:lvl4pPr marL="8244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4pPr>
            <a:lvl5pPr marL="1098000" indent="-273600" algn="l" defTabSz="514350" rtl="0" eaLnBrk="1" latinLnBrk="0" hangingPunct="1">
              <a:lnSpc>
                <a:spcPct val="100000"/>
              </a:lnSpc>
              <a:spcBef>
                <a:spcPts val="0"/>
              </a:spcBef>
              <a:spcAft>
                <a:spcPts val="900"/>
              </a:spcAft>
              <a:buFont typeface="Georgia" panose="02040502050405020303" pitchFamily="18" charset="0"/>
              <a:buChar char="›"/>
              <a:defRPr sz="1400" kern="1200">
                <a:solidFill>
                  <a:schemeClr val="tx1"/>
                </a:solidFill>
                <a:latin typeface="+mn-lt"/>
                <a:ea typeface="+mn-ea"/>
                <a:cs typeface="+mn-cs"/>
              </a:defRPr>
            </a:lvl5pPr>
            <a:lvl6pPr marL="13716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a:buFont typeface="Arial" charset="0"/>
              <a:buChar char="•"/>
              <a:defRPr/>
            </a:pPr>
            <a:r>
              <a:rPr lang="en-US" sz="2400" dirty="0" smtClean="0"/>
              <a:t>Commitment of </a:t>
            </a:r>
            <a:r>
              <a:rPr lang="en-US" sz="2400" dirty="0"/>
              <a:t>H</a:t>
            </a:r>
            <a:r>
              <a:rPr lang="en-US" sz="2400" dirty="0" smtClean="0"/>
              <a:t>eads </a:t>
            </a:r>
            <a:r>
              <a:rPr lang="en-US" sz="2400" dirty="0"/>
              <a:t>of </a:t>
            </a:r>
            <a:r>
              <a:rPr lang="en-US" sz="2400" dirty="0" smtClean="0"/>
              <a:t>Departments </a:t>
            </a:r>
            <a:r>
              <a:rPr lang="en-US" sz="2400" dirty="0"/>
              <a:t>who lead service delivery in the budget implementation </a:t>
            </a:r>
            <a:r>
              <a:rPr lang="en-US" sz="2400" dirty="0" smtClean="0"/>
              <a:t>process.</a:t>
            </a:r>
          </a:p>
          <a:p>
            <a:pPr>
              <a:buFont typeface="Arial" charset="0"/>
              <a:buChar char="•"/>
              <a:defRPr/>
            </a:pPr>
            <a:endParaRPr lang="en-US" sz="2400" dirty="0"/>
          </a:p>
          <a:p>
            <a:pPr>
              <a:buFont typeface="Arial" charset="0"/>
              <a:buChar char="•"/>
              <a:defRPr/>
            </a:pPr>
            <a:r>
              <a:rPr lang="en-US" sz="2400" dirty="0"/>
              <a:t>Difficulty in reporting on all funds in the budget including donor. </a:t>
            </a:r>
            <a:endParaRPr lang="en-US" sz="2400" dirty="0" smtClean="0"/>
          </a:p>
          <a:p>
            <a:pPr>
              <a:buFont typeface="Arial" charset="0"/>
              <a:buChar char="•"/>
              <a:defRPr/>
            </a:pPr>
            <a:endParaRPr lang="en-US" sz="2400" dirty="0"/>
          </a:p>
          <a:p>
            <a:pPr>
              <a:buFont typeface="Arial" charset="0"/>
              <a:buChar char="•"/>
              <a:defRPr/>
            </a:pPr>
            <a:r>
              <a:rPr lang="en-US" sz="2400" dirty="0"/>
              <a:t>Financial reports are prepared without recourse to chart of accounts used to prepare the budget</a:t>
            </a:r>
          </a:p>
          <a:p>
            <a:pPr>
              <a:buFont typeface="Arial" charset="0"/>
              <a:buChar char="•"/>
              <a:defRPr/>
            </a:pPr>
            <a:endParaRPr lang="en-US" sz="2400" dirty="0"/>
          </a:p>
          <a:p>
            <a:pPr>
              <a:buFont typeface="Arial" charset="0"/>
              <a:buChar char="•"/>
              <a:defRPr/>
            </a:pPr>
            <a:endParaRPr lang="en-US" dirty="0"/>
          </a:p>
        </p:txBody>
      </p:sp>
    </p:spTree>
    <p:extLst>
      <p:ext uri="{BB962C8B-B14F-4D97-AF65-F5344CB8AC3E}">
        <p14:creationId xmlns:p14="http://schemas.microsoft.com/office/powerpoint/2010/main" val="1766988880"/>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18109"/>
            <a:ext cx="3137264" cy="530832"/>
          </a:xfrm>
        </p:spPr>
        <p:txBody>
          <a:bodyPr/>
          <a:lstStyle/>
          <a:p>
            <a:r>
              <a:rPr lang="en-US" dirty="0" smtClean="0">
                <a:solidFill>
                  <a:schemeClr val="tx2"/>
                </a:solidFill>
              </a:rPr>
              <a:t>Conclusion</a:t>
            </a:r>
            <a:r>
              <a:rPr lang="en-US" dirty="0">
                <a:solidFill>
                  <a:schemeClr val="tx2"/>
                </a:solidFill>
              </a:rPr>
              <a:t/>
            </a:r>
            <a:br>
              <a:rPr lang="en-US" dirty="0">
                <a:solidFill>
                  <a:schemeClr val="tx2"/>
                </a:solidFill>
              </a:rPr>
            </a:br>
            <a:endParaRPr lang="en-GB" dirty="0">
              <a:solidFill>
                <a:schemeClr val="tx2"/>
              </a:solidFill>
            </a:endParaRPr>
          </a:p>
        </p:txBody>
      </p:sp>
      <p:sp>
        <p:nvSpPr>
          <p:cNvPr id="3" name="Slide Number Placeholder 2"/>
          <p:cNvSpPr>
            <a:spLocks noGrp="1"/>
          </p:cNvSpPr>
          <p:nvPr>
            <p:ph type="sldNum" sz="quarter" idx="12"/>
          </p:nvPr>
        </p:nvSpPr>
        <p:spPr/>
        <p:txBody>
          <a:bodyPr/>
          <a:lstStyle/>
          <a:p>
            <a:fld id="{A964C0AA-13C5-42F8-8707-B9C6EA4D33F1}" type="slidenum">
              <a:rPr lang="en-GB" smtClean="0"/>
              <a:t>33</a:t>
            </a:fld>
            <a:endParaRPr lang="en-GB"/>
          </a:p>
        </p:txBody>
      </p:sp>
      <p:sp>
        <p:nvSpPr>
          <p:cNvPr id="4" name="Content Placeholder 2"/>
          <p:cNvSpPr txBox="1">
            <a:spLocks/>
          </p:cNvSpPr>
          <p:nvPr/>
        </p:nvSpPr>
        <p:spPr>
          <a:xfrm>
            <a:off x="317074" y="588421"/>
            <a:ext cx="8307975" cy="6059210"/>
          </a:xfrm>
          <a:prstGeom prst="rect">
            <a:avLst/>
          </a:prstGeom>
        </p:spPr>
        <p:txBody>
          <a:bodyPr/>
          <a:lstStyle>
            <a:lvl1pPr marL="0" indent="-273600" algn="l" defTabSz="514350" rtl="0" eaLnBrk="1" latinLnBrk="0" hangingPunct="1">
              <a:lnSpc>
                <a:spcPct val="100000"/>
              </a:lnSpc>
              <a:spcBef>
                <a:spcPts val="0"/>
              </a:spcBef>
              <a:spcAft>
                <a:spcPts val="900"/>
              </a:spcAft>
              <a:buFontTx/>
              <a:buNone/>
              <a:defRPr sz="1400" kern="1200">
                <a:solidFill>
                  <a:schemeClr val="tx1"/>
                </a:solidFill>
                <a:latin typeface="+mn-lt"/>
                <a:ea typeface="+mn-ea"/>
                <a:cs typeface="+mn-cs"/>
              </a:defRPr>
            </a:lvl1pPr>
            <a:lvl2pPr marL="273600" indent="-273600" algn="l" defTabSz="514350" rtl="0" eaLnBrk="1" latinLnBrk="0" hangingPunct="1">
              <a:lnSpc>
                <a:spcPct val="100000"/>
              </a:lnSpc>
              <a:spcBef>
                <a:spcPts val="0"/>
              </a:spcBef>
              <a:spcAft>
                <a:spcPts val="900"/>
              </a:spcAft>
              <a:buFont typeface="Arial" panose="020B0604020202020204" pitchFamily="34" charset="0"/>
              <a:buChar char="•"/>
              <a:defRPr sz="1400" kern="1200">
                <a:solidFill>
                  <a:schemeClr val="tx1"/>
                </a:solidFill>
                <a:latin typeface="+mn-lt"/>
                <a:ea typeface="+mn-ea"/>
                <a:cs typeface="+mn-cs"/>
              </a:defRPr>
            </a:lvl2pPr>
            <a:lvl3pPr marL="547200" indent="-273600" algn="l" defTabSz="514350" rtl="0" eaLnBrk="1" latinLnBrk="0" hangingPunct="1">
              <a:lnSpc>
                <a:spcPct val="100000"/>
              </a:lnSpc>
              <a:spcBef>
                <a:spcPts val="0"/>
              </a:spcBef>
              <a:spcAft>
                <a:spcPts val="900"/>
              </a:spcAft>
              <a:buFont typeface="Courier New" panose="02070309020205020404" pitchFamily="49" charset="0"/>
              <a:buChar char="o"/>
              <a:defRPr sz="1400" kern="1200">
                <a:solidFill>
                  <a:schemeClr val="tx1"/>
                </a:solidFill>
                <a:latin typeface="+mn-lt"/>
                <a:ea typeface="+mn-ea"/>
                <a:cs typeface="+mn-cs"/>
              </a:defRPr>
            </a:lvl3pPr>
            <a:lvl4pPr marL="8244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4pPr>
            <a:lvl5pPr marL="1098000" indent="-273600" algn="l" defTabSz="514350" rtl="0" eaLnBrk="1" latinLnBrk="0" hangingPunct="1">
              <a:lnSpc>
                <a:spcPct val="100000"/>
              </a:lnSpc>
              <a:spcBef>
                <a:spcPts val="0"/>
              </a:spcBef>
              <a:spcAft>
                <a:spcPts val="900"/>
              </a:spcAft>
              <a:buFont typeface="Georgia" panose="02040502050405020303" pitchFamily="18" charset="0"/>
              <a:buChar char="›"/>
              <a:defRPr sz="1400" kern="1200">
                <a:solidFill>
                  <a:schemeClr val="tx1"/>
                </a:solidFill>
                <a:latin typeface="+mn-lt"/>
                <a:ea typeface="+mn-ea"/>
                <a:cs typeface="+mn-cs"/>
              </a:defRPr>
            </a:lvl5pPr>
            <a:lvl6pPr marL="13716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marL="69300" indent="-342900" algn="just">
              <a:buFont typeface="Arial" panose="020B0604020202020204" pitchFamily="34" charset="0"/>
              <a:buChar char="•"/>
            </a:pPr>
            <a:endParaRPr lang="en-US" sz="2400" dirty="0" smtClean="0"/>
          </a:p>
          <a:p>
            <a:pPr marL="69300" indent="-342900" algn="just">
              <a:buFont typeface="Arial" panose="020B0604020202020204" pitchFamily="34" charset="0"/>
              <a:buChar char="•"/>
            </a:pPr>
            <a:r>
              <a:rPr lang="en-US" sz="2400" dirty="0" smtClean="0"/>
              <a:t>The </a:t>
            </a:r>
            <a:r>
              <a:rPr lang="en-US" sz="2400" dirty="0"/>
              <a:t>rationale for composite budgeting is to ensure that the complete and total knowledge of the Assemblies financial resources and integrating all funding sources are obtained.  </a:t>
            </a:r>
            <a:endParaRPr lang="en-US" sz="2400" dirty="0" smtClean="0"/>
          </a:p>
          <a:p>
            <a:pPr marL="69300" indent="-342900" algn="just">
              <a:buFont typeface="Arial" panose="020B0604020202020204" pitchFamily="34" charset="0"/>
              <a:buChar char="•"/>
            </a:pPr>
            <a:endParaRPr lang="en-US" sz="2400" dirty="0"/>
          </a:p>
          <a:p>
            <a:pPr marL="69300" indent="-342900" algn="just">
              <a:buFont typeface="Arial" panose="020B0604020202020204" pitchFamily="34" charset="0"/>
              <a:buChar char="•"/>
            </a:pPr>
            <a:r>
              <a:rPr lang="en-US" sz="2400" dirty="0" smtClean="0"/>
              <a:t>This, it is envisaged will hasten the development process of the country and strengthen MMDAs to continue to deliver on their mandate of ensuring the overall development of their respective areas.</a:t>
            </a:r>
            <a:endParaRPr lang="en-US" sz="2400" dirty="0"/>
          </a:p>
          <a:p>
            <a:endParaRPr lang="en-US" altLang="en-US" sz="2400" dirty="0"/>
          </a:p>
        </p:txBody>
      </p:sp>
    </p:spTree>
    <p:extLst>
      <p:ext uri="{BB962C8B-B14F-4D97-AF65-F5344CB8AC3E}">
        <p14:creationId xmlns:p14="http://schemas.microsoft.com/office/powerpoint/2010/main" val="382889964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18109"/>
            <a:ext cx="3137264" cy="530832"/>
          </a:xfrm>
        </p:spPr>
        <p:txBody>
          <a:bodyPr/>
          <a:lstStyle/>
          <a:p>
            <a:r>
              <a:rPr lang="en-US" dirty="0"/>
              <a:t/>
            </a:r>
            <a:br>
              <a:rPr lang="en-US" dirty="0"/>
            </a:br>
            <a:endParaRPr lang="en-GB" dirty="0"/>
          </a:p>
        </p:txBody>
      </p:sp>
      <p:sp>
        <p:nvSpPr>
          <p:cNvPr id="3" name="Slide Number Placeholder 2"/>
          <p:cNvSpPr>
            <a:spLocks noGrp="1"/>
          </p:cNvSpPr>
          <p:nvPr>
            <p:ph type="sldNum" sz="quarter" idx="12"/>
          </p:nvPr>
        </p:nvSpPr>
        <p:spPr/>
        <p:txBody>
          <a:bodyPr/>
          <a:lstStyle/>
          <a:p>
            <a:fld id="{A964C0AA-13C5-42F8-8707-B9C6EA4D33F1}" type="slidenum">
              <a:rPr lang="en-GB" smtClean="0"/>
              <a:t>34</a:t>
            </a:fld>
            <a:endParaRPr lang="en-GB"/>
          </a:p>
        </p:txBody>
      </p:sp>
      <p:sp>
        <p:nvSpPr>
          <p:cNvPr id="4" name="Content Placeholder 2"/>
          <p:cNvSpPr txBox="1">
            <a:spLocks/>
          </p:cNvSpPr>
          <p:nvPr/>
        </p:nvSpPr>
        <p:spPr>
          <a:xfrm>
            <a:off x="317074" y="588421"/>
            <a:ext cx="8307975" cy="6059210"/>
          </a:xfrm>
          <a:prstGeom prst="rect">
            <a:avLst/>
          </a:prstGeom>
        </p:spPr>
        <p:txBody>
          <a:bodyPr/>
          <a:lstStyle>
            <a:lvl1pPr marL="0" indent="-273600" algn="l" defTabSz="514350" rtl="0" eaLnBrk="1" latinLnBrk="0" hangingPunct="1">
              <a:lnSpc>
                <a:spcPct val="100000"/>
              </a:lnSpc>
              <a:spcBef>
                <a:spcPts val="0"/>
              </a:spcBef>
              <a:spcAft>
                <a:spcPts val="900"/>
              </a:spcAft>
              <a:buFontTx/>
              <a:buNone/>
              <a:defRPr sz="1400" kern="1200">
                <a:solidFill>
                  <a:schemeClr val="tx1"/>
                </a:solidFill>
                <a:latin typeface="+mn-lt"/>
                <a:ea typeface="+mn-ea"/>
                <a:cs typeface="+mn-cs"/>
              </a:defRPr>
            </a:lvl1pPr>
            <a:lvl2pPr marL="273600" indent="-273600" algn="l" defTabSz="514350" rtl="0" eaLnBrk="1" latinLnBrk="0" hangingPunct="1">
              <a:lnSpc>
                <a:spcPct val="100000"/>
              </a:lnSpc>
              <a:spcBef>
                <a:spcPts val="0"/>
              </a:spcBef>
              <a:spcAft>
                <a:spcPts val="900"/>
              </a:spcAft>
              <a:buFont typeface="Arial" panose="020B0604020202020204" pitchFamily="34" charset="0"/>
              <a:buChar char="•"/>
              <a:defRPr sz="1400" kern="1200">
                <a:solidFill>
                  <a:schemeClr val="tx1"/>
                </a:solidFill>
                <a:latin typeface="+mn-lt"/>
                <a:ea typeface="+mn-ea"/>
                <a:cs typeface="+mn-cs"/>
              </a:defRPr>
            </a:lvl2pPr>
            <a:lvl3pPr marL="547200" indent="-273600" algn="l" defTabSz="514350" rtl="0" eaLnBrk="1" latinLnBrk="0" hangingPunct="1">
              <a:lnSpc>
                <a:spcPct val="100000"/>
              </a:lnSpc>
              <a:spcBef>
                <a:spcPts val="0"/>
              </a:spcBef>
              <a:spcAft>
                <a:spcPts val="900"/>
              </a:spcAft>
              <a:buFont typeface="Courier New" panose="02070309020205020404" pitchFamily="49" charset="0"/>
              <a:buChar char="o"/>
              <a:defRPr sz="1400" kern="1200">
                <a:solidFill>
                  <a:schemeClr val="tx1"/>
                </a:solidFill>
                <a:latin typeface="+mn-lt"/>
                <a:ea typeface="+mn-ea"/>
                <a:cs typeface="+mn-cs"/>
              </a:defRPr>
            </a:lvl3pPr>
            <a:lvl4pPr marL="8244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4pPr>
            <a:lvl5pPr marL="1098000" indent="-273600" algn="l" defTabSz="514350" rtl="0" eaLnBrk="1" latinLnBrk="0" hangingPunct="1">
              <a:lnSpc>
                <a:spcPct val="100000"/>
              </a:lnSpc>
              <a:spcBef>
                <a:spcPts val="0"/>
              </a:spcBef>
              <a:spcAft>
                <a:spcPts val="900"/>
              </a:spcAft>
              <a:buFont typeface="Georgia" panose="02040502050405020303" pitchFamily="18" charset="0"/>
              <a:buChar char="›"/>
              <a:defRPr sz="1400" kern="1200">
                <a:solidFill>
                  <a:schemeClr val="tx1"/>
                </a:solidFill>
                <a:latin typeface="+mn-lt"/>
                <a:ea typeface="+mn-ea"/>
                <a:cs typeface="+mn-cs"/>
              </a:defRPr>
            </a:lvl5pPr>
            <a:lvl6pPr marL="1371600" indent="-273600" algn="l" defTabSz="514350" rtl="0" eaLnBrk="1" latinLnBrk="0" hangingPunct="1">
              <a:lnSpc>
                <a:spcPct val="100000"/>
              </a:lnSpc>
              <a:spcBef>
                <a:spcPts val="0"/>
              </a:spcBef>
              <a:spcAft>
                <a:spcPts val="900"/>
              </a:spcAft>
              <a:buFont typeface="Myriad Pro" panose="020B0503030403020204" pitchFamily="34" charset="0"/>
              <a:buChar char="~"/>
              <a:defRPr sz="1400"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marL="69300" indent="-342900" algn="just">
              <a:buFont typeface="Arial" panose="020B0604020202020204" pitchFamily="34" charset="0"/>
              <a:buChar char="•"/>
            </a:pPr>
            <a:endParaRPr lang="en-GB" altLang="en-US" sz="2400" dirty="0" smtClean="0"/>
          </a:p>
          <a:p>
            <a:pPr marL="69300" indent="-342900" algn="just">
              <a:buFont typeface="Arial" panose="020B0604020202020204" pitchFamily="34" charset="0"/>
              <a:buChar char="•"/>
            </a:pPr>
            <a:r>
              <a:rPr lang="en-GB" altLang="en-US" sz="2400" dirty="0" smtClean="0"/>
              <a:t>In addition, with </a:t>
            </a:r>
            <a:r>
              <a:rPr lang="en-GB" altLang="en-US" sz="2400" dirty="0"/>
              <a:t>the introduction of PBB and GIFMIS, Government’s policy objective of general government budgeting and reporting is gradually becoming a reality </a:t>
            </a:r>
            <a:endParaRPr lang="en-GB" altLang="en-US" sz="2400" dirty="0" smtClean="0"/>
          </a:p>
          <a:p>
            <a:pPr marL="69300" indent="-342900" algn="just">
              <a:buFont typeface="Arial" panose="020B0604020202020204" pitchFamily="34" charset="0"/>
              <a:buChar char="•"/>
            </a:pPr>
            <a:endParaRPr lang="en-GB" altLang="en-US" sz="2400" dirty="0" smtClean="0"/>
          </a:p>
          <a:p>
            <a:pPr marL="69300" indent="-342900" algn="just">
              <a:buFont typeface="Arial" panose="020B0604020202020204" pitchFamily="34" charset="0"/>
              <a:buChar char="•"/>
            </a:pPr>
            <a:r>
              <a:rPr lang="en-GB" altLang="en-US" sz="2400" dirty="0" smtClean="0"/>
              <a:t>GIFMIS is </a:t>
            </a:r>
            <a:r>
              <a:rPr lang="en-GB" altLang="en-US" sz="2400" dirty="0"/>
              <a:t>to provide real time budget implementation information for all stakeholders. </a:t>
            </a:r>
            <a:endParaRPr lang="en-GB" altLang="en-US" sz="2400" dirty="0" smtClean="0"/>
          </a:p>
          <a:p>
            <a:pPr marL="69300" indent="-342900" algn="just">
              <a:buFont typeface="Arial" panose="020B0604020202020204" pitchFamily="34" charset="0"/>
              <a:buChar char="•"/>
            </a:pPr>
            <a:endParaRPr lang="en-GB" altLang="en-US" sz="2400" dirty="0"/>
          </a:p>
          <a:p>
            <a:pPr marL="69300" indent="-342900" algn="just">
              <a:buFont typeface="Arial" panose="020B0604020202020204" pitchFamily="34" charset="0"/>
              <a:buChar char="•"/>
            </a:pPr>
            <a:r>
              <a:rPr lang="en-US" altLang="en-US" sz="2400" dirty="0"/>
              <a:t>GIFMIS will build on other reforms currently on-going in the MMDAs </a:t>
            </a:r>
          </a:p>
          <a:p>
            <a:endParaRPr lang="en-US" altLang="en-US" sz="2400" dirty="0"/>
          </a:p>
        </p:txBody>
      </p:sp>
    </p:spTree>
    <p:extLst>
      <p:ext uri="{BB962C8B-B14F-4D97-AF65-F5344CB8AC3E}">
        <p14:creationId xmlns:p14="http://schemas.microsoft.com/office/powerpoint/2010/main" val="426483103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pPr>
              <a:lnSpc>
                <a:spcPts val="900"/>
              </a:lnSpc>
            </a:pPr>
            <a:r>
              <a:rPr lang="en-US" i="1" baseline="30000" dirty="0"/>
              <a:t>© 2018. All rights reserved. No part of this publication may be stored in a retrieval system </a:t>
            </a:r>
            <a:r>
              <a:rPr lang="en-US" i="1" baseline="30000" dirty="0" smtClean="0"/>
              <a:t>or</a:t>
            </a:r>
            <a:br>
              <a:rPr lang="en-US" i="1" baseline="30000" dirty="0" smtClean="0"/>
            </a:br>
            <a:r>
              <a:rPr lang="en-US" i="1" baseline="30000" dirty="0" smtClean="0"/>
              <a:t>transmitted </a:t>
            </a:r>
            <a:r>
              <a:rPr lang="en-US" i="1" baseline="30000" dirty="0"/>
              <a:t>in any or by any means, electronic, mechanical, photocopying, recording or otherwise without the </a:t>
            </a:r>
            <a:r>
              <a:rPr lang="en-US" i="1" baseline="30000" dirty="0" smtClean="0"/>
              <a:t>prior</a:t>
            </a:r>
            <a:r>
              <a:rPr lang="en-US" dirty="0"/>
              <a:t/>
            </a:r>
            <a:br>
              <a:rPr lang="en-US" dirty="0"/>
            </a:br>
            <a:r>
              <a:rPr lang="en-US" i="1" baseline="30000" dirty="0" smtClean="0"/>
              <a:t>written </a:t>
            </a:r>
            <a:r>
              <a:rPr lang="en-US" i="1" baseline="30000" dirty="0"/>
              <a:t>permission of the Ministry of Finance</a:t>
            </a:r>
            <a:endParaRPr lang="en-GB" dirty="0"/>
          </a:p>
        </p:txBody>
      </p:sp>
      <p:sp>
        <p:nvSpPr>
          <p:cNvPr id="3" name="Title 1"/>
          <p:cNvSpPr txBox="1">
            <a:spLocks/>
          </p:cNvSpPr>
          <p:nvPr/>
        </p:nvSpPr>
        <p:spPr>
          <a:xfrm>
            <a:off x="1723207" y="1258780"/>
            <a:ext cx="5697583" cy="1301539"/>
          </a:xfrm>
          <a:prstGeom prst="rect">
            <a:avLst/>
          </a:prstGeom>
        </p:spPr>
        <p:txBody>
          <a:bodyPr/>
          <a:lstStyle>
            <a:lvl1pPr algn="l" defTabSz="514350" rtl="0" eaLnBrk="1" latinLnBrk="0" hangingPunct="1">
              <a:lnSpc>
                <a:spcPct val="90000"/>
              </a:lnSpc>
              <a:spcBef>
                <a:spcPct val="0"/>
              </a:spcBef>
              <a:buNone/>
              <a:defRPr sz="2800" b="1" i="0" kern="1200">
                <a:solidFill>
                  <a:schemeClr val="tx1"/>
                </a:solidFill>
                <a:latin typeface="+mj-lt"/>
                <a:ea typeface="+mj-ea"/>
                <a:cs typeface="+mj-cs"/>
              </a:defRPr>
            </a:lvl1pPr>
          </a:lstStyle>
          <a:p>
            <a:pPr algn="ctr"/>
            <a:r>
              <a:rPr lang="en-US" dirty="0" smtClean="0"/>
              <a:t/>
            </a:r>
            <a:br>
              <a:rPr lang="en-US" dirty="0" smtClean="0"/>
            </a:br>
            <a:r>
              <a:rPr lang="en-US" dirty="0" smtClean="0"/>
              <a:t>THANK YOU</a:t>
            </a:r>
            <a:endParaRPr lang="en-GB" dirty="0"/>
          </a:p>
        </p:txBody>
      </p:sp>
    </p:spTree>
    <p:extLst>
      <p:ext uri="{BB962C8B-B14F-4D97-AF65-F5344CB8AC3E}">
        <p14:creationId xmlns:p14="http://schemas.microsoft.com/office/powerpoint/2010/main" val="2475822956"/>
      </p:ext>
    </p:extLst>
  </p:cSld>
  <p:clrMapOvr>
    <a:masterClrMapping/>
  </p:clrMapOvr>
  <p:timing>
    <p:tnLst>
      <p:par>
        <p:cTn id="1" dur="indefinite" restart="never" nodeType="tmRoot"/>
      </p:par>
    </p:tnLst>
  </p:timing>
</p:sld>
</file>

<file path=ppt/theme/theme1.xml><?xml version="1.0" encoding="utf-8"?>
<a:theme xmlns:a="http://schemas.openxmlformats.org/drawingml/2006/main" name="MOF-THEME-ONE">
  <a:themeElements>
    <a:clrScheme name="MOF BLUE">
      <a:dk1>
        <a:sysClr val="windowText" lastClr="000000"/>
      </a:dk1>
      <a:lt1>
        <a:sysClr val="window" lastClr="FFFFFF"/>
      </a:lt1>
      <a:dk2>
        <a:srgbClr val="19347C"/>
      </a:dk2>
      <a:lt2>
        <a:srgbClr val="FFFFFF"/>
      </a:lt2>
      <a:accent1>
        <a:srgbClr val="006FB9"/>
      </a:accent1>
      <a:accent2>
        <a:srgbClr val="00B1EB"/>
      </a:accent2>
      <a:accent3>
        <a:srgbClr val="81D5FF"/>
      </a:accent3>
      <a:accent4>
        <a:srgbClr val="3C3C3B"/>
      </a:accent4>
      <a:accent5>
        <a:srgbClr val="929292"/>
      </a:accent5>
      <a:accent6>
        <a:srgbClr val="19347C"/>
      </a:accent6>
      <a:hlink>
        <a:srgbClr val="006FB9"/>
      </a:hlink>
      <a:folHlink>
        <a:srgbClr val="00B1EB"/>
      </a:folHlink>
    </a:clrScheme>
    <a:fontScheme name="MoF arial">
      <a:majorFont>
        <a:latin typeface="Arial"/>
        <a:ea typeface=""/>
        <a:cs typeface=""/>
      </a:majorFont>
      <a:minorFont>
        <a:latin typeface="Arial"/>
        <a:ea typeface=""/>
        <a:cs typeface=""/>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sic" id="{8B877D80-FC5A-4ED0-BAEB-14C256152A4E}" vid="{5562171A-2698-47F8-B424-F2FD41E5D5F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4B0E16D2AFD2545A4395CE909ACEEEC" ma:contentTypeVersion="0" ma:contentTypeDescription="Create a new document." ma:contentTypeScope="" ma:versionID="7899dc2aef34df137fd982e819c613e8">
  <xsd:schema xmlns:xsd="http://www.w3.org/2001/XMLSchema" xmlns:xs="http://www.w3.org/2001/XMLSchema" xmlns:p="http://schemas.microsoft.com/office/2006/metadata/properties" xmlns:ns2="44a47ee1-c9fe-4154-a1a0-b1291fa46732" targetNamespace="http://schemas.microsoft.com/office/2006/metadata/properties" ma:root="true" ma:fieldsID="f9e79cbecc584df55a118d57bec79fbd" ns2:_="">
    <xsd:import namespace="44a47ee1-c9fe-4154-a1a0-b1291fa46732"/>
    <xsd:element name="properties">
      <xsd:complexType>
        <xsd:sequence>
          <xsd:element name="documentManagement">
            <xsd:complexType>
              <xsd:all>
                <xsd:element ref="ns2:_dlc_DocId" minOccurs="0"/>
                <xsd:element ref="ns2:_dlc_DocIdUrl" minOccurs="0"/>
                <xsd:element ref="ns2: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4a47ee1-c9fe-4154-a1a0-b1291fa4673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dlc_DocId xmlns="44a47ee1-c9fe-4154-a1a0-b1291fa46732">PZSSA5SZN3AP-257-112</_dlc_DocId>
    <_dlc_DocIdUrl xmlns="44a47ee1-c9fe-4154-a1a0-b1291fa46732">
      <Url>https://intranet.mofep.gov.gh/branding/_layouts/DocIdRedir.aspx?ID=PZSSA5SZN3AP-257-112</Url>
      <Description>PZSSA5SZN3AP-257-112</Description>
    </_dlc_DocIdUrl>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0AFC4679-B61E-4390-AE90-4B92C1A7135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4a47ee1-c9fe-4154-a1a0-b1291fa4673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DECA9C8-0BD5-4F0C-9B7E-B43847BCF987}">
  <ds:schemaRefs>
    <ds:schemaRef ds:uri="http://schemas.microsoft.com/office/2006/metadata/properties"/>
    <ds:schemaRef ds:uri="http://schemas.microsoft.com/office/2006/documentManagement/types"/>
    <ds:schemaRef ds:uri="http://purl.org/dc/elements/1.1/"/>
    <ds:schemaRef ds:uri="http://schemas.openxmlformats.org/package/2006/metadata/core-properties"/>
    <ds:schemaRef ds:uri="http://www.w3.org/XML/1998/namespace"/>
    <ds:schemaRef ds:uri="http://purl.org/dc/terms/"/>
    <ds:schemaRef ds:uri="http://schemas.microsoft.com/office/infopath/2007/PartnerControls"/>
    <ds:schemaRef ds:uri="44a47ee1-c9fe-4154-a1a0-b1291fa46732"/>
    <ds:schemaRef ds:uri="http://purl.org/dc/dcmitype/"/>
  </ds:schemaRefs>
</ds:datastoreItem>
</file>

<file path=customXml/itemProps3.xml><?xml version="1.0" encoding="utf-8"?>
<ds:datastoreItem xmlns:ds="http://schemas.openxmlformats.org/officeDocument/2006/customXml" ds:itemID="{9BAFCFB0-C027-4A14-B140-17523C5FF85A}">
  <ds:schemaRefs>
    <ds:schemaRef ds:uri="http://schemas.microsoft.com/sharepoint/v3/contenttype/forms"/>
  </ds:schemaRefs>
</ds:datastoreItem>
</file>

<file path=customXml/itemProps4.xml><?xml version="1.0" encoding="utf-8"?>
<ds:datastoreItem xmlns:ds="http://schemas.openxmlformats.org/officeDocument/2006/customXml" ds:itemID="{D3E3BD68-6595-4A68-8BF5-0B8C6A5BE47D}">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
  <TotalTime>4752</TotalTime>
  <Words>1568</Words>
  <Application>Microsoft Office PowerPoint</Application>
  <PresentationFormat>On-screen Show (4:3)</PresentationFormat>
  <Paragraphs>463</Paragraphs>
  <Slides>35</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35</vt:i4>
      </vt:variant>
    </vt:vector>
  </HeadingPairs>
  <TitlesOfParts>
    <vt:vector size="45" baseType="lpstr">
      <vt:lpstr>Arial</vt:lpstr>
      <vt:lpstr>Arial Black</vt:lpstr>
      <vt:lpstr>Bookman Old Style</vt:lpstr>
      <vt:lpstr>Calibri</vt:lpstr>
      <vt:lpstr>Courier New</vt:lpstr>
      <vt:lpstr>Georgia</vt:lpstr>
      <vt:lpstr>Myriad Pro</vt:lpstr>
      <vt:lpstr>Times New Roman</vt:lpstr>
      <vt:lpstr>Wingdings</vt:lpstr>
      <vt:lpstr>MOF-THEME-ONE</vt:lpstr>
      <vt:lpstr> BUDGETING PROCESSES AND PROCEDURES – IN GHANA - COMPOSITE BUDGET SYSTEM </vt:lpstr>
      <vt:lpstr>Presentation outline </vt:lpstr>
      <vt:lpstr>Background</vt:lpstr>
      <vt:lpstr>Background</vt:lpstr>
      <vt:lpstr>Background</vt:lpstr>
      <vt:lpstr>PFM Reforms</vt:lpstr>
      <vt:lpstr>Composite Budget </vt:lpstr>
      <vt:lpstr>Objectives of Composite Budget </vt:lpstr>
      <vt:lpstr>Legal Basis </vt:lpstr>
      <vt:lpstr>Composite budgeting in Ghana </vt:lpstr>
      <vt:lpstr>Composite budgeting in Ghana </vt:lpstr>
      <vt:lpstr>Other Departments  </vt:lpstr>
      <vt:lpstr>Composite Budget Framework </vt:lpstr>
      <vt:lpstr>PowerPoint Presentation</vt:lpstr>
      <vt:lpstr>Features of Composite Budget </vt:lpstr>
      <vt:lpstr>Features of Composite Budget </vt:lpstr>
      <vt:lpstr>Benefits</vt:lpstr>
      <vt:lpstr>Benefits Cont’d</vt:lpstr>
      <vt:lpstr>Current Budgeting System</vt:lpstr>
      <vt:lpstr>Part A: Strategic Overview of the MMDA</vt:lpstr>
      <vt:lpstr>Part B: Budget Programme Summary </vt:lpstr>
      <vt:lpstr>Part B: Budget Programme Summary Cont’d </vt:lpstr>
      <vt:lpstr>Part C: Financial Information </vt:lpstr>
      <vt:lpstr>Example </vt:lpstr>
      <vt:lpstr>Example </vt:lpstr>
      <vt:lpstr>Example </vt:lpstr>
      <vt:lpstr>Implementation process </vt:lpstr>
      <vt:lpstr>Cash management </vt:lpstr>
      <vt:lpstr>GIFMIS  in MMDAs </vt:lpstr>
      <vt:lpstr>GIFMIS  in MMDAs </vt:lpstr>
      <vt:lpstr>Challenges </vt:lpstr>
      <vt:lpstr>Challenges contd </vt:lpstr>
      <vt:lpstr>Conclusion </vt:lpstr>
      <vt:lpstr>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Use this Paragraph Style for Only 2 Lines of Text</dc:title>
  <dc:creator>Victor Enninful</dc:creator>
  <cp:lastModifiedBy>Rosemond Appiah</cp:lastModifiedBy>
  <cp:revision>109</cp:revision>
  <cp:lastPrinted>2019-05-09T16:35:53Z</cp:lastPrinted>
  <dcterms:created xsi:type="dcterms:W3CDTF">2019-01-24T17:16:20Z</dcterms:created>
  <dcterms:modified xsi:type="dcterms:W3CDTF">2019-05-15T17:04:24Z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0x01010064B0E16D2AFD2545A4395CE909ACEEEC</vt:lpwstr>
  </property>
  <property fmtid="{D5CDD505-2E9C-101B-9397-08002B2CF9AE}" pid="3" name="_dlc_DocIdItemGuid">
    <vt:lpwstr>e9a1c9d2-129c-4571-b70d-52db57a735aa</vt:lpwstr>
  </property>
</Properties>
</file>